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2124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79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44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1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6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87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3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35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23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3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48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59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DB13-181F-48C0-AEA2-86D48A8D4096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311D9-BD1D-4A0A-9142-B2AEA82A6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88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屋内, キッチン, 部屋, テーブル が含まれている画像&#10;&#10;自動的に生成された説明" hidden="1">
            <a:extLst>
              <a:ext uri="{FF2B5EF4-FFF2-40B4-BE49-F238E27FC236}">
                <a16:creationId xmlns:a16="http://schemas.microsoft.com/office/drawing/2014/main" id="{14EB9A4E-5341-445D-AFFF-50FDD54C8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094214C8-4C99-4DC5-AE88-8DD4421315A4}"/>
              </a:ext>
            </a:extLst>
          </p:cNvPr>
          <p:cNvSpPr/>
          <p:nvPr/>
        </p:nvSpPr>
        <p:spPr>
          <a:xfrm>
            <a:off x="3600446" y="2881223"/>
            <a:ext cx="182046" cy="128740"/>
          </a:xfrm>
          <a:custGeom>
            <a:avLst/>
            <a:gdLst>
              <a:gd name="connsiteX0" fmla="*/ 4 w 182046"/>
              <a:gd name="connsiteY0" fmla="*/ 128677 h 128740"/>
              <a:gd name="connsiteX1" fmla="*/ 112187 w 182046"/>
              <a:gd name="connsiteY1" fmla="*/ 20727 h 128740"/>
              <a:gd name="connsiteX2" fmla="*/ 182037 w 182046"/>
              <a:gd name="connsiteY2" fmla="*/ 20727 h 128740"/>
              <a:gd name="connsiteX3" fmla="*/ 116421 w 182046"/>
              <a:gd name="connsiteY3" fmla="*/ 3794 h 128740"/>
              <a:gd name="connsiteX4" fmla="*/ 4 w 182046"/>
              <a:gd name="connsiteY4" fmla="*/ 128677 h 12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46" h="128740">
                <a:moveTo>
                  <a:pt x="4" y="128677"/>
                </a:moveTo>
                <a:cubicBezTo>
                  <a:pt x="-702" y="131499"/>
                  <a:pt x="81848" y="38719"/>
                  <a:pt x="112187" y="20727"/>
                </a:cubicBezTo>
                <a:cubicBezTo>
                  <a:pt x="142526" y="2735"/>
                  <a:pt x="181331" y="23549"/>
                  <a:pt x="182037" y="20727"/>
                </a:cubicBezTo>
                <a:cubicBezTo>
                  <a:pt x="182743" y="17905"/>
                  <a:pt x="144643" y="-9964"/>
                  <a:pt x="116421" y="3794"/>
                </a:cubicBezTo>
                <a:cubicBezTo>
                  <a:pt x="88199" y="17552"/>
                  <a:pt x="710" y="125855"/>
                  <a:pt x="4" y="128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54DD595-C1BE-4F86-8C3E-F2E141395818}"/>
              </a:ext>
            </a:extLst>
          </p:cNvPr>
          <p:cNvSpPr/>
          <p:nvPr/>
        </p:nvSpPr>
        <p:spPr>
          <a:xfrm>
            <a:off x="3628201" y="2875748"/>
            <a:ext cx="73877" cy="100850"/>
          </a:xfrm>
          <a:custGeom>
            <a:avLst/>
            <a:gdLst>
              <a:gd name="connsiteX0" fmla="*/ 73849 w 73877"/>
              <a:gd name="connsiteY0" fmla="*/ 802 h 100850"/>
              <a:gd name="connsiteX1" fmla="*/ 12466 w 73877"/>
              <a:gd name="connsiteY1" fmla="*/ 55835 h 100850"/>
              <a:gd name="connsiteX2" fmla="*/ 3999 w 73877"/>
              <a:gd name="connsiteY2" fmla="*/ 100285 h 100850"/>
              <a:gd name="connsiteX3" fmla="*/ 73849 w 73877"/>
              <a:gd name="connsiteY3" fmla="*/ 802 h 10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77" h="100850">
                <a:moveTo>
                  <a:pt x="73849" y="802"/>
                </a:moveTo>
                <a:cubicBezTo>
                  <a:pt x="75260" y="-6606"/>
                  <a:pt x="24108" y="39255"/>
                  <a:pt x="12466" y="55835"/>
                </a:cubicBezTo>
                <a:cubicBezTo>
                  <a:pt x="824" y="72416"/>
                  <a:pt x="-4115" y="105577"/>
                  <a:pt x="3999" y="100285"/>
                </a:cubicBezTo>
                <a:cubicBezTo>
                  <a:pt x="12113" y="94993"/>
                  <a:pt x="72438" y="8210"/>
                  <a:pt x="73849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4A07591-5463-4BA7-82EF-C9A601D60F96}"/>
              </a:ext>
            </a:extLst>
          </p:cNvPr>
          <p:cNvSpPr/>
          <p:nvPr/>
        </p:nvSpPr>
        <p:spPr>
          <a:xfrm>
            <a:off x="3748560" y="2912504"/>
            <a:ext cx="329196" cy="167358"/>
          </a:xfrm>
          <a:custGeom>
            <a:avLst/>
            <a:gdLst>
              <a:gd name="connsiteX0" fmla="*/ 57 w 329196"/>
              <a:gd name="connsiteY0" fmla="*/ 29 h 167358"/>
              <a:gd name="connsiteX1" fmla="*/ 108007 w 329196"/>
              <a:gd name="connsiteY1" fmla="*/ 61413 h 167358"/>
              <a:gd name="connsiteX2" fmla="*/ 321790 w 329196"/>
              <a:gd name="connsiteY2" fmla="*/ 74113 h 167358"/>
              <a:gd name="connsiteX3" fmla="*/ 277340 w 329196"/>
              <a:gd name="connsiteY3" fmla="*/ 93163 h 167358"/>
              <a:gd name="connsiteX4" fmla="*/ 249823 w 329196"/>
              <a:gd name="connsiteY4" fmla="*/ 118563 h 167358"/>
              <a:gd name="connsiteX5" fmla="*/ 249823 w 329196"/>
              <a:gd name="connsiteY5" fmla="*/ 167246 h 167358"/>
              <a:gd name="connsiteX6" fmla="*/ 243473 w 329196"/>
              <a:gd name="connsiteY6" fmla="*/ 103746 h 167358"/>
              <a:gd name="connsiteX7" fmla="*/ 277340 w 329196"/>
              <a:gd name="connsiteY7" fmla="*/ 71996 h 167358"/>
              <a:gd name="connsiteX8" fmla="*/ 120707 w 329196"/>
              <a:gd name="connsiteY8" fmla="*/ 69879 h 167358"/>
              <a:gd name="connsiteX9" fmla="*/ 57 w 329196"/>
              <a:gd name="connsiteY9" fmla="*/ 29 h 16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9196" h="167358">
                <a:moveTo>
                  <a:pt x="57" y="29"/>
                </a:moveTo>
                <a:cubicBezTo>
                  <a:pt x="-2060" y="-1382"/>
                  <a:pt x="54385" y="49066"/>
                  <a:pt x="108007" y="61413"/>
                </a:cubicBezTo>
                <a:cubicBezTo>
                  <a:pt x="161629" y="73760"/>
                  <a:pt x="293568" y="68821"/>
                  <a:pt x="321790" y="74113"/>
                </a:cubicBezTo>
                <a:cubicBezTo>
                  <a:pt x="350012" y="79405"/>
                  <a:pt x="289334" y="85755"/>
                  <a:pt x="277340" y="93163"/>
                </a:cubicBezTo>
                <a:cubicBezTo>
                  <a:pt x="265346" y="100571"/>
                  <a:pt x="254409" y="106216"/>
                  <a:pt x="249823" y="118563"/>
                </a:cubicBezTo>
                <a:cubicBezTo>
                  <a:pt x="245237" y="130910"/>
                  <a:pt x="250881" y="169716"/>
                  <a:pt x="249823" y="167246"/>
                </a:cubicBezTo>
                <a:cubicBezTo>
                  <a:pt x="248765" y="164777"/>
                  <a:pt x="238887" y="119621"/>
                  <a:pt x="243473" y="103746"/>
                </a:cubicBezTo>
                <a:cubicBezTo>
                  <a:pt x="248059" y="87871"/>
                  <a:pt x="297801" y="77641"/>
                  <a:pt x="277340" y="71996"/>
                </a:cubicBezTo>
                <a:cubicBezTo>
                  <a:pt x="256879" y="66352"/>
                  <a:pt x="166215" y="77640"/>
                  <a:pt x="120707" y="69879"/>
                </a:cubicBezTo>
                <a:cubicBezTo>
                  <a:pt x="75199" y="62118"/>
                  <a:pt x="2174" y="1440"/>
                  <a:pt x="5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E935129-82C1-4F83-B485-F37D99993C64}"/>
              </a:ext>
            </a:extLst>
          </p:cNvPr>
          <p:cNvSpPr/>
          <p:nvPr/>
        </p:nvSpPr>
        <p:spPr>
          <a:xfrm>
            <a:off x="4005076" y="2995762"/>
            <a:ext cx="83348" cy="82406"/>
          </a:xfrm>
          <a:custGeom>
            <a:avLst/>
            <a:gdLst>
              <a:gd name="connsiteX0" fmla="*/ 187 w 83348"/>
              <a:gd name="connsiteY0" fmla="*/ 82401 h 82406"/>
              <a:gd name="connsiteX1" fmla="*/ 55749 w 83348"/>
              <a:gd name="connsiteY1" fmla="*/ 28426 h 82406"/>
              <a:gd name="connsiteX2" fmla="*/ 82737 w 83348"/>
              <a:gd name="connsiteY2" fmla="*/ 79226 h 82406"/>
              <a:gd name="connsiteX3" fmla="*/ 71624 w 83348"/>
              <a:gd name="connsiteY3" fmla="*/ 1438 h 82406"/>
              <a:gd name="connsiteX4" fmla="*/ 38287 w 83348"/>
              <a:gd name="connsiteY4" fmla="*/ 31601 h 82406"/>
              <a:gd name="connsiteX5" fmla="*/ 187 w 83348"/>
              <a:gd name="connsiteY5" fmla="*/ 82401 h 8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48" h="82406">
                <a:moveTo>
                  <a:pt x="187" y="82401"/>
                </a:moveTo>
                <a:cubicBezTo>
                  <a:pt x="3097" y="81872"/>
                  <a:pt x="41991" y="28955"/>
                  <a:pt x="55749" y="28426"/>
                </a:cubicBezTo>
                <a:cubicBezTo>
                  <a:pt x="69507" y="27897"/>
                  <a:pt x="80091" y="83724"/>
                  <a:pt x="82737" y="79226"/>
                </a:cubicBezTo>
                <a:cubicBezTo>
                  <a:pt x="85383" y="74728"/>
                  <a:pt x="79032" y="9375"/>
                  <a:pt x="71624" y="1438"/>
                </a:cubicBezTo>
                <a:cubicBezTo>
                  <a:pt x="64216" y="-6500"/>
                  <a:pt x="47547" y="20488"/>
                  <a:pt x="38287" y="31601"/>
                </a:cubicBezTo>
                <a:cubicBezTo>
                  <a:pt x="29027" y="42713"/>
                  <a:pt x="-2723" y="82930"/>
                  <a:pt x="187" y="82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34A7711-095B-4E49-B05B-6A336750584B}"/>
              </a:ext>
            </a:extLst>
          </p:cNvPr>
          <p:cNvSpPr/>
          <p:nvPr/>
        </p:nvSpPr>
        <p:spPr>
          <a:xfrm>
            <a:off x="3733733" y="2957462"/>
            <a:ext cx="25661" cy="101713"/>
          </a:xfrm>
          <a:custGeom>
            <a:avLst/>
            <a:gdLst>
              <a:gd name="connsiteX0" fmla="*/ 1655 w 25661"/>
              <a:gd name="connsiteY0" fmla="*/ 51 h 101713"/>
              <a:gd name="connsiteX1" fmla="*/ 17530 w 25661"/>
              <a:gd name="connsiteY1" fmla="*/ 50851 h 101713"/>
              <a:gd name="connsiteX2" fmla="*/ 67 w 25661"/>
              <a:gd name="connsiteY2" fmla="*/ 101651 h 101713"/>
              <a:gd name="connsiteX3" fmla="*/ 25467 w 25661"/>
              <a:gd name="connsiteY3" fmla="*/ 60376 h 101713"/>
              <a:gd name="connsiteX4" fmla="*/ 1655 w 25661"/>
              <a:gd name="connsiteY4" fmla="*/ 51 h 10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61" h="101713">
                <a:moveTo>
                  <a:pt x="1655" y="51"/>
                </a:moveTo>
                <a:cubicBezTo>
                  <a:pt x="332" y="-1536"/>
                  <a:pt x="17795" y="33918"/>
                  <a:pt x="17530" y="50851"/>
                </a:cubicBezTo>
                <a:cubicBezTo>
                  <a:pt x="17265" y="67784"/>
                  <a:pt x="-1256" y="100064"/>
                  <a:pt x="67" y="101651"/>
                </a:cubicBezTo>
                <a:cubicBezTo>
                  <a:pt x="1390" y="103238"/>
                  <a:pt x="22821" y="74134"/>
                  <a:pt x="25467" y="60376"/>
                </a:cubicBezTo>
                <a:cubicBezTo>
                  <a:pt x="28113" y="46618"/>
                  <a:pt x="2978" y="1638"/>
                  <a:pt x="1655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F74C38C-F39B-4A80-96DB-E2EE6A2EFDBA}"/>
              </a:ext>
            </a:extLst>
          </p:cNvPr>
          <p:cNvSpPr/>
          <p:nvPr/>
        </p:nvSpPr>
        <p:spPr>
          <a:xfrm>
            <a:off x="3740150" y="2957795"/>
            <a:ext cx="62628" cy="53721"/>
          </a:xfrm>
          <a:custGeom>
            <a:avLst/>
            <a:gdLst>
              <a:gd name="connsiteX0" fmla="*/ 1 w 62628"/>
              <a:gd name="connsiteY0" fmla="*/ 2895 h 53721"/>
              <a:gd name="connsiteX1" fmla="*/ 55563 w 62628"/>
              <a:gd name="connsiteY1" fmla="*/ 9245 h 53721"/>
              <a:gd name="connsiteX2" fmla="*/ 30163 w 62628"/>
              <a:gd name="connsiteY2" fmla="*/ 53695 h 53721"/>
              <a:gd name="connsiteX3" fmla="*/ 60326 w 62628"/>
              <a:gd name="connsiteY3" fmla="*/ 15595 h 53721"/>
              <a:gd name="connsiteX4" fmla="*/ 57151 w 62628"/>
              <a:gd name="connsiteY4" fmla="*/ 1307 h 53721"/>
              <a:gd name="connsiteX5" fmla="*/ 1 w 62628"/>
              <a:gd name="connsiteY5" fmla="*/ 2895 h 5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28" h="53721">
                <a:moveTo>
                  <a:pt x="1" y="2895"/>
                </a:moveTo>
                <a:cubicBezTo>
                  <a:pt x="-264" y="4218"/>
                  <a:pt x="50536" y="778"/>
                  <a:pt x="55563" y="9245"/>
                </a:cubicBezTo>
                <a:cubicBezTo>
                  <a:pt x="60590" y="17712"/>
                  <a:pt x="29369" y="52637"/>
                  <a:pt x="30163" y="53695"/>
                </a:cubicBezTo>
                <a:cubicBezTo>
                  <a:pt x="30957" y="54753"/>
                  <a:pt x="55828" y="24326"/>
                  <a:pt x="60326" y="15595"/>
                </a:cubicBezTo>
                <a:cubicBezTo>
                  <a:pt x="64824" y="6864"/>
                  <a:pt x="62178" y="4482"/>
                  <a:pt x="57151" y="1307"/>
                </a:cubicBezTo>
                <a:cubicBezTo>
                  <a:pt x="52124" y="-1868"/>
                  <a:pt x="266" y="1572"/>
                  <a:pt x="1" y="2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E44C6CA-206A-4254-9EF3-929B21F2B0D2}"/>
              </a:ext>
            </a:extLst>
          </p:cNvPr>
          <p:cNvSpPr/>
          <p:nvPr/>
        </p:nvSpPr>
        <p:spPr>
          <a:xfrm>
            <a:off x="4057562" y="3081318"/>
            <a:ext cx="102969" cy="193953"/>
          </a:xfrm>
          <a:custGeom>
            <a:avLst/>
            <a:gdLst>
              <a:gd name="connsiteX0" fmla="*/ 88 w 102969"/>
              <a:gd name="connsiteY0" fmla="*/ 20 h 193953"/>
              <a:gd name="connsiteX1" fmla="*/ 100101 w 102969"/>
              <a:gd name="connsiteY1" fmla="*/ 50820 h 193953"/>
              <a:gd name="connsiteX2" fmla="*/ 77876 w 102969"/>
              <a:gd name="connsiteY2" fmla="*/ 69870 h 193953"/>
              <a:gd name="connsiteX3" fmla="*/ 39776 w 102969"/>
              <a:gd name="connsiteY3" fmla="*/ 103207 h 193953"/>
              <a:gd name="connsiteX4" fmla="*/ 20726 w 102969"/>
              <a:gd name="connsiteY4" fmla="*/ 139720 h 193953"/>
              <a:gd name="connsiteX5" fmla="*/ 17551 w 102969"/>
              <a:gd name="connsiteY5" fmla="*/ 193695 h 193953"/>
              <a:gd name="connsiteX6" fmla="*/ 15963 w 102969"/>
              <a:gd name="connsiteY6" fmla="*/ 115907 h 193953"/>
              <a:gd name="connsiteX7" fmla="*/ 81051 w 102969"/>
              <a:gd name="connsiteY7" fmla="*/ 57170 h 193953"/>
              <a:gd name="connsiteX8" fmla="*/ 88 w 102969"/>
              <a:gd name="connsiteY8" fmla="*/ 20 h 19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969" h="193953">
                <a:moveTo>
                  <a:pt x="88" y="20"/>
                </a:moveTo>
                <a:cubicBezTo>
                  <a:pt x="3263" y="-1038"/>
                  <a:pt x="87136" y="39178"/>
                  <a:pt x="100101" y="50820"/>
                </a:cubicBezTo>
                <a:cubicBezTo>
                  <a:pt x="113066" y="62462"/>
                  <a:pt x="77876" y="69870"/>
                  <a:pt x="77876" y="69870"/>
                </a:cubicBezTo>
                <a:cubicBezTo>
                  <a:pt x="67822" y="78601"/>
                  <a:pt x="49301" y="91565"/>
                  <a:pt x="39776" y="103207"/>
                </a:cubicBezTo>
                <a:cubicBezTo>
                  <a:pt x="30251" y="114849"/>
                  <a:pt x="24430" y="124639"/>
                  <a:pt x="20726" y="139720"/>
                </a:cubicBezTo>
                <a:cubicBezTo>
                  <a:pt x="17022" y="154801"/>
                  <a:pt x="18345" y="197664"/>
                  <a:pt x="17551" y="193695"/>
                </a:cubicBezTo>
                <a:cubicBezTo>
                  <a:pt x="16757" y="189726"/>
                  <a:pt x="5380" y="138661"/>
                  <a:pt x="15963" y="115907"/>
                </a:cubicBezTo>
                <a:cubicBezTo>
                  <a:pt x="26546" y="93153"/>
                  <a:pt x="81845" y="73839"/>
                  <a:pt x="81051" y="57170"/>
                </a:cubicBezTo>
                <a:cubicBezTo>
                  <a:pt x="80257" y="40501"/>
                  <a:pt x="-3087" y="1078"/>
                  <a:pt x="88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84C6F63-2966-4383-837F-1592664674DD}"/>
              </a:ext>
            </a:extLst>
          </p:cNvPr>
          <p:cNvSpPr/>
          <p:nvPr/>
        </p:nvSpPr>
        <p:spPr>
          <a:xfrm>
            <a:off x="4081463" y="3146422"/>
            <a:ext cx="92076" cy="92731"/>
          </a:xfrm>
          <a:custGeom>
            <a:avLst/>
            <a:gdLst>
              <a:gd name="connsiteX0" fmla="*/ 0 w 92076"/>
              <a:gd name="connsiteY0" fmla="*/ 60328 h 92731"/>
              <a:gd name="connsiteX1" fmla="*/ 55562 w 92076"/>
              <a:gd name="connsiteY1" fmla="*/ 92078 h 92731"/>
              <a:gd name="connsiteX2" fmla="*/ 92075 w 92076"/>
              <a:gd name="connsiteY2" fmla="*/ 25403 h 92731"/>
              <a:gd name="connsiteX3" fmla="*/ 57150 w 92076"/>
              <a:gd name="connsiteY3" fmla="*/ 3 h 92731"/>
              <a:gd name="connsiteX4" fmla="*/ 73025 w 92076"/>
              <a:gd name="connsiteY4" fmla="*/ 23816 h 92731"/>
              <a:gd name="connsiteX5" fmla="*/ 68262 w 92076"/>
              <a:gd name="connsiteY5" fmla="*/ 49216 h 92731"/>
              <a:gd name="connsiteX6" fmla="*/ 55562 w 92076"/>
              <a:gd name="connsiteY6" fmla="*/ 76203 h 92731"/>
              <a:gd name="connsiteX7" fmla="*/ 0 w 92076"/>
              <a:gd name="connsiteY7" fmla="*/ 60328 h 9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76" h="92731">
                <a:moveTo>
                  <a:pt x="0" y="60328"/>
                </a:moveTo>
                <a:cubicBezTo>
                  <a:pt x="0" y="62974"/>
                  <a:pt x="40216" y="97899"/>
                  <a:pt x="55562" y="92078"/>
                </a:cubicBezTo>
                <a:cubicBezTo>
                  <a:pt x="70908" y="86257"/>
                  <a:pt x="91810" y="40749"/>
                  <a:pt x="92075" y="25403"/>
                </a:cubicBezTo>
                <a:cubicBezTo>
                  <a:pt x="92340" y="10057"/>
                  <a:pt x="60325" y="267"/>
                  <a:pt x="57150" y="3"/>
                </a:cubicBezTo>
                <a:cubicBezTo>
                  <a:pt x="53975" y="-262"/>
                  <a:pt x="71173" y="15614"/>
                  <a:pt x="73025" y="23816"/>
                </a:cubicBezTo>
                <a:cubicBezTo>
                  <a:pt x="74877" y="32018"/>
                  <a:pt x="71172" y="40485"/>
                  <a:pt x="68262" y="49216"/>
                </a:cubicBezTo>
                <a:cubicBezTo>
                  <a:pt x="65352" y="57947"/>
                  <a:pt x="63499" y="72234"/>
                  <a:pt x="55562" y="76203"/>
                </a:cubicBezTo>
                <a:cubicBezTo>
                  <a:pt x="47625" y="80172"/>
                  <a:pt x="0" y="57682"/>
                  <a:pt x="0" y="60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016021E4-D1CB-41B3-B5B9-55A783D26B5C}"/>
              </a:ext>
            </a:extLst>
          </p:cNvPr>
          <p:cNvSpPr/>
          <p:nvPr/>
        </p:nvSpPr>
        <p:spPr>
          <a:xfrm>
            <a:off x="4179660" y="3183597"/>
            <a:ext cx="219315" cy="279617"/>
          </a:xfrm>
          <a:custGeom>
            <a:avLst/>
            <a:gdLst>
              <a:gd name="connsiteX0" fmla="*/ 228 w 219315"/>
              <a:gd name="connsiteY0" fmla="*/ 928 h 279617"/>
              <a:gd name="connsiteX1" fmla="*/ 35153 w 219315"/>
              <a:gd name="connsiteY1" fmla="*/ 43791 h 279617"/>
              <a:gd name="connsiteX2" fmla="*/ 31978 w 219315"/>
              <a:gd name="connsiteY2" fmla="*/ 85066 h 279617"/>
              <a:gd name="connsiteX3" fmla="*/ 73253 w 219315"/>
              <a:gd name="connsiteY3" fmla="*/ 43791 h 279617"/>
              <a:gd name="connsiteX4" fmla="*/ 133578 w 219315"/>
              <a:gd name="connsiteY4" fmla="*/ 100941 h 279617"/>
              <a:gd name="connsiteX5" fmla="*/ 189140 w 219315"/>
              <a:gd name="connsiteY5" fmla="*/ 131103 h 279617"/>
              <a:gd name="connsiteX6" fmla="*/ 219303 w 219315"/>
              <a:gd name="connsiteY6" fmla="*/ 180316 h 279617"/>
              <a:gd name="connsiteX7" fmla="*/ 185965 w 219315"/>
              <a:gd name="connsiteY7" fmla="*/ 212066 h 279617"/>
              <a:gd name="connsiteX8" fmla="*/ 100240 w 219315"/>
              <a:gd name="connsiteY8" fmla="*/ 278741 h 279617"/>
              <a:gd name="connsiteX9" fmla="*/ 211365 w 219315"/>
              <a:gd name="connsiteY9" fmla="*/ 159678 h 279617"/>
              <a:gd name="connsiteX10" fmla="*/ 149453 w 219315"/>
              <a:gd name="connsiteY10" fmla="*/ 118403 h 279617"/>
              <a:gd name="connsiteX11" fmla="*/ 82778 w 219315"/>
              <a:gd name="connsiteY11" fmla="*/ 66016 h 279617"/>
              <a:gd name="connsiteX12" fmla="*/ 22453 w 219315"/>
              <a:gd name="connsiteY12" fmla="*/ 86653 h 279617"/>
              <a:gd name="connsiteX13" fmla="*/ 228 w 219315"/>
              <a:gd name="connsiteY13" fmla="*/ 928 h 2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9315" h="279617">
                <a:moveTo>
                  <a:pt x="228" y="928"/>
                </a:moveTo>
                <a:cubicBezTo>
                  <a:pt x="2345" y="-6216"/>
                  <a:pt x="29861" y="29768"/>
                  <a:pt x="35153" y="43791"/>
                </a:cubicBezTo>
                <a:cubicBezTo>
                  <a:pt x="40445" y="57814"/>
                  <a:pt x="25628" y="85066"/>
                  <a:pt x="31978" y="85066"/>
                </a:cubicBezTo>
                <a:cubicBezTo>
                  <a:pt x="38328" y="85066"/>
                  <a:pt x="56320" y="41145"/>
                  <a:pt x="73253" y="43791"/>
                </a:cubicBezTo>
                <a:cubicBezTo>
                  <a:pt x="90186" y="46437"/>
                  <a:pt x="114264" y="86389"/>
                  <a:pt x="133578" y="100941"/>
                </a:cubicBezTo>
                <a:cubicBezTo>
                  <a:pt x="152892" y="115493"/>
                  <a:pt x="174853" y="117874"/>
                  <a:pt x="189140" y="131103"/>
                </a:cubicBezTo>
                <a:cubicBezTo>
                  <a:pt x="203428" y="144332"/>
                  <a:pt x="219832" y="166822"/>
                  <a:pt x="219303" y="180316"/>
                </a:cubicBezTo>
                <a:cubicBezTo>
                  <a:pt x="218774" y="193810"/>
                  <a:pt x="205809" y="195662"/>
                  <a:pt x="185965" y="212066"/>
                </a:cubicBezTo>
                <a:cubicBezTo>
                  <a:pt x="166121" y="228470"/>
                  <a:pt x="96007" y="287472"/>
                  <a:pt x="100240" y="278741"/>
                </a:cubicBezTo>
                <a:cubicBezTo>
                  <a:pt x="104473" y="270010"/>
                  <a:pt x="203163" y="186401"/>
                  <a:pt x="211365" y="159678"/>
                </a:cubicBezTo>
                <a:cubicBezTo>
                  <a:pt x="219567" y="132955"/>
                  <a:pt x="170884" y="134013"/>
                  <a:pt x="149453" y="118403"/>
                </a:cubicBezTo>
                <a:cubicBezTo>
                  <a:pt x="128022" y="102793"/>
                  <a:pt x="103944" y="71308"/>
                  <a:pt x="82778" y="66016"/>
                </a:cubicBezTo>
                <a:cubicBezTo>
                  <a:pt x="61612" y="60724"/>
                  <a:pt x="33830" y="93268"/>
                  <a:pt x="22453" y="86653"/>
                </a:cubicBezTo>
                <a:cubicBezTo>
                  <a:pt x="11076" y="80038"/>
                  <a:pt x="-1889" y="8072"/>
                  <a:pt x="228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7A7982D-72C5-4631-9192-CA0BDD78AABD}"/>
              </a:ext>
            </a:extLst>
          </p:cNvPr>
          <p:cNvSpPr/>
          <p:nvPr/>
        </p:nvSpPr>
        <p:spPr>
          <a:xfrm>
            <a:off x="3741738" y="2957513"/>
            <a:ext cx="56054" cy="7442"/>
          </a:xfrm>
          <a:custGeom>
            <a:avLst/>
            <a:gdLst>
              <a:gd name="connsiteX0" fmla="*/ 0 w 56054"/>
              <a:gd name="connsiteY0" fmla="*/ 0 h 7442"/>
              <a:gd name="connsiteX1" fmla="*/ 55562 w 56054"/>
              <a:gd name="connsiteY1" fmla="*/ 6350 h 7442"/>
              <a:gd name="connsiteX2" fmla="*/ 0 w 56054"/>
              <a:gd name="connsiteY2" fmla="*/ 0 h 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54" h="7442">
                <a:moveTo>
                  <a:pt x="0" y="0"/>
                </a:moveTo>
                <a:cubicBezTo>
                  <a:pt x="0" y="0"/>
                  <a:pt x="48948" y="1852"/>
                  <a:pt x="55562" y="6350"/>
                </a:cubicBezTo>
                <a:cubicBezTo>
                  <a:pt x="62176" y="1084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337A835-4DDF-48E1-B80F-10E13299F3BE}"/>
              </a:ext>
            </a:extLst>
          </p:cNvPr>
          <p:cNvSpPr/>
          <p:nvPr/>
        </p:nvSpPr>
        <p:spPr>
          <a:xfrm>
            <a:off x="3733794" y="2959090"/>
            <a:ext cx="56054" cy="7442"/>
          </a:xfrm>
          <a:custGeom>
            <a:avLst/>
            <a:gdLst>
              <a:gd name="connsiteX0" fmla="*/ 0 w 56054"/>
              <a:gd name="connsiteY0" fmla="*/ 0 h 7442"/>
              <a:gd name="connsiteX1" fmla="*/ 55562 w 56054"/>
              <a:gd name="connsiteY1" fmla="*/ 6350 h 7442"/>
              <a:gd name="connsiteX2" fmla="*/ 0 w 56054"/>
              <a:gd name="connsiteY2" fmla="*/ 0 h 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54" h="7442">
                <a:moveTo>
                  <a:pt x="0" y="0"/>
                </a:moveTo>
                <a:cubicBezTo>
                  <a:pt x="0" y="0"/>
                  <a:pt x="48948" y="1852"/>
                  <a:pt x="55562" y="6350"/>
                </a:cubicBezTo>
                <a:cubicBezTo>
                  <a:pt x="62176" y="1084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7A80111-7830-4279-9B4C-E19C291F75BF}"/>
              </a:ext>
            </a:extLst>
          </p:cNvPr>
          <p:cNvSpPr/>
          <p:nvPr/>
        </p:nvSpPr>
        <p:spPr>
          <a:xfrm>
            <a:off x="3743314" y="2963848"/>
            <a:ext cx="56054" cy="7442"/>
          </a:xfrm>
          <a:custGeom>
            <a:avLst/>
            <a:gdLst>
              <a:gd name="connsiteX0" fmla="*/ 0 w 56054"/>
              <a:gd name="connsiteY0" fmla="*/ 0 h 7442"/>
              <a:gd name="connsiteX1" fmla="*/ 55562 w 56054"/>
              <a:gd name="connsiteY1" fmla="*/ 6350 h 7442"/>
              <a:gd name="connsiteX2" fmla="*/ 0 w 56054"/>
              <a:gd name="connsiteY2" fmla="*/ 0 h 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54" h="7442">
                <a:moveTo>
                  <a:pt x="0" y="0"/>
                </a:moveTo>
                <a:cubicBezTo>
                  <a:pt x="0" y="0"/>
                  <a:pt x="48948" y="1852"/>
                  <a:pt x="55562" y="6350"/>
                </a:cubicBezTo>
                <a:cubicBezTo>
                  <a:pt x="62176" y="1084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3A9DE9A-1630-407A-8DF0-7625BB6E8C03}"/>
              </a:ext>
            </a:extLst>
          </p:cNvPr>
          <p:cNvSpPr/>
          <p:nvPr/>
        </p:nvSpPr>
        <p:spPr>
          <a:xfrm>
            <a:off x="3854367" y="3007179"/>
            <a:ext cx="143001" cy="96412"/>
          </a:xfrm>
          <a:custGeom>
            <a:avLst/>
            <a:gdLst>
              <a:gd name="connsiteX0" fmla="*/ 83 w 143001"/>
              <a:gd name="connsiteY0" fmla="*/ 10659 h 96412"/>
              <a:gd name="connsiteX1" fmla="*/ 100096 w 143001"/>
              <a:gd name="connsiteY1" fmla="*/ 9071 h 96412"/>
              <a:gd name="connsiteX2" fmla="*/ 88983 w 143001"/>
              <a:gd name="connsiteY2" fmla="*/ 37646 h 96412"/>
              <a:gd name="connsiteX3" fmla="*/ 142958 w 143001"/>
              <a:gd name="connsiteY3" fmla="*/ 96384 h 96412"/>
              <a:gd name="connsiteX4" fmla="*/ 98508 w 143001"/>
              <a:gd name="connsiteY4" fmla="*/ 29709 h 96412"/>
              <a:gd name="connsiteX5" fmla="*/ 119146 w 143001"/>
              <a:gd name="connsiteY5" fmla="*/ 1134 h 96412"/>
              <a:gd name="connsiteX6" fmla="*/ 83 w 143001"/>
              <a:gd name="connsiteY6" fmla="*/ 10659 h 9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01" h="96412">
                <a:moveTo>
                  <a:pt x="83" y="10659"/>
                </a:moveTo>
                <a:cubicBezTo>
                  <a:pt x="-3092" y="11982"/>
                  <a:pt x="85279" y="4573"/>
                  <a:pt x="100096" y="9071"/>
                </a:cubicBezTo>
                <a:cubicBezTo>
                  <a:pt x="114913" y="13569"/>
                  <a:pt x="81839" y="23094"/>
                  <a:pt x="88983" y="37646"/>
                </a:cubicBezTo>
                <a:cubicBezTo>
                  <a:pt x="96127" y="52198"/>
                  <a:pt x="141371" y="97707"/>
                  <a:pt x="142958" y="96384"/>
                </a:cubicBezTo>
                <a:cubicBezTo>
                  <a:pt x="144545" y="95061"/>
                  <a:pt x="102477" y="45584"/>
                  <a:pt x="98508" y="29709"/>
                </a:cubicBezTo>
                <a:cubicBezTo>
                  <a:pt x="94539" y="13834"/>
                  <a:pt x="133962" y="6161"/>
                  <a:pt x="119146" y="1134"/>
                </a:cubicBezTo>
                <a:cubicBezTo>
                  <a:pt x="104330" y="-3893"/>
                  <a:pt x="3258" y="9336"/>
                  <a:pt x="83" y="10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A93E153A-838C-423E-8A73-04F93A1A9549}"/>
              </a:ext>
            </a:extLst>
          </p:cNvPr>
          <p:cNvSpPr/>
          <p:nvPr/>
        </p:nvSpPr>
        <p:spPr>
          <a:xfrm>
            <a:off x="3579452" y="2842859"/>
            <a:ext cx="105139" cy="572211"/>
          </a:xfrm>
          <a:custGeom>
            <a:avLst/>
            <a:gdLst>
              <a:gd name="connsiteX0" fmla="*/ 105136 w 105139"/>
              <a:gd name="connsiteY0" fmla="*/ 27341 h 572211"/>
              <a:gd name="connsiteX1" fmla="*/ 27348 w 105139"/>
              <a:gd name="connsiteY1" fmla="*/ 1941 h 572211"/>
              <a:gd name="connsiteX2" fmla="*/ 361 w 105139"/>
              <a:gd name="connsiteY2" fmla="*/ 86079 h 572211"/>
              <a:gd name="connsiteX3" fmla="*/ 43223 w 105139"/>
              <a:gd name="connsiteY3" fmla="*/ 335316 h 572211"/>
              <a:gd name="connsiteX4" fmla="*/ 13061 w 105139"/>
              <a:gd name="connsiteY4" fmla="*/ 571854 h 572211"/>
              <a:gd name="connsiteX5" fmla="*/ 68623 w 105139"/>
              <a:gd name="connsiteY5" fmla="*/ 384529 h 572211"/>
              <a:gd name="connsiteX6" fmla="*/ 30523 w 105139"/>
              <a:gd name="connsiteY6" fmla="*/ 208316 h 572211"/>
              <a:gd name="connsiteX7" fmla="*/ 9886 w 105139"/>
              <a:gd name="connsiteY7" fmla="*/ 62266 h 572211"/>
              <a:gd name="connsiteX8" fmla="*/ 30523 w 105139"/>
              <a:gd name="connsiteY8" fmla="*/ 32104 h 572211"/>
              <a:gd name="connsiteX9" fmla="*/ 105136 w 105139"/>
              <a:gd name="connsiteY9" fmla="*/ 27341 h 57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39" h="572211">
                <a:moveTo>
                  <a:pt x="105136" y="27341"/>
                </a:moveTo>
                <a:cubicBezTo>
                  <a:pt x="104607" y="22314"/>
                  <a:pt x="44811" y="-7849"/>
                  <a:pt x="27348" y="1941"/>
                </a:cubicBezTo>
                <a:cubicBezTo>
                  <a:pt x="9885" y="11731"/>
                  <a:pt x="-2285" y="30517"/>
                  <a:pt x="361" y="86079"/>
                </a:cubicBezTo>
                <a:cubicBezTo>
                  <a:pt x="3007" y="141641"/>
                  <a:pt x="41106" y="254354"/>
                  <a:pt x="43223" y="335316"/>
                </a:cubicBezTo>
                <a:cubicBezTo>
                  <a:pt x="45340" y="416278"/>
                  <a:pt x="8828" y="563652"/>
                  <a:pt x="13061" y="571854"/>
                </a:cubicBezTo>
                <a:cubicBezTo>
                  <a:pt x="17294" y="580056"/>
                  <a:pt x="65713" y="445119"/>
                  <a:pt x="68623" y="384529"/>
                </a:cubicBezTo>
                <a:cubicBezTo>
                  <a:pt x="71533" y="323939"/>
                  <a:pt x="40312" y="262026"/>
                  <a:pt x="30523" y="208316"/>
                </a:cubicBezTo>
                <a:cubicBezTo>
                  <a:pt x="20734" y="154606"/>
                  <a:pt x="9886" y="91635"/>
                  <a:pt x="9886" y="62266"/>
                </a:cubicBezTo>
                <a:cubicBezTo>
                  <a:pt x="9886" y="32897"/>
                  <a:pt x="19146" y="40041"/>
                  <a:pt x="30523" y="32104"/>
                </a:cubicBezTo>
                <a:cubicBezTo>
                  <a:pt x="41900" y="24167"/>
                  <a:pt x="105665" y="32368"/>
                  <a:pt x="105136" y="27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9D1646CE-AE74-4666-A54D-2FE2F037760B}"/>
              </a:ext>
            </a:extLst>
          </p:cNvPr>
          <p:cNvSpPr/>
          <p:nvPr/>
        </p:nvSpPr>
        <p:spPr>
          <a:xfrm>
            <a:off x="3860783" y="3409889"/>
            <a:ext cx="582196" cy="430346"/>
          </a:xfrm>
          <a:custGeom>
            <a:avLst/>
            <a:gdLst>
              <a:gd name="connsiteX0" fmla="*/ 581042 w 582196"/>
              <a:gd name="connsiteY0" fmla="*/ 61 h 430346"/>
              <a:gd name="connsiteX1" fmla="*/ 347680 w 582196"/>
              <a:gd name="connsiteY1" fmla="*/ 101661 h 430346"/>
              <a:gd name="connsiteX2" fmla="*/ 350855 w 582196"/>
              <a:gd name="connsiteY2" fmla="*/ 149286 h 430346"/>
              <a:gd name="connsiteX3" fmla="*/ 315930 w 582196"/>
              <a:gd name="connsiteY3" fmla="*/ 117536 h 430346"/>
              <a:gd name="connsiteX4" fmla="*/ 155592 w 582196"/>
              <a:gd name="connsiteY4" fmla="*/ 225486 h 430346"/>
              <a:gd name="connsiteX5" fmla="*/ 17 w 582196"/>
              <a:gd name="connsiteY5" fmla="*/ 430274 h 430346"/>
              <a:gd name="connsiteX6" fmla="*/ 165117 w 582196"/>
              <a:gd name="connsiteY6" fmla="*/ 247711 h 430346"/>
              <a:gd name="connsiteX7" fmla="*/ 322280 w 582196"/>
              <a:gd name="connsiteY7" fmla="*/ 147699 h 430346"/>
              <a:gd name="connsiteX8" fmla="*/ 431817 w 582196"/>
              <a:gd name="connsiteY8" fmla="*/ 87374 h 430346"/>
              <a:gd name="connsiteX9" fmla="*/ 581042 w 582196"/>
              <a:gd name="connsiteY9" fmla="*/ 61 h 43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196" h="430346">
                <a:moveTo>
                  <a:pt x="581042" y="61"/>
                </a:moveTo>
                <a:cubicBezTo>
                  <a:pt x="567019" y="2442"/>
                  <a:pt x="386044" y="76790"/>
                  <a:pt x="347680" y="101661"/>
                </a:cubicBezTo>
                <a:cubicBezTo>
                  <a:pt x="309316" y="126532"/>
                  <a:pt x="356147" y="146640"/>
                  <a:pt x="350855" y="149286"/>
                </a:cubicBezTo>
                <a:cubicBezTo>
                  <a:pt x="345563" y="151932"/>
                  <a:pt x="348474" y="104836"/>
                  <a:pt x="315930" y="117536"/>
                </a:cubicBezTo>
                <a:cubicBezTo>
                  <a:pt x="283386" y="130236"/>
                  <a:pt x="208244" y="173363"/>
                  <a:pt x="155592" y="225486"/>
                </a:cubicBezTo>
                <a:cubicBezTo>
                  <a:pt x="102940" y="277609"/>
                  <a:pt x="-1570" y="426570"/>
                  <a:pt x="17" y="430274"/>
                </a:cubicBezTo>
                <a:cubicBezTo>
                  <a:pt x="1604" y="433978"/>
                  <a:pt x="111407" y="294807"/>
                  <a:pt x="165117" y="247711"/>
                </a:cubicBezTo>
                <a:cubicBezTo>
                  <a:pt x="218827" y="200615"/>
                  <a:pt x="277830" y="174422"/>
                  <a:pt x="322280" y="147699"/>
                </a:cubicBezTo>
                <a:cubicBezTo>
                  <a:pt x="366730" y="120976"/>
                  <a:pt x="386044" y="110128"/>
                  <a:pt x="431817" y="87374"/>
                </a:cubicBezTo>
                <a:cubicBezTo>
                  <a:pt x="477590" y="64620"/>
                  <a:pt x="595065" y="-2320"/>
                  <a:pt x="581042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1309B4B-E58C-49B3-8D0D-C370EBC4B10E}"/>
              </a:ext>
            </a:extLst>
          </p:cNvPr>
          <p:cNvSpPr/>
          <p:nvPr/>
        </p:nvSpPr>
        <p:spPr>
          <a:xfrm>
            <a:off x="3724742" y="3704994"/>
            <a:ext cx="234846" cy="321460"/>
          </a:xfrm>
          <a:custGeom>
            <a:avLst/>
            <a:gdLst>
              <a:gd name="connsiteX0" fmla="*/ 234483 w 234846"/>
              <a:gd name="connsiteY0" fmla="*/ 231 h 321460"/>
              <a:gd name="connsiteX1" fmla="*/ 24933 w 234846"/>
              <a:gd name="connsiteY1" fmla="*/ 208194 h 321460"/>
              <a:gd name="connsiteX2" fmla="*/ 4296 w 234846"/>
              <a:gd name="connsiteY2" fmla="*/ 320906 h 321460"/>
              <a:gd name="connsiteX3" fmla="*/ 28108 w 234846"/>
              <a:gd name="connsiteY3" fmla="*/ 247881 h 321460"/>
              <a:gd name="connsiteX4" fmla="*/ 74146 w 234846"/>
              <a:gd name="connsiteY4" fmla="*/ 168506 h 321460"/>
              <a:gd name="connsiteX5" fmla="*/ 234483 w 234846"/>
              <a:gd name="connsiteY5" fmla="*/ 231 h 32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846" h="321460">
                <a:moveTo>
                  <a:pt x="234483" y="231"/>
                </a:moveTo>
                <a:cubicBezTo>
                  <a:pt x="226281" y="6846"/>
                  <a:pt x="63297" y="154748"/>
                  <a:pt x="24933" y="208194"/>
                </a:cubicBezTo>
                <a:cubicBezTo>
                  <a:pt x="-13432" y="261640"/>
                  <a:pt x="3767" y="314292"/>
                  <a:pt x="4296" y="320906"/>
                </a:cubicBezTo>
                <a:cubicBezTo>
                  <a:pt x="4825" y="327520"/>
                  <a:pt x="16466" y="273281"/>
                  <a:pt x="28108" y="247881"/>
                </a:cubicBezTo>
                <a:cubicBezTo>
                  <a:pt x="39750" y="222481"/>
                  <a:pt x="38692" y="206606"/>
                  <a:pt x="74146" y="168506"/>
                </a:cubicBezTo>
                <a:cubicBezTo>
                  <a:pt x="109600" y="130406"/>
                  <a:pt x="242685" y="-6384"/>
                  <a:pt x="234483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023B0BF-D164-466C-B110-44703864368E}"/>
              </a:ext>
            </a:extLst>
          </p:cNvPr>
          <p:cNvSpPr/>
          <p:nvPr/>
        </p:nvSpPr>
        <p:spPr>
          <a:xfrm>
            <a:off x="3516274" y="4027485"/>
            <a:ext cx="199091" cy="519392"/>
          </a:xfrm>
          <a:custGeom>
            <a:avLst/>
            <a:gdLst>
              <a:gd name="connsiteX0" fmla="*/ 198476 w 199091"/>
              <a:gd name="connsiteY0" fmla="*/ 3 h 519392"/>
              <a:gd name="connsiteX1" fmla="*/ 117514 w 199091"/>
              <a:gd name="connsiteY1" fmla="*/ 103190 h 519392"/>
              <a:gd name="connsiteX2" fmla="*/ 58776 w 199091"/>
              <a:gd name="connsiteY2" fmla="*/ 292103 h 519392"/>
              <a:gd name="connsiteX3" fmla="*/ 81001 w 199091"/>
              <a:gd name="connsiteY3" fmla="*/ 387353 h 519392"/>
              <a:gd name="connsiteX4" fmla="*/ 57189 w 199091"/>
              <a:gd name="connsiteY4" fmla="*/ 434978 h 519392"/>
              <a:gd name="connsiteX5" fmla="*/ 9564 w 199091"/>
              <a:gd name="connsiteY5" fmla="*/ 485778 h 519392"/>
              <a:gd name="connsiteX6" fmla="*/ 7976 w 199091"/>
              <a:gd name="connsiteY6" fmla="*/ 511178 h 519392"/>
              <a:gd name="connsiteX7" fmla="*/ 95289 w 199091"/>
              <a:gd name="connsiteY7" fmla="*/ 338140 h 519392"/>
              <a:gd name="connsiteX8" fmla="*/ 74651 w 199091"/>
              <a:gd name="connsiteY8" fmla="*/ 263528 h 519392"/>
              <a:gd name="connsiteX9" fmla="*/ 150851 w 199091"/>
              <a:gd name="connsiteY9" fmla="*/ 100015 h 519392"/>
              <a:gd name="connsiteX10" fmla="*/ 198476 w 199091"/>
              <a:gd name="connsiteY10" fmla="*/ 3 h 51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091" h="519392">
                <a:moveTo>
                  <a:pt x="198476" y="3"/>
                </a:moveTo>
                <a:cubicBezTo>
                  <a:pt x="192920" y="532"/>
                  <a:pt x="140797" y="54507"/>
                  <a:pt x="117514" y="103190"/>
                </a:cubicBezTo>
                <a:cubicBezTo>
                  <a:pt x="94231" y="151873"/>
                  <a:pt x="64861" y="244743"/>
                  <a:pt x="58776" y="292103"/>
                </a:cubicBezTo>
                <a:cubicBezTo>
                  <a:pt x="52691" y="339463"/>
                  <a:pt x="81265" y="363541"/>
                  <a:pt x="81001" y="387353"/>
                </a:cubicBezTo>
                <a:cubicBezTo>
                  <a:pt x="80736" y="411166"/>
                  <a:pt x="69095" y="418574"/>
                  <a:pt x="57189" y="434978"/>
                </a:cubicBezTo>
                <a:cubicBezTo>
                  <a:pt x="45283" y="451382"/>
                  <a:pt x="17766" y="473078"/>
                  <a:pt x="9564" y="485778"/>
                </a:cubicBezTo>
                <a:cubicBezTo>
                  <a:pt x="1362" y="498478"/>
                  <a:pt x="-6312" y="535784"/>
                  <a:pt x="7976" y="511178"/>
                </a:cubicBezTo>
                <a:cubicBezTo>
                  <a:pt x="22263" y="486572"/>
                  <a:pt x="84177" y="379415"/>
                  <a:pt x="95289" y="338140"/>
                </a:cubicBezTo>
                <a:cubicBezTo>
                  <a:pt x="106401" y="296865"/>
                  <a:pt x="65391" y="303215"/>
                  <a:pt x="74651" y="263528"/>
                </a:cubicBezTo>
                <a:cubicBezTo>
                  <a:pt x="83911" y="223841"/>
                  <a:pt x="131007" y="143407"/>
                  <a:pt x="150851" y="100015"/>
                </a:cubicBezTo>
                <a:cubicBezTo>
                  <a:pt x="170695" y="56623"/>
                  <a:pt x="204032" y="-526"/>
                  <a:pt x="19847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814AC7B-F7A7-4CD1-A56B-49E8981E9044}"/>
              </a:ext>
            </a:extLst>
          </p:cNvPr>
          <p:cNvSpPr/>
          <p:nvPr/>
        </p:nvSpPr>
        <p:spPr>
          <a:xfrm>
            <a:off x="3738554" y="2952737"/>
            <a:ext cx="56054" cy="7442"/>
          </a:xfrm>
          <a:custGeom>
            <a:avLst/>
            <a:gdLst>
              <a:gd name="connsiteX0" fmla="*/ 0 w 56054"/>
              <a:gd name="connsiteY0" fmla="*/ 0 h 7442"/>
              <a:gd name="connsiteX1" fmla="*/ 55562 w 56054"/>
              <a:gd name="connsiteY1" fmla="*/ 6350 h 7442"/>
              <a:gd name="connsiteX2" fmla="*/ 0 w 56054"/>
              <a:gd name="connsiteY2" fmla="*/ 0 h 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54" h="7442">
                <a:moveTo>
                  <a:pt x="0" y="0"/>
                </a:moveTo>
                <a:cubicBezTo>
                  <a:pt x="0" y="0"/>
                  <a:pt x="48948" y="1852"/>
                  <a:pt x="55562" y="6350"/>
                </a:cubicBezTo>
                <a:cubicBezTo>
                  <a:pt x="62176" y="1084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D1E702C-7961-4AF6-BBEF-E4988482E47E}"/>
              </a:ext>
            </a:extLst>
          </p:cNvPr>
          <p:cNvSpPr/>
          <p:nvPr/>
        </p:nvSpPr>
        <p:spPr>
          <a:xfrm>
            <a:off x="3416281" y="2808287"/>
            <a:ext cx="255607" cy="62023"/>
          </a:xfrm>
          <a:custGeom>
            <a:avLst/>
            <a:gdLst>
              <a:gd name="connsiteX0" fmla="*/ 19 w 255607"/>
              <a:gd name="connsiteY0" fmla="*/ 34926 h 62023"/>
              <a:gd name="connsiteX1" fmla="*/ 92094 w 255607"/>
              <a:gd name="connsiteY1" fmla="*/ 1 h 62023"/>
              <a:gd name="connsiteX2" fmla="*/ 111144 w 255607"/>
              <a:gd name="connsiteY2" fmla="*/ 36513 h 62023"/>
              <a:gd name="connsiteX3" fmla="*/ 188932 w 255607"/>
              <a:gd name="connsiteY3" fmla="*/ 19051 h 62023"/>
              <a:gd name="connsiteX4" fmla="*/ 255607 w 255607"/>
              <a:gd name="connsiteY4" fmla="*/ 61913 h 62023"/>
              <a:gd name="connsiteX5" fmla="*/ 188932 w 255607"/>
              <a:gd name="connsiteY5" fmla="*/ 31751 h 62023"/>
              <a:gd name="connsiteX6" fmla="*/ 115907 w 255607"/>
              <a:gd name="connsiteY6" fmla="*/ 41276 h 62023"/>
              <a:gd name="connsiteX7" fmla="*/ 84157 w 255607"/>
              <a:gd name="connsiteY7" fmla="*/ 9526 h 62023"/>
              <a:gd name="connsiteX8" fmla="*/ 19 w 255607"/>
              <a:gd name="connsiteY8" fmla="*/ 34926 h 6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607" h="62023">
                <a:moveTo>
                  <a:pt x="19" y="34926"/>
                </a:moveTo>
                <a:cubicBezTo>
                  <a:pt x="1342" y="33339"/>
                  <a:pt x="73573" y="-263"/>
                  <a:pt x="92094" y="1"/>
                </a:cubicBezTo>
                <a:cubicBezTo>
                  <a:pt x="110615" y="265"/>
                  <a:pt x="95004" y="33338"/>
                  <a:pt x="111144" y="36513"/>
                </a:cubicBezTo>
                <a:cubicBezTo>
                  <a:pt x="127284" y="39688"/>
                  <a:pt x="164855" y="14818"/>
                  <a:pt x="188932" y="19051"/>
                </a:cubicBezTo>
                <a:cubicBezTo>
                  <a:pt x="213009" y="23284"/>
                  <a:pt x="255607" y="59796"/>
                  <a:pt x="255607" y="61913"/>
                </a:cubicBezTo>
                <a:cubicBezTo>
                  <a:pt x="255607" y="64030"/>
                  <a:pt x="212215" y="35191"/>
                  <a:pt x="188932" y="31751"/>
                </a:cubicBezTo>
                <a:cubicBezTo>
                  <a:pt x="165649" y="28311"/>
                  <a:pt x="133369" y="44980"/>
                  <a:pt x="115907" y="41276"/>
                </a:cubicBezTo>
                <a:cubicBezTo>
                  <a:pt x="98445" y="37572"/>
                  <a:pt x="101884" y="11113"/>
                  <a:pt x="84157" y="9526"/>
                </a:cubicBezTo>
                <a:cubicBezTo>
                  <a:pt x="66430" y="7938"/>
                  <a:pt x="-1304" y="36513"/>
                  <a:pt x="19" y="3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38F0FC9-99FE-4A20-92DD-3151D99841DF}"/>
              </a:ext>
            </a:extLst>
          </p:cNvPr>
          <p:cNvSpPr/>
          <p:nvPr/>
        </p:nvSpPr>
        <p:spPr>
          <a:xfrm>
            <a:off x="3489162" y="3338983"/>
            <a:ext cx="127154" cy="615901"/>
          </a:xfrm>
          <a:custGeom>
            <a:avLst/>
            <a:gdLst>
              <a:gd name="connsiteX0" fmla="*/ 120813 w 127154"/>
              <a:gd name="connsiteY0" fmla="*/ 4292 h 615901"/>
              <a:gd name="connsiteX1" fmla="*/ 98588 w 127154"/>
              <a:gd name="connsiteY1" fmla="*/ 240830 h 615901"/>
              <a:gd name="connsiteX2" fmla="*/ 52551 w 127154"/>
              <a:gd name="connsiteY2" fmla="*/ 388467 h 615901"/>
              <a:gd name="connsiteX3" fmla="*/ 14451 w 127154"/>
              <a:gd name="connsiteY3" fmla="*/ 551980 h 615901"/>
              <a:gd name="connsiteX4" fmla="*/ 163 w 127154"/>
              <a:gd name="connsiteY4" fmla="*/ 615480 h 615901"/>
              <a:gd name="connsiteX5" fmla="*/ 22388 w 127154"/>
              <a:gd name="connsiteY5" fmla="*/ 575792 h 615901"/>
              <a:gd name="connsiteX6" fmla="*/ 39851 w 127154"/>
              <a:gd name="connsiteY6" fmla="*/ 502767 h 615901"/>
              <a:gd name="connsiteX7" fmla="*/ 93826 w 127154"/>
              <a:gd name="connsiteY7" fmla="*/ 297980 h 615901"/>
              <a:gd name="connsiteX8" fmla="*/ 125576 w 127154"/>
              <a:gd name="connsiteY8" fmla="*/ 102717 h 615901"/>
              <a:gd name="connsiteX9" fmla="*/ 120813 w 127154"/>
              <a:gd name="connsiteY9" fmla="*/ 4292 h 61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154" h="615901">
                <a:moveTo>
                  <a:pt x="120813" y="4292"/>
                </a:moveTo>
                <a:cubicBezTo>
                  <a:pt x="116315" y="27311"/>
                  <a:pt x="109965" y="176801"/>
                  <a:pt x="98588" y="240830"/>
                </a:cubicBezTo>
                <a:cubicBezTo>
                  <a:pt x="87211" y="304859"/>
                  <a:pt x="66574" y="336609"/>
                  <a:pt x="52551" y="388467"/>
                </a:cubicBezTo>
                <a:cubicBezTo>
                  <a:pt x="38528" y="440325"/>
                  <a:pt x="23182" y="514145"/>
                  <a:pt x="14451" y="551980"/>
                </a:cubicBezTo>
                <a:cubicBezTo>
                  <a:pt x="5720" y="589816"/>
                  <a:pt x="-1160" y="611511"/>
                  <a:pt x="163" y="615480"/>
                </a:cubicBezTo>
                <a:cubicBezTo>
                  <a:pt x="1486" y="619449"/>
                  <a:pt x="15773" y="594577"/>
                  <a:pt x="22388" y="575792"/>
                </a:cubicBezTo>
                <a:cubicBezTo>
                  <a:pt x="29003" y="557007"/>
                  <a:pt x="27945" y="549069"/>
                  <a:pt x="39851" y="502767"/>
                </a:cubicBezTo>
                <a:cubicBezTo>
                  <a:pt x="51757" y="456465"/>
                  <a:pt x="79539" y="364655"/>
                  <a:pt x="93826" y="297980"/>
                </a:cubicBezTo>
                <a:cubicBezTo>
                  <a:pt x="108113" y="231305"/>
                  <a:pt x="121607" y="149284"/>
                  <a:pt x="125576" y="102717"/>
                </a:cubicBezTo>
                <a:cubicBezTo>
                  <a:pt x="129545" y="56150"/>
                  <a:pt x="125311" y="-18727"/>
                  <a:pt x="120813" y="4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E6BC29A-4DFB-4A2E-91AC-213F12AC5373}"/>
              </a:ext>
            </a:extLst>
          </p:cNvPr>
          <p:cNvSpPr/>
          <p:nvPr/>
        </p:nvSpPr>
        <p:spPr>
          <a:xfrm>
            <a:off x="3277923" y="2566980"/>
            <a:ext cx="78934" cy="258773"/>
          </a:xfrm>
          <a:custGeom>
            <a:avLst/>
            <a:gdLst>
              <a:gd name="connsiteX0" fmla="*/ 44715 w 78934"/>
              <a:gd name="connsiteY0" fmla="*/ 8 h 258773"/>
              <a:gd name="connsiteX1" fmla="*/ 51065 w 78934"/>
              <a:gd name="connsiteY1" fmla="*/ 96845 h 258773"/>
              <a:gd name="connsiteX2" fmla="*/ 265 w 78934"/>
              <a:gd name="connsiteY2" fmla="*/ 258770 h 258773"/>
              <a:gd name="connsiteX3" fmla="*/ 76465 w 78934"/>
              <a:gd name="connsiteY3" fmla="*/ 92083 h 258773"/>
              <a:gd name="connsiteX4" fmla="*/ 44715 w 78934"/>
              <a:gd name="connsiteY4" fmla="*/ 8 h 25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34" h="258773">
                <a:moveTo>
                  <a:pt x="44715" y="8"/>
                </a:moveTo>
                <a:cubicBezTo>
                  <a:pt x="40482" y="802"/>
                  <a:pt x="58473" y="53718"/>
                  <a:pt x="51065" y="96845"/>
                </a:cubicBezTo>
                <a:cubicBezTo>
                  <a:pt x="43657" y="139972"/>
                  <a:pt x="-3968" y="259564"/>
                  <a:pt x="265" y="258770"/>
                </a:cubicBezTo>
                <a:cubicBezTo>
                  <a:pt x="4498" y="257976"/>
                  <a:pt x="63765" y="129918"/>
                  <a:pt x="76465" y="92083"/>
                </a:cubicBezTo>
                <a:cubicBezTo>
                  <a:pt x="89165" y="54248"/>
                  <a:pt x="48948" y="-786"/>
                  <a:pt x="4471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10B0B5C-0CC3-4E84-8177-423B2F61403B}"/>
              </a:ext>
            </a:extLst>
          </p:cNvPr>
          <p:cNvSpPr/>
          <p:nvPr/>
        </p:nvSpPr>
        <p:spPr>
          <a:xfrm>
            <a:off x="3378200" y="2520941"/>
            <a:ext cx="288389" cy="316227"/>
          </a:xfrm>
          <a:custGeom>
            <a:avLst/>
            <a:gdLst>
              <a:gd name="connsiteX0" fmla="*/ 0 w 288389"/>
              <a:gd name="connsiteY0" fmla="*/ 9 h 316227"/>
              <a:gd name="connsiteX1" fmla="*/ 204788 w 288389"/>
              <a:gd name="connsiteY1" fmla="*/ 166697 h 316227"/>
              <a:gd name="connsiteX2" fmla="*/ 231775 w 288389"/>
              <a:gd name="connsiteY2" fmla="*/ 184159 h 316227"/>
              <a:gd name="connsiteX3" fmla="*/ 227013 w 288389"/>
              <a:gd name="connsiteY3" fmla="*/ 219084 h 316227"/>
              <a:gd name="connsiteX4" fmla="*/ 282575 w 288389"/>
              <a:gd name="connsiteY4" fmla="*/ 301634 h 316227"/>
              <a:gd name="connsiteX5" fmla="*/ 282575 w 288389"/>
              <a:gd name="connsiteY5" fmla="*/ 314334 h 316227"/>
              <a:gd name="connsiteX6" fmla="*/ 246063 w 288389"/>
              <a:gd name="connsiteY6" fmla="*/ 279409 h 316227"/>
              <a:gd name="connsiteX7" fmla="*/ 198438 w 288389"/>
              <a:gd name="connsiteY7" fmla="*/ 241309 h 316227"/>
              <a:gd name="connsiteX8" fmla="*/ 220663 w 288389"/>
              <a:gd name="connsiteY8" fmla="*/ 215909 h 316227"/>
              <a:gd name="connsiteX9" fmla="*/ 203200 w 288389"/>
              <a:gd name="connsiteY9" fmla="*/ 174634 h 316227"/>
              <a:gd name="connsiteX10" fmla="*/ 0 w 288389"/>
              <a:gd name="connsiteY10" fmla="*/ 9 h 31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389" h="316227">
                <a:moveTo>
                  <a:pt x="0" y="9"/>
                </a:moveTo>
                <a:cubicBezTo>
                  <a:pt x="265" y="-1314"/>
                  <a:pt x="166159" y="136005"/>
                  <a:pt x="204788" y="166697"/>
                </a:cubicBezTo>
                <a:cubicBezTo>
                  <a:pt x="243417" y="197389"/>
                  <a:pt x="228071" y="175428"/>
                  <a:pt x="231775" y="184159"/>
                </a:cubicBezTo>
                <a:cubicBezTo>
                  <a:pt x="235479" y="192890"/>
                  <a:pt x="218546" y="199505"/>
                  <a:pt x="227013" y="219084"/>
                </a:cubicBezTo>
                <a:cubicBezTo>
                  <a:pt x="235480" y="238663"/>
                  <a:pt x="273315" y="285759"/>
                  <a:pt x="282575" y="301634"/>
                </a:cubicBezTo>
                <a:cubicBezTo>
                  <a:pt x="291835" y="317509"/>
                  <a:pt x="288660" y="318038"/>
                  <a:pt x="282575" y="314334"/>
                </a:cubicBezTo>
                <a:cubicBezTo>
                  <a:pt x="276490" y="310630"/>
                  <a:pt x="260086" y="291580"/>
                  <a:pt x="246063" y="279409"/>
                </a:cubicBezTo>
                <a:cubicBezTo>
                  <a:pt x="232040" y="267238"/>
                  <a:pt x="202671" y="251892"/>
                  <a:pt x="198438" y="241309"/>
                </a:cubicBezTo>
                <a:cubicBezTo>
                  <a:pt x="194205" y="230726"/>
                  <a:pt x="219869" y="227021"/>
                  <a:pt x="220663" y="215909"/>
                </a:cubicBezTo>
                <a:cubicBezTo>
                  <a:pt x="221457" y="204797"/>
                  <a:pt x="238919" y="206648"/>
                  <a:pt x="203200" y="174634"/>
                </a:cubicBezTo>
                <a:cubicBezTo>
                  <a:pt x="167481" y="142620"/>
                  <a:pt x="-265" y="1332"/>
                  <a:pt x="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E54F009-A7A4-4565-B8D8-0DAEA6A8A4EF}"/>
              </a:ext>
            </a:extLst>
          </p:cNvPr>
          <p:cNvSpPr/>
          <p:nvPr/>
        </p:nvSpPr>
        <p:spPr>
          <a:xfrm>
            <a:off x="3349241" y="2512981"/>
            <a:ext cx="60714" cy="149272"/>
          </a:xfrm>
          <a:custGeom>
            <a:avLst/>
            <a:gdLst>
              <a:gd name="connsiteX0" fmla="*/ 17847 w 60714"/>
              <a:gd name="connsiteY0" fmla="*/ 149257 h 149272"/>
              <a:gd name="connsiteX1" fmla="*/ 384 w 60714"/>
              <a:gd name="connsiteY1" fmla="*/ 74644 h 149272"/>
              <a:gd name="connsiteX2" fmla="*/ 36897 w 60714"/>
              <a:gd name="connsiteY2" fmla="*/ 50832 h 149272"/>
              <a:gd name="connsiteX3" fmla="*/ 22609 w 60714"/>
              <a:gd name="connsiteY3" fmla="*/ 32 h 149272"/>
              <a:gd name="connsiteX4" fmla="*/ 60709 w 60714"/>
              <a:gd name="connsiteY4" fmla="*/ 58769 h 149272"/>
              <a:gd name="connsiteX5" fmla="*/ 19434 w 60714"/>
              <a:gd name="connsiteY5" fmla="*/ 80994 h 149272"/>
              <a:gd name="connsiteX6" fmla="*/ 17847 w 60714"/>
              <a:gd name="connsiteY6" fmla="*/ 149257 h 14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14" h="149272">
                <a:moveTo>
                  <a:pt x="17847" y="149257"/>
                </a:moveTo>
                <a:cubicBezTo>
                  <a:pt x="14672" y="148199"/>
                  <a:pt x="-2791" y="91048"/>
                  <a:pt x="384" y="74644"/>
                </a:cubicBezTo>
                <a:cubicBezTo>
                  <a:pt x="3559" y="58240"/>
                  <a:pt x="33193" y="63267"/>
                  <a:pt x="36897" y="50832"/>
                </a:cubicBezTo>
                <a:cubicBezTo>
                  <a:pt x="40601" y="38397"/>
                  <a:pt x="18640" y="-1291"/>
                  <a:pt x="22609" y="32"/>
                </a:cubicBezTo>
                <a:cubicBezTo>
                  <a:pt x="26578" y="1355"/>
                  <a:pt x="61238" y="45275"/>
                  <a:pt x="60709" y="58769"/>
                </a:cubicBezTo>
                <a:cubicBezTo>
                  <a:pt x="60180" y="72263"/>
                  <a:pt x="28165" y="65913"/>
                  <a:pt x="19434" y="80994"/>
                </a:cubicBezTo>
                <a:cubicBezTo>
                  <a:pt x="10703" y="96075"/>
                  <a:pt x="21022" y="150315"/>
                  <a:pt x="17847" y="149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78F27465-B03B-46FF-9EFE-30A8C4DBA050}"/>
              </a:ext>
            </a:extLst>
          </p:cNvPr>
          <p:cNvSpPr/>
          <p:nvPr/>
        </p:nvSpPr>
        <p:spPr>
          <a:xfrm>
            <a:off x="3109758" y="2820953"/>
            <a:ext cx="182817" cy="556318"/>
          </a:xfrm>
          <a:custGeom>
            <a:avLst/>
            <a:gdLst>
              <a:gd name="connsiteX0" fmla="*/ 182717 w 182817"/>
              <a:gd name="connsiteY0" fmla="*/ 35 h 556318"/>
              <a:gd name="connsiteX1" fmla="*/ 101755 w 182817"/>
              <a:gd name="connsiteY1" fmla="*/ 134972 h 556318"/>
              <a:gd name="connsiteX2" fmla="*/ 155 w 182817"/>
              <a:gd name="connsiteY2" fmla="*/ 552485 h 556318"/>
              <a:gd name="connsiteX3" fmla="*/ 79530 w 182817"/>
              <a:gd name="connsiteY3" fmla="*/ 330235 h 556318"/>
              <a:gd name="connsiteX4" fmla="*/ 117630 w 182817"/>
              <a:gd name="connsiteY4" fmla="*/ 123860 h 556318"/>
              <a:gd name="connsiteX5" fmla="*/ 182717 w 182817"/>
              <a:gd name="connsiteY5" fmla="*/ 35 h 556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17" h="556318">
                <a:moveTo>
                  <a:pt x="182717" y="35"/>
                </a:moveTo>
                <a:cubicBezTo>
                  <a:pt x="180071" y="1887"/>
                  <a:pt x="132182" y="42897"/>
                  <a:pt x="101755" y="134972"/>
                </a:cubicBezTo>
                <a:cubicBezTo>
                  <a:pt x="71328" y="227047"/>
                  <a:pt x="3859" y="519941"/>
                  <a:pt x="155" y="552485"/>
                </a:cubicBezTo>
                <a:cubicBezTo>
                  <a:pt x="-3549" y="585029"/>
                  <a:pt x="59951" y="401672"/>
                  <a:pt x="79530" y="330235"/>
                </a:cubicBezTo>
                <a:cubicBezTo>
                  <a:pt x="99109" y="258798"/>
                  <a:pt x="100168" y="178364"/>
                  <a:pt x="117630" y="123860"/>
                </a:cubicBezTo>
                <a:cubicBezTo>
                  <a:pt x="135092" y="69356"/>
                  <a:pt x="185363" y="-1817"/>
                  <a:pt x="18271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E56543D-7156-4B16-BC76-7318C9F33758}"/>
              </a:ext>
            </a:extLst>
          </p:cNvPr>
          <p:cNvSpPr/>
          <p:nvPr/>
        </p:nvSpPr>
        <p:spPr>
          <a:xfrm>
            <a:off x="3382798" y="2720849"/>
            <a:ext cx="183108" cy="93444"/>
          </a:xfrm>
          <a:custGeom>
            <a:avLst/>
            <a:gdLst>
              <a:gd name="connsiteX0" fmla="*/ 165 w 183108"/>
              <a:gd name="connsiteY0" fmla="*/ 17589 h 93444"/>
              <a:gd name="connsiteX1" fmla="*/ 120815 w 183108"/>
              <a:gd name="connsiteY1" fmla="*/ 63626 h 93444"/>
              <a:gd name="connsiteX2" fmla="*/ 157327 w 183108"/>
              <a:gd name="connsiteY2" fmla="*/ 65214 h 93444"/>
              <a:gd name="connsiteX3" fmla="*/ 166852 w 183108"/>
              <a:gd name="connsiteY3" fmla="*/ 126 h 93444"/>
              <a:gd name="connsiteX4" fmla="*/ 182727 w 183108"/>
              <a:gd name="connsiteY4" fmla="*/ 84264 h 93444"/>
              <a:gd name="connsiteX5" fmla="*/ 149390 w 183108"/>
              <a:gd name="connsiteY5" fmla="*/ 84264 h 93444"/>
              <a:gd name="connsiteX6" fmla="*/ 165 w 183108"/>
              <a:gd name="connsiteY6" fmla="*/ 17589 h 9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108" h="93444">
                <a:moveTo>
                  <a:pt x="165" y="17589"/>
                </a:moveTo>
                <a:cubicBezTo>
                  <a:pt x="-4597" y="14149"/>
                  <a:pt x="94621" y="55689"/>
                  <a:pt x="120815" y="63626"/>
                </a:cubicBezTo>
                <a:cubicBezTo>
                  <a:pt x="147009" y="71563"/>
                  <a:pt x="149654" y="75797"/>
                  <a:pt x="157327" y="65214"/>
                </a:cubicBezTo>
                <a:cubicBezTo>
                  <a:pt x="165000" y="54631"/>
                  <a:pt x="162619" y="-3049"/>
                  <a:pt x="166852" y="126"/>
                </a:cubicBezTo>
                <a:cubicBezTo>
                  <a:pt x="171085" y="3301"/>
                  <a:pt x="185637" y="70241"/>
                  <a:pt x="182727" y="84264"/>
                </a:cubicBezTo>
                <a:cubicBezTo>
                  <a:pt x="179817" y="98287"/>
                  <a:pt x="178759" y="94583"/>
                  <a:pt x="149390" y="84264"/>
                </a:cubicBezTo>
                <a:cubicBezTo>
                  <a:pt x="120021" y="73945"/>
                  <a:pt x="4927" y="21029"/>
                  <a:pt x="165" y="17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C2719B6-656C-4DA0-AD7A-7BEC5A327937}"/>
              </a:ext>
            </a:extLst>
          </p:cNvPr>
          <p:cNvSpPr/>
          <p:nvPr/>
        </p:nvSpPr>
        <p:spPr>
          <a:xfrm>
            <a:off x="3257501" y="2819729"/>
            <a:ext cx="182731" cy="668009"/>
          </a:xfrm>
          <a:custGeom>
            <a:avLst/>
            <a:gdLst>
              <a:gd name="connsiteX0" fmla="*/ 182612 w 182731"/>
              <a:gd name="connsiteY0" fmla="*/ 1259 h 668009"/>
              <a:gd name="connsiteX1" fmla="*/ 128637 w 182731"/>
              <a:gd name="connsiteY1" fmla="*/ 64759 h 668009"/>
              <a:gd name="connsiteX2" fmla="*/ 47674 w 182731"/>
              <a:gd name="connsiteY2" fmla="*/ 494971 h 668009"/>
              <a:gd name="connsiteX3" fmla="*/ 49 w 182731"/>
              <a:gd name="connsiteY3" fmla="*/ 668009 h 668009"/>
              <a:gd name="connsiteX4" fmla="*/ 39737 w 182731"/>
              <a:gd name="connsiteY4" fmla="*/ 496559 h 668009"/>
              <a:gd name="connsiteX5" fmla="*/ 92124 w 182731"/>
              <a:gd name="connsiteY5" fmla="*/ 158421 h 668009"/>
              <a:gd name="connsiteX6" fmla="*/ 114349 w 182731"/>
              <a:gd name="connsiteY6" fmla="*/ 56821 h 668009"/>
              <a:gd name="connsiteX7" fmla="*/ 182612 w 182731"/>
              <a:gd name="connsiteY7" fmla="*/ 1259 h 66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731" h="668009">
                <a:moveTo>
                  <a:pt x="182612" y="1259"/>
                </a:moveTo>
                <a:cubicBezTo>
                  <a:pt x="184993" y="2582"/>
                  <a:pt x="151127" y="-17526"/>
                  <a:pt x="128637" y="64759"/>
                </a:cubicBezTo>
                <a:cubicBezTo>
                  <a:pt x="106147" y="147044"/>
                  <a:pt x="69105" y="394430"/>
                  <a:pt x="47674" y="494971"/>
                </a:cubicBezTo>
                <a:cubicBezTo>
                  <a:pt x="26243" y="595512"/>
                  <a:pt x="1372" y="667744"/>
                  <a:pt x="49" y="668009"/>
                </a:cubicBezTo>
                <a:cubicBezTo>
                  <a:pt x="-1274" y="668274"/>
                  <a:pt x="24391" y="581490"/>
                  <a:pt x="39737" y="496559"/>
                </a:cubicBezTo>
                <a:cubicBezTo>
                  <a:pt x="55083" y="411628"/>
                  <a:pt x="79689" y="231711"/>
                  <a:pt x="92124" y="158421"/>
                </a:cubicBezTo>
                <a:cubicBezTo>
                  <a:pt x="104559" y="85131"/>
                  <a:pt x="100062" y="83015"/>
                  <a:pt x="114349" y="56821"/>
                </a:cubicBezTo>
                <a:cubicBezTo>
                  <a:pt x="128636" y="30627"/>
                  <a:pt x="180231" y="-64"/>
                  <a:pt x="182612" y="1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F4C98665-CEDC-49EA-A447-B07F8FAB7E93}"/>
              </a:ext>
            </a:extLst>
          </p:cNvPr>
          <p:cNvSpPr/>
          <p:nvPr/>
        </p:nvSpPr>
        <p:spPr>
          <a:xfrm>
            <a:off x="3055650" y="3479633"/>
            <a:ext cx="204372" cy="497026"/>
          </a:xfrm>
          <a:custGeom>
            <a:avLst/>
            <a:gdLst>
              <a:gd name="connsiteX0" fmla="*/ 203488 w 204372"/>
              <a:gd name="connsiteY0" fmla="*/ 167 h 497026"/>
              <a:gd name="connsiteX1" fmla="*/ 192375 w 204372"/>
              <a:gd name="connsiteY1" fmla="*/ 127167 h 497026"/>
              <a:gd name="connsiteX2" fmla="*/ 184438 w 204372"/>
              <a:gd name="connsiteY2" fmla="*/ 203367 h 497026"/>
              <a:gd name="connsiteX3" fmla="*/ 186025 w 204372"/>
              <a:gd name="connsiteY3" fmla="*/ 473242 h 497026"/>
              <a:gd name="connsiteX4" fmla="*/ 179675 w 204372"/>
              <a:gd name="connsiteY4" fmla="*/ 482767 h 497026"/>
              <a:gd name="connsiteX5" fmla="*/ 149513 w 204372"/>
              <a:gd name="connsiteY5" fmla="*/ 466892 h 497026"/>
              <a:gd name="connsiteX6" fmla="*/ 288 w 204372"/>
              <a:gd name="connsiteY6" fmla="*/ 346242 h 497026"/>
              <a:gd name="connsiteX7" fmla="*/ 113000 w 204372"/>
              <a:gd name="connsiteY7" fmla="*/ 416092 h 497026"/>
              <a:gd name="connsiteX8" fmla="*/ 162213 w 204372"/>
              <a:gd name="connsiteY8" fmla="*/ 438317 h 497026"/>
              <a:gd name="connsiteX9" fmla="*/ 170150 w 204372"/>
              <a:gd name="connsiteY9" fmla="*/ 384342 h 497026"/>
              <a:gd name="connsiteX10" fmla="*/ 166975 w 204372"/>
              <a:gd name="connsiteY10" fmla="*/ 155742 h 497026"/>
              <a:gd name="connsiteX11" fmla="*/ 203488 w 204372"/>
              <a:gd name="connsiteY11" fmla="*/ 167 h 49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4372" h="497026">
                <a:moveTo>
                  <a:pt x="203488" y="167"/>
                </a:moveTo>
                <a:cubicBezTo>
                  <a:pt x="207721" y="-4595"/>
                  <a:pt x="195550" y="93300"/>
                  <a:pt x="192375" y="127167"/>
                </a:cubicBezTo>
                <a:cubicBezTo>
                  <a:pt x="189200" y="161034"/>
                  <a:pt x="185496" y="145688"/>
                  <a:pt x="184438" y="203367"/>
                </a:cubicBezTo>
                <a:cubicBezTo>
                  <a:pt x="183380" y="261046"/>
                  <a:pt x="186819" y="426675"/>
                  <a:pt x="186025" y="473242"/>
                </a:cubicBezTo>
                <a:cubicBezTo>
                  <a:pt x="185231" y="519809"/>
                  <a:pt x="185760" y="483825"/>
                  <a:pt x="179675" y="482767"/>
                </a:cubicBezTo>
                <a:cubicBezTo>
                  <a:pt x="173590" y="481709"/>
                  <a:pt x="179411" y="489646"/>
                  <a:pt x="149513" y="466892"/>
                </a:cubicBezTo>
                <a:cubicBezTo>
                  <a:pt x="119615" y="444138"/>
                  <a:pt x="6374" y="354709"/>
                  <a:pt x="288" y="346242"/>
                </a:cubicBezTo>
                <a:cubicBezTo>
                  <a:pt x="-5798" y="337775"/>
                  <a:pt x="86013" y="400746"/>
                  <a:pt x="113000" y="416092"/>
                </a:cubicBezTo>
                <a:cubicBezTo>
                  <a:pt x="139987" y="431438"/>
                  <a:pt x="152688" y="443609"/>
                  <a:pt x="162213" y="438317"/>
                </a:cubicBezTo>
                <a:cubicBezTo>
                  <a:pt x="171738" y="433025"/>
                  <a:pt x="169356" y="431438"/>
                  <a:pt x="170150" y="384342"/>
                </a:cubicBezTo>
                <a:cubicBezTo>
                  <a:pt x="170944" y="337246"/>
                  <a:pt x="158508" y="217919"/>
                  <a:pt x="166975" y="155742"/>
                </a:cubicBezTo>
                <a:cubicBezTo>
                  <a:pt x="175442" y="93565"/>
                  <a:pt x="199255" y="4929"/>
                  <a:pt x="203488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EE7BEE0-97BE-4308-96C1-1564FF26B6BA}"/>
              </a:ext>
            </a:extLst>
          </p:cNvPr>
          <p:cNvSpPr/>
          <p:nvPr/>
        </p:nvSpPr>
        <p:spPr>
          <a:xfrm>
            <a:off x="3065740" y="3350416"/>
            <a:ext cx="69730" cy="493031"/>
          </a:xfrm>
          <a:custGeom>
            <a:avLst/>
            <a:gdLst>
              <a:gd name="connsiteX0" fmla="*/ 69573 w 69730"/>
              <a:gd name="connsiteY0" fmla="*/ 11909 h 493031"/>
              <a:gd name="connsiteX1" fmla="*/ 33060 w 69730"/>
              <a:gd name="connsiteY1" fmla="*/ 115097 h 493031"/>
              <a:gd name="connsiteX2" fmla="*/ 29885 w 69730"/>
              <a:gd name="connsiteY2" fmla="*/ 404022 h 493031"/>
              <a:gd name="connsiteX3" fmla="*/ 2898 w 69730"/>
              <a:gd name="connsiteY3" fmla="*/ 457997 h 493031"/>
              <a:gd name="connsiteX4" fmla="*/ 2898 w 69730"/>
              <a:gd name="connsiteY4" fmla="*/ 492922 h 493031"/>
              <a:gd name="connsiteX5" fmla="*/ 21948 w 69730"/>
              <a:gd name="connsiteY5" fmla="*/ 446884 h 493031"/>
              <a:gd name="connsiteX6" fmla="*/ 45760 w 69730"/>
              <a:gd name="connsiteY6" fmla="*/ 370684 h 493031"/>
              <a:gd name="connsiteX7" fmla="*/ 69573 w 69730"/>
              <a:gd name="connsiteY7" fmla="*/ 11909 h 49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730" h="493031">
                <a:moveTo>
                  <a:pt x="69573" y="11909"/>
                </a:moveTo>
                <a:cubicBezTo>
                  <a:pt x="67456" y="-30689"/>
                  <a:pt x="39675" y="49745"/>
                  <a:pt x="33060" y="115097"/>
                </a:cubicBezTo>
                <a:cubicBezTo>
                  <a:pt x="26445" y="180449"/>
                  <a:pt x="34912" y="346872"/>
                  <a:pt x="29885" y="404022"/>
                </a:cubicBezTo>
                <a:cubicBezTo>
                  <a:pt x="24858" y="461172"/>
                  <a:pt x="7396" y="443180"/>
                  <a:pt x="2898" y="457997"/>
                </a:cubicBezTo>
                <a:cubicBezTo>
                  <a:pt x="-1600" y="472814"/>
                  <a:pt x="-277" y="494774"/>
                  <a:pt x="2898" y="492922"/>
                </a:cubicBezTo>
                <a:cubicBezTo>
                  <a:pt x="6073" y="491070"/>
                  <a:pt x="14804" y="467257"/>
                  <a:pt x="21948" y="446884"/>
                </a:cubicBezTo>
                <a:cubicBezTo>
                  <a:pt x="29092" y="426511"/>
                  <a:pt x="39675" y="435771"/>
                  <a:pt x="45760" y="370684"/>
                </a:cubicBezTo>
                <a:cubicBezTo>
                  <a:pt x="51845" y="305597"/>
                  <a:pt x="71690" y="54507"/>
                  <a:pt x="69573" y="11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C3239E0C-6F46-4D30-A610-4769A4632EDB}"/>
              </a:ext>
            </a:extLst>
          </p:cNvPr>
          <p:cNvSpPr/>
          <p:nvPr/>
        </p:nvSpPr>
        <p:spPr>
          <a:xfrm>
            <a:off x="2879724" y="2797121"/>
            <a:ext cx="406893" cy="556910"/>
          </a:xfrm>
          <a:custGeom>
            <a:avLst/>
            <a:gdLst>
              <a:gd name="connsiteX0" fmla="*/ 406401 w 406893"/>
              <a:gd name="connsiteY0" fmla="*/ 54 h 556910"/>
              <a:gd name="connsiteX1" fmla="*/ 90489 w 406893"/>
              <a:gd name="connsiteY1" fmla="*/ 171504 h 556910"/>
              <a:gd name="connsiteX2" fmla="*/ 9526 w 406893"/>
              <a:gd name="connsiteY2" fmla="*/ 350892 h 556910"/>
              <a:gd name="connsiteX3" fmla="*/ 3176 w 406893"/>
              <a:gd name="connsiteY3" fmla="*/ 555679 h 556910"/>
              <a:gd name="connsiteX4" fmla="*/ 23814 w 406893"/>
              <a:gd name="connsiteY4" fmla="*/ 428679 h 556910"/>
              <a:gd name="connsiteX5" fmla="*/ 44451 w 406893"/>
              <a:gd name="connsiteY5" fmla="*/ 271517 h 556910"/>
              <a:gd name="connsiteX6" fmla="*/ 160339 w 406893"/>
              <a:gd name="connsiteY6" fmla="*/ 154042 h 556910"/>
              <a:gd name="connsiteX7" fmla="*/ 406401 w 406893"/>
              <a:gd name="connsiteY7" fmla="*/ 54 h 55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893" h="556910">
                <a:moveTo>
                  <a:pt x="406401" y="54"/>
                </a:moveTo>
                <a:cubicBezTo>
                  <a:pt x="394759" y="2964"/>
                  <a:pt x="156635" y="113031"/>
                  <a:pt x="90489" y="171504"/>
                </a:cubicBezTo>
                <a:cubicBezTo>
                  <a:pt x="24343" y="229977"/>
                  <a:pt x="24078" y="286863"/>
                  <a:pt x="9526" y="350892"/>
                </a:cubicBezTo>
                <a:cubicBezTo>
                  <a:pt x="-5026" y="414921"/>
                  <a:pt x="795" y="542715"/>
                  <a:pt x="3176" y="555679"/>
                </a:cubicBezTo>
                <a:cubicBezTo>
                  <a:pt x="5557" y="568643"/>
                  <a:pt x="16935" y="476039"/>
                  <a:pt x="23814" y="428679"/>
                </a:cubicBezTo>
                <a:cubicBezTo>
                  <a:pt x="30693" y="381319"/>
                  <a:pt x="21697" y="317290"/>
                  <a:pt x="44451" y="271517"/>
                </a:cubicBezTo>
                <a:cubicBezTo>
                  <a:pt x="67205" y="225744"/>
                  <a:pt x="100808" y="196640"/>
                  <a:pt x="160339" y="154042"/>
                </a:cubicBezTo>
                <a:cubicBezTo>
                  <a:pt x="219870" y="111444"/>
                  <a:pt x="418043" y="-2856"/>
                  <a:pt x="406401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606B90B-DC2A-44FA-AF7B-7FB431D62638}"/>
              </a:ext>
            </a:extLst>
          </p:cNvPr>
          <p:cNvSpPr/>
          <p:nvPr/>
        </p:nvSpPr>
        <p:spPr>
          <a:xfrm>
            <a:off x="2885892" y="3352712"/>
            <a:ext cx="181922" cy="606777"/>
          </a:xfrm>
          <a:custGeom>
            <a:avLst/>
            <a:gdLst>
              <a:gd name="connsiteX0" fmla="*/ 6533 w 181922"/>
              <a:gd name="connsiteY0" fmla="*/ 88 h 606777"/>
              <a:gd name="connsiteX1" fmla="*/ 183 w 181922"/>
              <a:gd name="connsiteY1" fmla="*/ 390613 h 606777"/>
              <a:gd name="connsiteX2" fmla="*/ 12883 w 181922"/>
              <a:gd name="connsiteY2" fmla="*/ 423951 h 606777"/>
              <a:gd name="connsiteX3" fmla="*/ 63683 w 181922"/>
              <a:gd name="connsiteY3" fmla="*/ 471576 h 606777"/>
              <a:gd name="connsiteX4" fmla="*/ 173221 w 181922"/>
              <a:gd name="connsiteY4" fmla="*/ 604926 h 606777"/>
              <a:gd name="connsiteX5" fmla="*/ 165283 w 181922"/>
              <a:gd name="connsiteY5" fmla="*/ 543013 h 606777"/>
              <a:gd name="connsiteX6" fmla="*/ 87496 w 181922"/>
              <a:gd name="connsiteY6" fmla="*/ 452526 h 606777"/>
              <a:gd name="connsiteX7" fmla="*/ 22408 w 181922"/>
              <a:gd name="connsiteY7" fmla="*/ 355688 h 606777"/>
              <a:gd name="connsiteX8" fmla="*/ 6533 w 181922"/>
              <a:gd name="connsiteY8" fmla="*/ 88 h 60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922" h="606777">
                <a:moveTo>
                  <a:pt x="6533" y="88"/>
                </a:moveTo>
                <a:cubicBezTo>
                  <a:pt x="2829" y="5909"/>
                  <a:pt x="-875" y="319969"/>
                  <a:pt x="183" y="390613"/>
                </a:cubicBezTo>
                <a:cubicBezTo>
                  <a:pt x="1241" y="461257"/>
                  <a:pt x="2300" y="410457"/>
                  <a:pt x="12883" y="423951"/>
                </a:cubicBezTo>
                <a:cubicBezTo>
                  <a:pt x="23466" y="437445"/>
                  <a:pt x="36960" y="441414"/>
                  <a:pt x="63683" y="471576"/>
                </a:cubicBezTo>
                <a:cubicBezTo>
                  <a:pt x="90406" y="501738"/>
                  <a:pt x="156288" y="593020"/>
                  <a:pt x="173221" y="604926"/>
                </a:cubicBezTo>
                <a:cubicBezTo>
                  <a:pt x="190154" y="616832"/>
                  <a:pt x="179570" y="568413"/>
                  <a:pt x="165283" y="543013"/>
                </a:cubicBezTo>
                <a:cubicBezTo>
                  <a:pt x="150996" y="517613"/>
                  <a:pt x="111308" y="483747"/>
                  <a:pt x="87496" y="452526"/>
                </a:cubicBezTo>
                <a:cubicBezTo>
                  <a:pt x="63684" y="421305"/>
                  <a:pt x="34314" y="433211"/>
                  <a:pt x="22408" y="355688"/>
                </a:cubicBezTo>
                <a:cubicBezTo>
                  <a:pt x="10502" y="278165"/>
                  <a:pt x="10237" y="-5733"/>
                  <a:pt x="6533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80BF1491-39B4-49EA-B99E-164FC7991D83}"/>
              </a:ext>
            </a:extLst>
          </p:cNvPr>
          <p:cNvSpPr/>
          <p:nvPr/>
        </p:nvSpPr>
        <p:spPr>
          <a:xfrm>
            <a:off x="3477824" y="3089203"/>
            <a:ext cx="29028" cy="676533"/>
          </a:xfrm>
          <a:custGeom>
            <a:avLst/>
            <a:gdLst>
              <a:gd name="connsiteX0" fmla="*/ 389 w 29028"/>
              <a:gd name="connsiteY0" fmla="*/ 72 h 676533"/>
              <a:gd name="connsiteX1" fmla="*/ 3564 w 29028"/>
              <a:gd name="connsiteY1" fmla="*/ 371547 h 676533"/>
              <a:gd name="connsiteX2" fmla="*/ 6739 w 29028"/>
              <a:gd name="connsiteY2" fmla="*/ 671585 h 676533"/>
              <a:gd name="connsiteX3" fmla="*/ 28964 w 29028"/>
              <a:gd name="connsiteY3" fmla="*/ 542997 h 676533"/>
              <a:gd name="connsiteX4" fmla="*/ 13089 w 29028"/>
              <a:gd name="connsiteY4" fmla="*/ 341385 h 676533"/>
              <a:gd name="connsiteX5" fmla="*/ 389 w 29028"/>
              <a:gd name="connsiteY5" fmla="*/ 72 h 67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28" h="676533">
                <a:moveTo>
                  <a:pt x="389" y="72"/>
                </a:moveTo>
                <a:cubicBezTo>
                  <a:pt x="-1198" y="5099"/>
                  <a:pt x="2506" y="259628"/>
                  <a:pt x="3564" y="371547"/>
                </a:cubicBezTo>
                <a:cubicBezTo>
                  <a:pt x="4622" y="483466"/>
                  <a:pt x="2506" y="643010"/>
                  <a:pt x="6739" y="671585"/>
                </a:cubicBezTo>
                <a:cubicBezTo>
                  <a:pt x="10972" y="700160"/>
                  <a:pt x="27906" y="598030"/>
                  <a:pt x="28964" y="542997"/>
                </a:cubicBezTo>
                <a:cubicBezTo>
                  <a:pt x="30022" y="487964"/>
                  <a:pt x="17851" y="428168"/>
                  <a:pt x="13089" y="341385"/>
                </a:cubicBezTo>
                <a:cubicBezTo>
                  <a:pt x="8327" y="254602"/>
                  <a:pt x="1976" y="-4955"/>
                  <a:pt x="389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3FED54C-0A3A-4D4E-BAC6-5A06BF7DC958}"/>
              </a:ext>
            </a:extLst>
          </p:cNvPr>
          <p:cNvSpPr/>
          <p:nvPr/>
        </p:nvSpPr>
        <p:spPr>
          <a:xfrm>
            <a:off x="3079193" y="3036376"/>
            <a:ext cx="34111" cy="248784"/>
          </a:xfrm>
          <a:custGeom>
            <a:avLst/>
            <a:gdLst>
              <a:gd name="connsiteX0" fmla="*/ 557 w 34111"/>
              <a:gd name="connsiteY0" fmla="*/ 512 h 248784"/>
              <a:gd name="connsiteX1" fmla="*/ 33895 w 34111"/>
              <a:gd name="connsiteY1" fmla="*/ 206887 h 248784"/>
              <a:gd name="connsiteX2" fmla="*/ 14845 w 34111"/>
              <a:gd name="connsiteY2" fmla="*/ 244987 h 248784"/>
              <a:gd name="connsiteX3" fmla="*/ 13257 w 34111"/>
              <a:gd name="connsiteY3" fmla="*/ 149737 h 248784"/>
              <a:gd name="connsiteX4" fmla="*/ 557 w 34111"/>
              <a:gd name="connsiteY4" fmla="*/ 512 h 24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1" h="248784">
                <a:moveTo>
                  <a:pt x="557" y="512"/>
                </a:moveTo>
                <a:cubicBezTo>
                  <a:pt x="3997" y="10037"/>
                  <a:pt x="31514" y="166141"/>
                  <a:pt x="33895" y="206887"/>
                </a:cubicBezTo>
                <a:cubicBezTo>
                  <a:pt x="36276" y="247633"/>
                  <a:pt x="18285" y="254512"/>
                  <a:pt x="14845" y="244987"/>
                </a:cubicBezTo>
                <a:cubicBezTo>
                  <a:pt x="11405" y="235462"/>
                  <a:pt x="15903" y="182545"/>
                  <a:pt x="13257" y="149737"/>
                </a:cubicBezTo>
                <a:cubicBezTo>
                  <a:pt x="10611" y="116929"/>
                  <a:pt x="-2883" y="-9013"/>
                  <a:pt x="557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B2631165-37BD-4A11-B05D-23F85DE2A869}"/>
              </a:ext>
            </a:extLst>
          </p:cNvPr>
          <p:cNvSpPr/>
          <p:nvPr/>
        </p:nvSpPr>
        <p:spPr>
          <a:xfrm>
            <a:off x="2967191" y="3095714"/>
            <a:ext cx="101597" cy="558720"/>
          </a:xfrm>
          <a:custGeom>
            <a:avLst/>
            <a:gdLst>
              <a:gd name="connsiteX0" fmla="*/ 101447 w 101597"/>
              <a:gd name="connsiteY0" fmla="*/ 1499 h 558720"/>
              <a:gd name="connsiteX1" fmla="*/ 61759 w 101597"/>
              <a:gd name="connsiteY1" fmla="*/ 272961 h 558720"/>
              <a:gd name="connsiteX2" fmla="*/ 87159 w 101597"/>
              <a:gd name="connsiteY2" fmla="*/ 396786 h 558720"/>
              <a:gd name="connsiteX3" fmla="*/ 33184 w 101597"/>
              <a:gd name="connsiteY3" fmla="*/ 480924 h 558720"/>
              <a:gd name="connsiteX4" fmla="*/ 1434 w 101597"/>
              <a:gd name="connsiteY4" fmla="*/ 558711 h 558720"/>
              <a:gd name="connsiteX5" fmla="*/ 12547 w 101597"/>
              <a:gd name="connsiteY5" fmla="*/ 485686 h 558720"/>
              <a:gd name="connsiteX6" fmla="*/ 74459 w 101597"/>
              <a:gd name="connsiteY6" fmla="*/ 396786 h 558720"/>
              <a:gd name="connsiteX7" fmla="*/ 44297 w 101597"/>
              <a:gd name="connsiteY7" fmla="*/ 172949 h 558720"/>
              <a:gd name="connsiteX8" fmla="*/ 101447 w 101597"/>
              <a:gd name="connsiteY8" fmla="*/ 1499 h 55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97" h="558720">
                <a:moveTo>
                  <a:pt x="101447" y="1499"/>
                </a:moveTo>
                <a:cubicBezTo>
                  <a:pt x="104357" y="18168"/>
                  <a:pt x="64140" y="207080"/>
                  <a:pt x="61759" y="272961"/>
                </a:cubicBezTo>
                <a:cubicBezTo>
                  <a:pt x="59378" y="338842"/>
                  <a:pt x="91921" y="362126"/>
                  <a:pt x="87159" y="396786"/>
                </a:cubicBezTo>
                <a:cubicBezTo>
                  <a:pt x="82397" y="431446"/>
                  <a:pt x="47471" y="453937"/>
                  <a:pt x="33184" y="480924"/>
                </a:cubicBezTo>
                <a:cubicBezTo>
                  <a:pt x="18896" y="507912"/>
                  <a:pt x="4873" y="557917"/>
                  <a:pt x="1434" y="558711"/>
                </a:cubicBezTo>
                <a:cubicBezTo>
                  <a:pt x="-2005" y="559505"/>
                  <a:pt x="376" y="512674"/>
                  <a:pt x="12547" y="485686"/>
                </a:cubicBezTo>
                <a:cubicBezTo>
                  <a:pt x="24718" y="458699"/>
                  <a:pt x="69167" y="448909"/>
                  <a:pt x="74459" y="396786"/>
                </a:cubicBezTo>
                <a:cubicBezTo>
                  <a:pt x="79751" y="344663"/>
                  <a:pt x="38476" y="234597"/>
                  <a:pt x="44297" y="172949"/>
                </a:cubicBezTo>
                <a:cubicBezTo>
                  <a:pt x="50118" y="111301"/>
                  <a:pt x="98537" y="-15170"/>
                  <a:pt x="101447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F2BF2AE-770C-4E8D-A065-1719A0536CDA}"/>
              </a:ext>
            </a:extLst>
          </p:cNvPr>
          <p:cNvSpPr/>
          <p:nvPr/>
        </p:nvSpPr>
        <p:spPr>
          <a:xfrm>
            <a:off x="3406278" y="3166621"/>
            <a:ext cx="30718" cy="724470"/>
          </a:xfrm>
          <a:custGeom>
            <a:avLst/>
            <a:gdLst>
              <a:gd name="connsiteX0" fmla="*/ 13197 w 30718"/>
              <a:gd name="connsiteY0" fmla="*/ 3617 h 724470"/>
              <a:gd name="connsiteX1" fmla="*/ 497 w 30718"/>
              <a:gd name="connsiteY1" fmla="*/ 710054 h 724470"/>
              <a:gd name="connsiteX2" fmla="*/ 30660 w 30718"/>
              <a:gd name="connsiteY2" fmla="*/ 444942 h 724470"/>
              <a:gd name="connsiteX3" fmla="*/ 13197 w 30718"/>
              <a:gd name="connsiteY3" fmla="*/ 3617 h 72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18" h="724470">
                <a:moveTo>
                  <a:pt x="13197" y="3617"/>
                </a:moveTo>
                <a:cubicBezTo>
                  <a:pt x="8170" y="47802"/>
                  <a:pt x="-2413" y="636500"/>
                  <a:pt x="497" y="710054"/>
                </a:cubicBezTo>
                <a:cubicBezTo>
                  <a:pt x="3407" y="783608"/>
                  <a:pt x="29602" y="557390"/>
                  <a:pt x="30660" y="444942"/>
                </a:cubicBezTo>
                <a:cubicBezTo>
                  <a:pt x="31718" y="332494"/>
                  <a:pt x="18224" y="-40568"/>
                  <a:pt x="13197" y="3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D01FC71-5CE7-4E20-AE36-5A4F5EC22A5C}"/>
              </a:ext>
            </a:extLst>
          </p:cNvPr>
          <p:cNvSpPr/>
          <p:nvPr/>
        </p:nvSpPr>
        <p:spPr>
          <a:xfrm>
            <a:off x="3142216" y="3995496"/>
            <a:ext cx="105896" cy="136777"/>
          </a:xfrm>
          <a:custGeom>
            <a:avLst/>
            <a:gdLst>
              <a:gd name="connsiteX0" fmla="*/ 104222 w 105896"/>
              <a:gd name="connsiteY0" fmla="*/ 3417 h 136777"/>
              <a:gd name="connsiteX1" fmla="*/ 8972 w 105896"/>
              <a:gd name="connsiteY1" fmla="*/ 8179 h 136777"/>
              <a:gd name="connsiteX2" fmla="*/ 21672 w 105896"/>
              <a:gd name="connsiteY2" fmla="*/ 70092 h 136777"/>
              <a:gd name="connsiteX3" fmla="*/ 105809 w 105896"/>
              <a:gd name="connsiteY3" fmla="*/ 136767 h 136777"/>
              <a:gd name="connsiteX4" fmla="*/ 4209 w 105896"/>
              <a:gd name="connsiteY4" fmla="*/ 74854 h 136777"/>
              <a:gd name="connsiteX5" fmla="*/ 24847 w 105896"/>
              <a:gd name="connsiteY5" fmla="*/ 33579 h 136777"/>
              <a:gd name="connsiteX6" fmla="*/ 104222 w 105896"/>
              <a:gd name="connsiteY6" fmla="*/ 3417 h 13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96" h="136777">
                <a:moveTo>
                  <a:pt x="104222" y="3417"/>
                </a:moveTo>
                <a:cubicBezTo>
                  <a:pt x="101576" y="-816"/>
                  <a:pt x="22730" y="-2934"/>
                  <a:pt x="8972" y="8179"/>
                </a:cubicBezTo>
                <a:cubicBezTo>
                  <a:pt x="-4786" y="19292"/>
                  <a:pt x="5533" y="48661"/>
                  <a:pt x="21672" y="70092"/>
                </a:cubicBezTo>
                <a:cubicBezTo>
                  <a:pt x="37811" y="91523"/>
                  <a:pt x="108719" y="135973"/>
                  <a:pt x="105809" y="136767"/>
                </a:cubicBezTo>
                <a:cubicBezTo>
                  <a:pt x="102899" y="137561"/>
                  <a:pt x="17703" y="92052"/>
                  <a:pt x="4209" y="74854"/>
                </a:cubicBezTo>
                <a:cubicBezTo>
                  <a:pt x="-9285" y="57656"/>
                  <a:pt x="12941" y="43898"/>
                  <a:pt x="24847" y="33579"/>
                </a:cubicBezTo>
                <a:cubicBezTo>
                  <a:pt x="36753" y="23260"/>
                  <a:pt x="106868" y="7650"/>
                  <a:pt x="104222" y="3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98CE4EC-9659-446C-BC32-37D0950AD0BE}"/>
              </a:ext>
            </a:extLst>
          </p:cNvPr>
          <p:cNvSpPr/>
          <p:nvPr/>
        </p:nvSpPr>
        <p:spPr>
          <a:xfrm>
            <a:off x="3233525" y="3984610"/>
            <a:ext cx="74843" cy="149868"/>
          </a:xfrm>
          <a:custGeom>
            <a:avLst/>
            <a:gdLst>
              <a:gd name="connsiteX0" fmla="*/ 16088 w 74843"/>
              <a:gd name="connsiteY0" fmla="*/ 15 h 149868"/>
              <a:gd name="connsiteX1" fmla="*/ 22438 w 74843"/>
              <a:gd name="connsiteY1" fmla="*/ 77803 h 149868"/>
              <a:gd name="connsiteX2" fmla="*/ 74825 w 74843"/>
              <a:gd name="connsiteY2" fmla="*/ 149240 h 149868"/>
              <a:gd name="connsiteX3" fmla="*/ 16088 w 74843"/>
              <a:gd name="connsiteY3" fmla="*/ 111140 h 149868"/>
              <a:gd name="connsiteX4" fmla="*/ 213 w 74843"/>
              <a:gd name="connsiteY4" fmla="*/ 84153 h 149868"/>
              <a:gd name="connsiteX5" fmla="*/ 16088 w 74843"/>
              <a:gd name="connsiteY5" fmla="*/ 15 h 14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43" h="149868">
                <a:moveTo>
                  <a:pt x="16088" y="15"/>
                </a:moveTo>
                <a:cubicBezTo>
                  <a:pt x="19792" y="-1043"/>
                  <a:pt x="12648" y="52932"/>
                  <a:pt x="22438" y="77803"/>
                </a:cubicBezTo>
                <a:cubicBezTo>
                  <a:pt x="32228" y="102674"/>
                  <a:pt x="75883" y="143684"/>
                  <a:pt x="74825" y="149240"/>
                </a:cubicBezTo>
                <a:cubicBezTo>
                  <a:pt x="73767" y="154796"/>
                  <a:pt x="28523" y="121988"/>
                  <a:pt x="16088" y="111140"/>
                </a:cubicBezTo>
                <a:cubicBezTo>
                  <a:pt x="3653" y="100292"/>
                  <a:pt x="-1110" y="99763"/>
                  <a:pt x="213" y="84153"/>
                </a:cubicBezTo>
                <a:cubicBezTo>
                  <a:pt x="1536" y="68543"/>
                  <a:pt x="12384" y="1073"/>
                  <a:pt x="1608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A6B3C852-EFD3-479C-A63B-079E857599DA}"/>
              </a:ext>
            </a:extLst>
          </p:cNvPr>
          <p:cNvSpPr/>
          <p:nvPr/>
        </p:nvSpPr>
        <p:spPr>
          <a:xfrm>
            <a:off x="3043428" y="3914650"/>
            <a:ext cx="270449" cy="278752"/>
          </a:xfrm>
          <a:custGeom>
            <a:avLst/>
            <a:gdLst>
              <a:gd name="connsiteX0" fmla="*/ 22035 w 270449"/>
              <a:gd name="connsiteY0" fmla="*/ 125 h 278752"/>
              <a:gd name="connsiteX1" fmla="*/ 61722 w 270449"/>
              <a:gd name="connsiteY1" fmla="*/ 65213 h 278752"/>
              <a:gd name="connsiteX2" fmla="*/ 4572 w 270449"/>
              <a:gd name="connsiteY2" fmla="*/ 73150 h 278752"/>
              <a:gd name="connsiteX3" fmla="*/ 10922 w 270449"/>
              <a:gd name="connsiteY3" fmla="*/ 220788 h 278752"/>
              <a:gd name="connsiteX4" fmla="*/ 69660 w 270449"/>
              <a:gd name="connsiteY4" fmla="*/ 257300 h 278752"/>
              <a:gd name="connsiteX5" fmla="*/ 218885 w 270449"/>
              <a:gd name="connsiteY5" fmla="*/ 266825 h 278752"/>
              <a:gd name="connsiteX6" fmla="*/ 269685 w 270449"/>
              <a:gd name="connsiteY6" fmla="*/ 277938 h 278752"/>
              <a:gd name="connsiteX7" fmla="*/ 187135 w 270449"/>
              <a:gd name="connsiteY7" fmla="*/ 243013 h 278752"/>
              <a:gd name="connsiteX8" fmla="*/ 22035 w 270449"/>
              <a:gd name="connsiteY8" fmla="*/ 219200 h 278752"/>
              <a:gd name="connsiteX9" fmla="*/ 34735 w 270449"/>
              <a:gd name="connsiteY9" fmla="*/ 84263 h 278752"/>
              <a:gd name="connsiteX10" fmla="*/ 61722 w 270449"/>
              <a:gd name="connsiteY10" fmla="*/ 49338 h 278752"/>
              <a:gd name="connsiteX11" fmla="*/ 22035 w 270449"/>
              <a:gd name="connsiteY11" fmla="*/ 125 h 27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449" h="278752">
                <a:moveTo>
                  <a:pt x="22035" y="125"/>
                </a:moveTo>
                <a:cubicBezTo>
                  <a:pt x="22035" y="2771"/>
                  <a:pt x="64633" y="53042"/>
                  <a:pt x="61722" y="65213"/>
                </a:cubicBezTo>
                <a:cubicBezTo>
                  <a:pt x="58812" y="77384"/>
                  <a:pt x="13039" y="47221"/>
                  <a:pt x="4572" y="73150"/>
                </a:cubicBezTo>
                <a:cubicBezTo>
                  <a:pt x="-3895" y="99079"/>
                  <a:pt x="74" y="190096"/>
                  <a:pt x="10922" y="220788"/>
                </a:cubicBezTo>
                <a:cubicBezTo>
                  <a:pt x="21770" y="251480"/>
                  <a:pt x="35000" y="249627"/>
                  <a:pt x="69660" y="257300"/>
                </a:cubicBezTo>
                <a:cubicBezTo>
                  <a:pt x="104321" y="264973"/>
                  <a:pt x="185547" y="263385"/>
                  <a:pt x="218885" y="266825"/>
                </a:cubicBezTo>
                <a:cubicBezTo>
                  <a:pt x="252223" y="270265"/>
                  <a:pt x="274977" y="281907"/>
                  <a:pt x="269685" y="277938"/>
                </a:cubicBezTo>
                <a:cubicBezTo>
                  <a:pt x="264393" y="273969"/>
                  <a:pt x="228410" y="252803"/>
                  <a:pt x="187135" y="243013"/>
                </a:cubicBezTo>
                <a:cubicBezTo>
                  <a:pt x="145860" y="233223"/>
                  <a:pt x="47435" y="245658"/>
                  <a:pt x="22035" y="219200"/>
                </a:cubicBezTo>
                <a:cubicBezTo>
                  <a:pt x="-3365" y="192742"/>
                  <a:pt x="28121" y="112573"/>
                  <a:pt x="34735" y="84263"/>
                </a:cubicBezTo>
                <a:cubicBezTo>
                  <a:pt x="41349" y="55953"/>
                  <a:pt x="60399" y="61244"/>
                  <a:pt x="61722" y="49338"/>
                </a:cubicBezTo>
                <a:cubicBezTo>
                  <a:pt x="63045" y="37432"/>
                  <a:pt x="22035" y="-2521"/>
                  <a:pt x="22035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37054B8-9DE5-4D9F-9C55-330DA03C1855}"/>
              </a:ext>
            </a:extLst>
          </p:cNvPr>
          <p:cNvSpPr/>
          <p:nvPr/>
        </p:nvSpPr>
        <p:spPr>
          <a:xfrm>
            <a:off x="3230415" y="4211071"/>
            <a:ext cx="239604" cy="268269"/>
          </a:xfrm>
          <a:custGeom>
            <a:avLst/>
            <a:gdLst>
              <a:gd name="connsiteX0" fmla="*/ 1735 w 239604"/>
              <a:gd name="connsiteY0" fmla="*/ 2154 h 268269"/>
              <a:gd name="connsiteX1" fmla="*/ 36660 w 239604"/>
              <a:gd name="connsiteY1" fmla="*/ 40254 h 268269"/>
              <a:gd name="connsiteX2" fmla="*/ 176360 w 239604"/>
              <a:gd name="connsiteY2" fmla="*/ 127567 h 268269"/>
              <a:gd name="connsiteX3" fmla="*/ 238273 w 239604"/>
              <a:gd name="connsiteY3" fmla="*/ 162492 h 268269"/>
              <a:gd name="connsiteX4" fmla="*/ 212873 w 239604"/>
              <a:gd name="connsiteY4" fmla="*/ 216467 h 268269"/>
              <a:gd name="connsiteX5" fmla="*/ 144610 w 239604"/>
              <a:gd name="connsiteY5" fmla="*/ 267267 h 268269"/>
              <a:gd name="connsiteX6" fmla="*/ 238273 w 239604"/>
              <a:gd name="connsiteY6" fmla="*/ 168842 h 268269"/>
              <a:gd name="connsiteX7" fmla="*/ 76348 w 239604"/>
              <a:gd name="connsiteY7" fmla="*/ 100579 h 268269"/>
              <a:gd name="connsiteX8" fmla="*/ 1735 w 239604"/>
              <a:gd name="connsiteY8" fmla="*/ 2154 h 26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604" h="268269">
                <a:moveTo>
                  <a:pt x="1735" y="2154"/>
                </a:moveTo>
                <a:cubicBezTo>
                  <a:pt x="-4880" y="-7900"/>
                  <a:pt x="7556" y="19352"/>
                  <a:pt x="36660" y="40254"/>
                </a:cubicBezTo>
                <a:cubicBezTo>
                  <a:pt x="65764" y="61156"/>
                  <a:pt x="142758" y="107194"/>
                  <a:pt x="176360" y="127567"/>
                </a:cubicBezTo>
                <a:cubicBezTo>
                  <a:pt x="209962" y="147940"/>
                  <a:pt x="232188" y="147675"/>
                  <a:pt x="238273" y="162492"/>
                </a:cubicBezTo>
                <a:cubicBezTo>
                  <a:pt x="244358" y="177309"/>
                  <a:pt x="228484" y="199005"/>
                  <a:pt x="212873" y="216467"/>
                </a:cubicBezTo>
                <a:cubicBezTo>
                  <a:pt x="197263" y="233930"/>
                  <a:pt x="140377" y="275204"/>
                  <a:pt x="144610" y="267267"/>
                </a:cubicBezTo>
                <a:cubicBezTo>
                  <a:pt x="148843" y="259330"/>
                  <a:pt x="249650" y="196623"/>
                  <a:pt x="238273" y="168842"/>
                </a:cubicBezTo>
                <a:cubicBezTo>
                  <a:pt x="226896" y="141061"/>
                  <a:pt x="114977" y="125979"/>
                  <a:pt x="76348" y="100579"/>
                </a:cubicBezTo>
                <a:cubicBezTo>
                  <a:pt x="37719" y="75179"/>
                  <a:pt x="8350" y="12208"/>
                  <a:pt x="1735" y="2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911B69A-0C25-46B3-B741-3D527351A2DF}"/>
              </a:ext>
            </a:extLst>
          </p:cNvPr>
          <p:cNvSpPr/>
          <p:nvPr/>
        </p:nvSpPr>
        <p:spPr>
          <a:xfrm>
            <a:off x="3655853" y="3225795"/>
            <a:ext cx="183011" cy="304367"/>
          </a:xfrm>
          <a:custGeom>
            <a:avLst/>
            <a:gdLst>
              <a:gd name="connsiteX0" fmla="*/ 160 w 183011"/>
              <a:gd name="connsiteY0" fmla="*/ 5 h 304367"/>
              <a:gd name="connsiteX1" fmla="*/ 54135 w 183011"/>
              <a:gd name="connsiteY1" fmla="*/ 112718 h 304367"/>
              <a:gd name="connsiteX2" fmla="*/ 182722 w 183011"/>
              <a:gd name="connsiteY2" fmla="*/ 144468 h 304367"/>
              <a:gd name="connsiteX3" fmla="*/ 87472 w 183011"/>
              <a:gd name="connsiteY3" fmla="*/ 128593 h 304367"/>
              <a:gd name="connsiteX4" fmla="*/ 33497 w 183011"/>
              <a:gd name="connsiteY4" fmla="*/ 160343 h 304367"/>
              <a:gd name="connsiteX5" fmla="*/ 43022 w 183011"/>
              <a:gd name="connsiteY5" fmla="*/ 300043 h 304367"/>
              <a:gd name="connsiteX6" fmla="*/ 28735 w 183011"/>
              <a:gd name="connsiteY6" fmla="*/ 258768 h 304367"/>
              <a:gd name="connsiteX7" fmla="*/ 14447 w 183011"/>
              <a:gd name="connsiteY7" fmla="*/ 157168 h 304367"/>
              <a:gd name="connsiteX8" fmla="*/ 36672 w 183011"/>
              <a:gd name="connsiteY8" fmla="*/ 117480 h 304367"/>
              <a:gd name="connsiteX9" fmla="*/ 160 w 183011"/>
              <a:gd name="connsiteY9" fmla="*/ 5 h 30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011" h="304367">
                <a:moveTo>
                  <a:pt x="160" y="5"/>
                </a:moveTo>
                <a:cubicBezTo>
                  <a:pt x="3070" y="-789"/>
                  <a:pt x="23708" y="88641"/>
                  <a:pt x="54135" y="112718"/>
                </a:cubicBezTo>
                <a:cubicBezTo>
                  <a:pt x="84562" y="136795"/>
                  <a:pt x="177166" y="141822"/>
                  <a:pt x="182722" y="144468"/>
                </a:cubicBezTo>
                <a:cubicBezTo>
                  <a:pt x="188278" y="147114"/>
                  <a:pt x="112343" y="125947"/>
                  <a:pt x="87472" y="128593"/>
                </a:cubicBezTo>
                <a:cubicBezTo>
                  <a:pt x="62601" y="131239"/>
                  <a:pt x="40905" y="131768"/>
                  <a:pt x="33497" y="160343"/>
                </a:cubicBezTo>
                <a:cubicBezTo>
                  <a:pt x="26089" y="188918"/>
                  <a:pt x="43816" y="283639"/>
                  <a:pt x="43022" y="300043"/>
                </a:cubicBezTo>
                <a:cubicBezTo>
                  <a:pt x="42228" y="316447"/>
                  <a:pt x="33497" y="282580"/>
                  <a:pt x="28735" y="258768"/>
                </a:cubicBezTo>
                <a:cubicBezTo>
                  <a:pt x="23973" y="234956"/>
                  <a:pt x="13124" y="180716"/>
                  <a:pt x="14447" y="157168"/>
                </a:cubicBezTo>
                <a:cubicBezTo>
                  <a:pt x="15770" y="133620"/>
                  <a:pt x="38524" y="139705"/>
                  <a:pt x="36672" y="117480"/>
                </a:cubicBezTo>
                <a:cubicBezTo>
                  <a:pt x="34820" y="95255"/>
                  <a:pt x="-2750" y="799"/>
                  <a:pt x="16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B0884E6-909D-42FB-9886-380E3E627244}"/>
              </a:ext>
            </a:extLst>
          </p:cNvPr>
          <p:cNvSpPr/>
          <p:nvPr/>
        </p:nvSpPr>
        <p:spPr>
          <a:xfrm>
            <a:off x="3620601" y="3349625"/>
            <a:ext cx="166457" cy="329674"/>
          </a:xfrm>
          <a:custGeom>
            <a:avLst/>
            <a:gdLst>
              <a:gd name="connsiteX0" fmla="*/ 25887 w 166457"/>
              <a:gd name="connsiteY0" fmla="*/ 0 h 329674"/>
              <a:gd name="connsiteX1" fmla="*/ 11599 w 166457"/>
              <a:gd name="connsiteY1" fmla="*/ 184150 h 329674"/>
              <a:gd name="connsiteX2" fmla="*/ 84624 w 166457"/>
              <a:gd name="connsiteY2" fmla="*/ 282575 h 329674"/>
              <a:gd name="connsiteX3" fmla="*/ 149712 w 166457"/>
              <a:gd name="connsiteY3" fmla="*/ 320675 h 329674"/>
              <a:gd name="connsiteX4" fmla="*/ 165587 w 166457"/>
              <a:gd name="connsiteY4" fmla="*/ 303213 h 329674"/>
              <a:gd name="connsiteX5" fmla="*/ 130662 w 166457"/>
              <a:gd name="connsiteY5" fmla="*/ 328613 h 329674"/>
              <a:gd name="connsiteX6" fmla="*/ 38587 w 166457"/>
              <a:gd name="connsiteY6" fmla="*/ 260350 h 329674"/>
              <a:gd name="connsiteX7" fmla="*/ 487 w 166457"/>
              <a:gd name="connsiteY7" fmla="*/ 184150 h 329674"/>
              <a:gd name="connsiteX8" fmla="*/ 25887 w 166457"/>
              <a:gd name="connsiteY8" fmla="*/ 0 h 329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457" h="329674">
                <a:moveTo>
                  <a:pt x="25887" y="0"/>
                </a:moveTo>
                <a:cubicBezTo>
                  <a:pt x="27739" y="0"/>
                  <a:pt x="1810" y="137054"/>
                  <a:pt x="11599" y="184150"/>
                </a:cubicBezTo>
                <a:cubicBezTo>
                  <a:pt x="21388" y="231246"/>
                  <a:pt x="61605" y="259821"/>
                  <a:pt x="84624" y="282575"/>
                </a:cubicBezTo>
                <a:cubicBezTo>
                  <a:pt x="107643" y="305329"/>
                  <a:pt x="136218" y="317235"/>
                  <a:pt x="149712" y="320675"/>
                </a:cubicBezTo>
                <a:cubicBezTo>
                  <a:pt x="163206" y="324115"/>
                  <a:pt x="168762" y="301890"/>
                  <a:pt x="165587" y="303213"/>
                </a:cubicBezTo>
                <a:cubicBezTo>
                  <a:pt x="162412" y="304536"/>
                  <a:pt x="151829" y="335757"/>
                  <a:pt x="130662" y="328613"/>
                </a:cubicBezTo>
                <a:cubicBezTo>
                  <a:pt x="109495" y="321469"/>
                  <a:pt x="60283" y="284427"/>
                  <a:pt x="38587" y="260350"/>
                </a:cubicBezTo>
                <a:cubicBezTo>
                  <a:pt x="16891" y="236273"/>
                  <a:pt x="4985" y="225689"/>
                  <a:pt x="487" y="184150"/>
                </a:cubicBezTo>
                <a:cubicBezTo>
                  <a:pt x="-4011" y="142611"/>
                  <a:pt x="24035" y="0"/>
                  <a:pt x="258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894A284E-1929-404A-9B90-065CBF7C616D}"/>
              </a:ext>
            </a:extLst>
          </p:cNvPr>
          <p:cNvSpPr/>
          <p:nvPr/>
        </p:nvSpPr>
        <p:spPr>
          <a:xfrm>
            <a:off x="3710099" y="3660770"/>
            <a:ext cx="155956" cy="342905"/>
          </a:xfrm>
          <a:custGeom>
            <a:avLst/>
            <a:gdLst>
              <a:gd name="connsiteX0" fmla="*/ 72914 w 155956"/>
              <a:gd name="connsiteY0" fmla="*/ 5 h 342905"/>
              <a:gd name="connsiteX1" fmla="*/ 155464 w 155956"/>
              <a:gd name="connsiteY1" fmla="*/ 123830 h 342905"/>
              <a:gd name="connsiteX2" fmla="*/ 26876 w 155956"/>
              <a:gd name="connsiteY2" fmla="*/ 249243 h 342905"/>
              <a:gd name="connsiteX3" fmla="*/ 12589 w 155956"/>
              <a:gd name="connsiteY3" fmla="*/ 342905 h 342905"/>
              <a:gd name="connsiteX4" fmla="*/ 4651 w 155956"/>
              <a:gd name="connsiteY4" fmla="*/ 249243 h 342905"/>
              <a:gd name="connsiteX5" fmla="*/ 88789 w 155956"/>
              <a:gd name="connsiteY5" fmla="*/ 187330 h 342905"/>
              <a:gd name="connsiteX6" fmla="*/ 120539 w 155956"/>
              <a:gd name="connsiteY6" fmla="*/ 119068 h 342905"/>
              <a:gd name="connsiteX7" fmla="*/ 72914 w 155956"/>
              <a:gd name="connsiteY7" fmla="*/ 5 h 34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956" h="342905">
                <a:moveTo>
                  <a:pt x="72914" y="5"/>
                </a:moveTo>
                <a:cubicBezTo>
                  <a:pt x="78735" y="799"/>
                  <a:pt x="163137" y="82290"/>
                  <a:pt x="155464" y="123830"/>
                </a:cubicBezTo>
                <a:cubicBezTo>
                  <a:pt x="147791" y="165370"/>
                  <a:pt x="50688" y="212731"/>
                  <a:pt x="26876" y="249243"/>
                </a:cubicBezTo>
                <a:cubicBezTo>
                  <a:pt x="3064" y="285755"/>
                  <a:pt x="16293" y="342905"/>
                  <a:pt x="12589" y="342905"/>
                </a:cubicBezTo>
                <a:cubicBezTo>
                  <a:pt x="8885" y="342905"/>
                  <a:pt x="-8049" y="275172"/>
                  <a:pt x="4651" y="249243"/>
                </a:cubicBezTo>
                <a:cubicBezTo>
                  <a:pt x="17351" y="223314"/>
                  <a:pt x="69474" y="209026"/>
                  <a:pt x="88789" y="187330"/>
                </a:cubicBezTo>
                <a:cubicBezTo>
                  <a:pt x="108104" y="165634"/>
                  <a:pt x="122920" y="148701"/>
                  <a:pt x="120539" y="119068"/>
                </a:cubicBezTo>
                <a:cubicBezTo>
                  <a:pt x="118158" y="89435"/>
                  <a:pt x="67093" y="-789"/>
                  <a:pt x="729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7F3A564C-F2C9-4912-8C85-E407C8591F8A}"/>
              </a:ext>
            </a:extLst>
          </p:cNvPr>
          <p:cNvSpPr/>
          <p:nvPr/>
        </p:nvSpPr>
        <p:spPr>
          <a:xfrm>
            <a:off x="3607743" y="3578214"/>
            <a:ext cx="124591" cy="574711"/>
          </a:xfrm>
          <a:custGeom>
            <a:avLst/>
            <a:gdLst>
              <a:gd name="connsiteX0" fmla="*/ 14932 w 124591"/>
              <a:gd name="connsiteY0" fmla="*/ 11 h 574711"/>
              <a:gd name="connsiteX1" fmla="*/ 29220 w 124591"/>
              <a:gd name="connsiteY1" fmla="*/ 160349 h 574711"/>
              <a:gd name="connsiteX2" fmla="*/ 59382 w 124591"/>
              <a:gd name="connsiteY2" fmla="*/ 288936 h 574711"/>
              <a:gd name="connsiteX3" fmla="*/ 124470 w 124591"/>
              <a:gd name="connsiteY3" fmla="*/ 390536 h 574711"/>
              <a:gd name="connsiteX4" fmla="*/ 76845 w 124591"/>
              <a:gd name="connsiteY4" fmla="*/ 461974 h 574711"/>
              <a:gd name="connsiteX5" fmla="*/ 3820 w 124591"/>
              <a:gd name="connsiteY5" fmla="*/ 574686 h 574711"/>
              <a:gd name="connsiteX6" fmla="*/ 70495 w 124591"/>
              <a:gd name="connsiteY6" fmla="*/ 471499 h 574711"/>
              <a:gd name="connsiteX7" fmla="*/ 91132 w 124591"/>
              <a:gd name="connsiteY7" fmla="*/ 392124 h 574711"/>
              <a:gd name="connsiteX8" fmla="*/ 35570 w 124591"/>
              <a:gd name="connsiteY8" fmla="*/ 274649 h 574711"/>
              <a:gd name="connsiteX9" fmla="*/ 645 w 124591"/>
              <a:gd name="connsiteY9" fmla="*/ 152411 h 574711"/>
              <a:gd name="connsiteX10" fmla="*/ 14932 w 124591"/>
              <a:gd name="connsiteY10" fmla="*/ 11 h 5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591" h="574711">
                <a:moveTo>
                  <a:pt x="14932" y="11"/>
                </a:moveTo>
                <a:cubicBezTo>
                  <a:pt x="19694" y="1334"/>
                  <a:pt x="21812" y="112195"/>
                  <a:pt x="29220" y="160349"/>
                </a:cubicBezTo>
                <a:cubicBezTo>
                  <a:pt x="36628" y="208503"/>
                  <a:pt x="43507" y="250572"/>
                  <a:pt x="59382" y="288936"/>
                </a:cubicBezTo>
                <a:cubicBezTo>
                  <a:pt x="75257" y="327300"/>
                  <a:pt x="121560" y="361697"/>
                  <a:pt x="124470" y="390536"/>
                </a:cubicBezTo>
                <a:cubicBezTo>
                  <a:pt x="127380" y="419375"/>
                  <a:pt x="76845" y="461974"/>
                  <a:pt x="76845" y="461974"/>
                </a:cubicBezTo>
                <a:cubicBezTo>
                  <a:pt x="56737" y="492666"/>
                  <a:pt x="4878" y="573098"/>
                  <a:pt x="3820" y="574686"/>
                </a:cubicBezTo>
                <a:cubicBezTo>
                  <a:pt x="2762" y="576274"/>
                  <a:pt x="55943" y="501926"/>
                  <a:pt x="70495" y="471499"/>
                </a:cubicBezTo>
                <a:cubicBezTo>
                  <a:pt x="85047" y="441072"/>
                  <a:pt x="96953" y="424932"/>
                  <a:pt x="91132" y="392124"/>
                </a:cubicBezTo>
                <a:cubicBezTo>
                  <a:pt x="85311" y="359316"/>
                  <a:pt x="50651" y="314601"/>
                  <a:pt x="35570" y="274649"/>
                </a:cubicBezTo>
                <a:cubicBezTo>
                  <a:pt x="20489" y="234697"/>
                  <a:pt x="4349" y="196861"/>
                  <a:pt x="645" y="152411"/>
                </a:cubicBezTo>
                <a:cubicBezTo>
                  <a:pt x="-3059" y="107961"/>
                  <a:pt x="10170" y="-1312"/>
                  <a:pt x="1493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9ED8ADF-3BD8-449A-B47E-A2207E8D0D9D}"/>
              </a:ext>
            </a:extLst>
          </p:cNvPr>
          <p:cNvSpPr/>
          <p:nvPr/>
        </p:nvSpPr>
        <p:spPr>
          <a:xfrm>
            <a:off x="3492794" y="3481342"/>
            <a:ext cx="152123" cy="689223"/>
          </a:xfrm>
          <a:custGeom>
            <a:avLst/>
            <a:gdLst>
              <a:gd name="connsiteX0" fmla="*/ 123531 w 152123"/>
              <a:gd name="connsiteY0" fmla="*/ 46 h 689223"/>
              <a:gd name="connsiteX1" fmla="*/ 1294 w 152123"/>
              <a:gd name="connsiteY1" fmla="*/ 465183 h 689223"/>
              <a:gd name="connsiteX2" fmla="*/ 60031 w 152123"/>
              <a:gd name="connsiteY2" fmla="*/ 482646 h 689223"/>
              <a:gd name="connsiteX3" fmla="*/ 72731 w 152123"/>
              <a:gd name="connsiteY3" fmla="*/ 520746 h 689223"/>
              <a:gd name="connsiteX4" fmla="*/ 110831 w 152123"/>
              <a:gd name="connsiteY4" fmla="*/ 595358 h 689223"/>
              <a:gd name="connsiteX5" fmla="*/ 120356 w 152123"/>
              <a:gd name="connsiteY5" fmla="*/ 614408 h 689223"/>
              <a:gd name="connsiteX6" fmla="*/ 102894 w 152123"/>
              <a:gd name="connsiteY6" fmla="*/ 689021 h 689223"/>
              <a:gd name="connsiteX7" fmla="*/ 152106 w 152123"/>
              <a:gd name="connsiteY7" fmla="*/ 589008 h 689223"/>
              <a:gd name="connsiteX8" fmla="*/ 107656 w 152123"/>
              <a:gd name="connsiteY8" fmla="*/ 492171 h 689223"/>
              <a:gd name="connsiteX9" fmla="*/ 42569 w 152123"/>
              <a:gd name="connsiteY9" fmla="*/ 436608 h 689223"/>
              <a:gd name="connsiteX10" fmla="*/ 123531 w 152123"/>
              <a:gd name="connsiteY10" fmla="*/ 46 h 68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123" h="689223">
                <a:moveTo>
                  <a:pt x="123531" y="46"/>
                </a:moveTo>
                <a:cubicBezTo>
                  <a:pt x="116652" y="4808"/>
                  <a:pt x="11877" y="384750"/>
                  <a:pt x="1294" y="465183"/>
                </a:cubicBezTo>
                <a:cubicBezTo>
                  <a:pt x="-9289" y="545616"/>
                  <a:pt x="48125" y="473386"/>
                  <a:pt x="60031" y="482646"/>
                </a:cubicBezTo>
                <a:cubicBezTo>
                  <a:pt x="71937" y="491907"/>
                  <a:pt x="64264" y="501961"/>
                  <a:pt x="72731" y="520746"/>
                </a:cubicBezTo>
                <a:cubicBezTo>
                  <a:pt x="81198" y="539531"/>
                  <a:pt x="102893" y="579748"/>
                  <a:pt x="110831" y="595358"/>
                </a:cubicBezTo>
                <a:cubicBezTo>
                  <a:pt x="118768" y="610968"/>
                  <a:pt x="121679" y="598798"/>
                  <a:pt x="120356" y="614408"/>
                </a:cubicBezTo>
                <a:cubicBezTo>
                  <a:pt x="119033" y="630018"/>
                  <a:pt x="97602" y="693254"/>
                  <a:pt x="102894" y="689021"/>
                </a:cubicBezTo>
                <a:cubicBezTo>
                  <a:pt x="108186" y="684788"/>
                  <a:pt x="151312" y="621816"/>
                  <a:pt x="152106" y="589008"/>
                </a:cubicBezTo>
                <a:cubicBezTo>
                  <a:pt x="152900" y="556200"/>
                  <a:pt x="125912" y="517571"/>
                  <a:pt x="107656" y="492171"/>
                </a:cubicBezTo>
                <a:cubicBezTo>
                  <a:pt x="89400" y="466771"/>
                  <a:pt x="39394" y="515189"/>
                  <a:pt x="42569" y="436608"/>
                </a:cubicBezTo>
                <a:cubicBezTo>
                  <a:pt x="45744" y="358027"/>
                  <a:pt x="130410" y="-4716"/>
                  <a:pt x="123531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229651C-E739-44D6-BAA5-1AFAA78EA566}"/>
              </a:ext>
            </a:extLst>
          </p:cNvPr>
          <p:cNvSpPr/>
          <p:nvPr/>
        </p:nvSpPr>
        <p:spPr>
          <a:xfrm>
            <a:off x="3327366" y="4192527"/>
            <a:ext cx="276486" cy="316362"/>
          </a:xfrm>
          <a:custGeom>
            <a:avLst/>
            <a:gdLst>
              <a:gd name="connsiteX0" fmla="*/ 276259 w 276486"/>
              <a:gd name="connsiteY0" fmla="*/ 61 h 316362"/>
              <a:gd name="connsiteX1" fmla="*/ 241334 w 276486"/>
              <a:gd name="connsiteY1" fmla="*/ 198498 h 316362"/>
              <a:gd name="connsiteX2" fmla="*/ 233397 w 276486"/>
              <a:gd name="connsiteY2" fmla="*/ 273111 h 316362"/>
              <a:gd name="connsiteX3" fmla="*/ 34 w 276486"/>
              <a:gd name="connsiteY3" fmla="*/ 315973 h 316362"/>
              <a:gd name="connsiteX4" fmla="*/ 215934 w 276486"/>
              <a:gd name="connsiteY4" fmla="*/ 249298 h 316362"/>
              <a:gd name="connsiteX5" fmla="*/ 222284 w 276486"/>
              <a:gd name="connsiteY5" fmla="*/ 177861 h 316362"/>
              <a:gd name="connsiteX6" fmla="*/ 276259 w 276486"/>
              <a:gd name="connsiteY6" fmla="*/ 61 h 31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486" h="316362">
                <a:moveTo>
                  <a:pt x="276259" y="61"/>
                </a:moveTo>
                <a:cubicBezTo>
                  <a:pt x="279434" y="3501"/>
                  <a:pt x="248478" y="152990"/>
                  <a:pt x="241334" y="198498"/>
                </a:cubicBezTo>
                <a:cubicBezTo>
                  <a:pt x="234190" y="244006"/>
                  <a:pt x="273614" y="253532"/>
                  <a:pt x="233397" y="273111"/>
                </a:cubicBezTo>
                <a:cubicBezTo>
                  <a:pt x="193180" y="292690"/>
                  <a:pt x="2944" y="319942"/>
                  <a:pt x="34" y="315973"/>
                </a:cubicBezTo>
                <a:cubicBezTo>
                  <a:pt x="-2876" y="312004"/>
                  <a:pt x="178892" y="272317"/>
                  <a:pt x="215934" y="249298"/>
                </a:cubicBezTo>
                <a:cubicBezTo>
                  <a:pt x="252976" y="226279"/>
                  <a:pt x="208790" y="216490"/>
                  <a:pt x="222284" y="177861"/>
                </a:cubicBezTo>
                <a:cubicBezTo>
                  <a:pt x="235778" y="139232"/>
                  <a:pt x="273084" y="-3379"/>
                  <a:pt x="276259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EF703E8-E0FA-42FB-B271-CD74DAE4AE2D}"/>
              </a:ext>
            </a:extLst>
          </p:cNvPr>
          <p:cNvSpPr/>
          <p:nvPr/>
        </p:nvSpPr>
        <p:spPr>
          <a:xfrm>
            <a:off x="3298463" y="4216061"/>
            <a:ext cx="294360" cy="208558"/>
          </a:xfrm>
          <a:custGeom>
            <a:avLst/>
            <a:gdLst>
              <a:gd name="connsiteX0" fmla="*/ 287700 w 294360"/>
              <a:gd name="connsiteY0" fmla="*/ 339 h 208558"/>
              <a:gd name="connsiteX1" fmla="*/ 200387 w 294360"/>
              <a:gd name="connsiteY1" fmla="*/ 176552 h 208558"/>
              <a:gd name="connsiteX2" fmla="*/ 362 w 294360"/>
              <a:gd name="connsiteY2" fmla="*/ 205127 h 208558"/>
              <a:gd name="connsiteX3" fmla="*/ 254362 w 294360"/>
              <a:gd name="connsiteY3" fmla="*/ 133689 h 208558"/>
              <a:gd name="connsiteX4" fmla="*/ 287700 w 294360"/>
              <a:gd name="connsiteY4" fmla="*/ 339 h 20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60" h="208558">
                <a:moveTo>
                  <a:pt x="287700" y="339"/>
                </a:moveTo>
                <a:cubicBezTo>
                  <a:pt x="278704" y="7483"/>
                  <a:pt x="248277" y="142421"/>
                  <a:pt x="200387" y="176552"/>
                </a:cubicBezTo>
                <a:cubicBezTo>
                  <a:pt x="152497" y="210683"/>
                  <a:pt x="-8634" y="212271"/>
                  <a:pt x="362" y="205127"/>
                </a:cubicBezTo>
                <a:cubicBezTo>
                  <a:pt x="9358" y="197983"/>
                  <a:pt x="204091" y="166497"/>
                  <a:pt x="254362" y="133689"/>
                </a:cubicBezTo>
                <a:cubicBezTo>
                  <a:pt x="304633" y="100881"/>
                  <a:pt x="296696" y="-6805"/>
                  <a:pt x="287700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CDD919D-B211-4A35-9211-A608FCE5D8D5}"/>
              </a:ext>
            </a:extLst>
          </p:cNvPr>
          <p:cNvSpPr/>
          <p:nvPr/>
        </p:nvSpPr>
        <p:spPr>
          <a:xfrm>
            <a:off x="4363256" y="3412525"/>
            <a:ext cx="69130" cy="1036697"/>
          </a:xfrm>
          <a:custGeom>
            <a:avLst/>
            <a:gdLst>
              <a:gd name="connsiteX0" fmla="*/ 69044 w 69130"/>
              <a:gd name="connsiteY0" fmla="*/ 8008 h 1036697"/>
              <a:gd name="connsiteX1" fmla="*/ 22477 w 69130"/>
              <a:gd name="connsiteY1" fmla="*/ 285292 h 1036697"/>
              <a:gd name="connsiteX2" fmla="*/ 1311 w 69130"/>
              <a:gd name="connsiteY2" fmla="*/ 725558 h 1036697"/>
              <a:gd name="connsiteX3" fmla="*/ 58461 w 69130"/>
              <a:gd name="connsiteY3" fmla="*/ 1030358 h 1036697"/>
              <a:gd name="connsiteX4" fmla="*/ 39411 w 69130"/>
              <a:gd name="connsiteY4" fmla="*/ 905475 h 1036697"/>
              <a:gd name="connsiteX5" fmla="*/ 9777 w 69130"/>
              <a:gd name="connsiteY5" fmla="*/ 594325 h 1036697"/>
              <a:gd name="connsiteX6" fmla="*/ 69044 w 69130"/>
              <a:gd name="connsiteY6" fmla="*/ 8008 h 103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30" h="1036697">
                <a:moveTo>
                  <a:pt x="69044" y="8008"/>
                </a:moveTo>
                <a:cubicBezTo>
                  <a:pt x="71161" y="-43497"/>
                  <a:pt x="33766" y="165700"/>
                  <a:pt x="22477" y="285292"/>
                </a:cubicBezTo>
                <a:cubicBezTo>
                  <a:pt x="11188" y="404884"/>
                  <a:pt x="-4686" y="601380"/>
                  <a:pt x="1311" y="725558"/>
                </a:cubicBezTo>
                <a:cubicBezTo>
                  <a:pt x="7308" y="849736"/>
                  <a:pt x="52111" y="1000372"/>
                  <a:pt x="58461" y="1030358"/>
                </a:cubicBezTo>
                <a:cubicBezTo>
                  <a:pt x="64811" y="1060344"/>
                  <a:pt x="47525" y="978147"/>
                  <a:pt x="39411" y="905475"/>
                </a:cubicBezTo>
                <a:cubicBezTo>
                  <a:pt x="31297" y="832803"/>
                  <a:pt x="5191" y="742139"/>
                  <a:pt x="9777" y="594325"/>
                </a:cubicBezTo>
                <a:cubicBezTo>
                  <a:pt x="14363" y="446511"/>
                  <a:pt x="66927" y="59513"/>
                  <a:pt x="69044" y="8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82DCDF7-EFB5-4079-9F97-D4900BAA42BF}"/>
              </a:ext>
            </a:extLst>
          </p:cNvPr>
          <p:cNvSpPr/>
          <p:nvPr/>
        </p:nvSpPr>
        <p:spPr>
          <a:xfrm>
            <a:off x="4405763" y="4080460"/>
            <a:ext cx="186040" cy="349049"/>
          </a:xfrm>
          <a:custGeom>
            <a:avLst/>
            <a:gdLst>
              <a:gd name="connsiteX0" fmla="*/ 185287 w 186040"/>
              <a:gd name="connsiteY0" fmla="*/ 2590 h 349049"/>
              <a:gd name="connsiteX1" fmla="*/ 35004 w 186040"/>
              <a:gd name="connsiteY1" fmla="*/ 320090 h 349049"/>
              <a:gd name="connsiteX2" fmla="*/ 20187 w 186040"/>
              <a:gd name="connsiteY2" fmla="*/ 320090 h 349049"/>
              <a:gd name="connsiteX3" fmla="*/ 1137 w 186040"/>
              <a:gd name="connsiteY3" fmla="*/ 193090 h 349049"/>
              <a:gd name="connsiteX4" fmla="*/ 56170 w 186040"/>
              <a:gd name="connsiteY4" fmla="*/ 226957 h 349049"/>
              <a:gd name="connsiteX5" fmla="*/ 92154 w 186040"/>
              <a:gd name="connsiteY5" fmla="*/ 171923 h 349049"/>
              <a:gd name="connsiteX6" fmla="*/ 185287 w 186040"/>
              <a:gd name="connsiteY6" fmla="*/ 2590 h 34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040" h="349049">
                <a:moveTo>
                  <a:pt x="185287" y="2590"/>
                </a:moveTo>
                <a:cubicBezTo>
                  <a:pt x="175762" y="27284"/>
                  <a:pt x="62521" y="267173"/>
                  <a:pt x="35004" y="320090"/>
                </a:cubicBezTo>
                <a:cubicBezTo>
                  <a:pt x="7487" y="373007"/>
                  <a:pt x="25831" y="341257"/>
                  <a:pt x="20187" y="320090"/>
                </a:cubicBezTo>
                <a:cubicBezTo>
                  <a:pt x="14543" y="298923"/>
                  <a:pt x="-4860" y="208612"/>
                  <a:pt x="1137" y="193090"/>
                </a:cubicBezTo>
                <a:cubicBezTo>
                  <a:pt x="7134" y="177568"/>
                  <a:pt x="41001" y="230485"/>
                  <a:pt x="56170" y="226957"/>
                </a:cubicBezTo>
                <a:cubicBezTo>
                  <a:pt x="71339" y="223429"/>
                  <a:pt x="73104" y="206848"/>
                  <a:pt x="92154" y="171923"/>
                </a:cubicBezTo>
                <a:cubicBezTo>
                  <a:pt x="111204" y="136998"/>
                  <a:pt x="194812" y="-22104"/>
                  <a:pt x="185287" y="2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62375738-E66B-49F3-85EA-EF16D950D629}"/>
              </a:ext>
            </a:extLst>
          </p:cNvPr>
          <p:cNvSpPr/>
          <p:nvPr/>
        </p:nvSpPr>
        <p:spPr>
          <a:xfrm>
            <a:off x="3659715" y="4294649"/>
            <a:ext cx="611166" cy="539890"/>
          </a:xfrm>
          <a:custGeom>
            <a:avLst/>
            <a:gdLst>
              <a:gd name="connsiteX0" fmla="*/ 2 w 611166"/>
              <a:gd name="connsiteY0" fmla="*/ 68 h 539890"/>
              <a:gd name="connsiteX1" fmla="*/ 211668 w 611166"/>
              <a:gd name="connsiteY1" fmla="*/ 313334 h 539890"/>
              <a:gd name="connsiteX2" fmla="*/ 605368 w 611166"/>
              <a:gd name="connsiteY2" fmla="*/ 535584 h 539890"/>
              <a:gd name="connsiteX3" fmla="*/ 457202 w 611166"/>
              <a:gd name="connsiteY3" fmla="*/ 465734 h 539890"/>
              <a:gd name="connsiteX4" fmla="*/ 207435 w 611166"/>
              <a:gd name="connsiteY4" fmla="*/ 340851 h 539890"/>
              <a:gd name="connsiteX5" fmla="*/ 2 w 611166"/>
              <a:gd name="connsiteY5" fmla="*/ 68 h 53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166" h="539890">
                <a:moveTo>
                  <a:pt x="2" y="68"/>
                </a:moveTo>
                <a:cubicBezTo>
                  <a:pt x="708" y="-4518"/>
                  <a:pt x="110774" y="224081"/>
                  <a:pt x="211668" y="313334"/>
                </a:cubicBezTo>
                <a:cubicBezTo>
                  <a:pt x="312562" y="402587"/>
                  <a:pt x="564446" y="510184"/>
                  <a:pt x="605368" y="535584"/>
                </a:cubicBezTo>
                <a:cubicBezTo>
                  <a:pt x="646290" y="560984"/>
                  <a:pt x="457202" y="465734"/>
                  <a:pt x="457202" y="465734"/>
                </a:cubicBezTo>
                <a:cubicBezTo>
                  <a:pt x="390880" y="433279"/>
                  <a:pt x="284693" y="419520"/>
                  <a:pt x="207435" y="340851"/>
                </a:cubicBezTo>
                <a:cubicBezTo>
                  <a:pt x="130177" y="262182"/>
                  <a:pt x="-704" y="4654"/>
                  <a:pt x="2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BCCA9548-667B-4B96-A250-0EAA49EB705C}"/>
              </a:ext>
            </a:extLst>
          </p:cNvPr>
          <p:cNvSpPr/>
          <p:nvPr/>
        </p:nvSpPr>
        <p:spPr>
          <a:xfrm>
            <a:off x="4277777" y="4428059"/>
            <a:ext cx="194745" cy="368332"/>
          </a:xfrm>
          <a:custGeom>
            <a:avLst/>
            <a:gdLst>
              <a:gd name="connsiteX0" fmla="*/ 194740 w 194745"/>
              <a:gd name="connsiteY0" fmla="*/ 8 h 368332"/>
              <a:gd name="connsiteX1" fmla="*/ 97373 w 194745"/>
              <a:gd name="connsiteY1" fmla="*/ 249774 h 368332"/>
              <a:gd name="connsiteX2" fmla="*/ 6 w 194745"/>
              <a:gd name="connsiteY2" fmla="*/ 368308 h 368332"/>
              <a:gd name="connsiteX3" fmla="*/ 93140 w 194745"/>
              <a:gd name="connsiteY3" fmla="*/ 241308 h 368332"/>
              <a:gd name="connsiteX4" fmla="*/ 194740 w 194745"/>
              <a:gd name="connsiteY4" fmla="*/ 8 h 36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45" h="368332">
                <a:moveTo>
                  <a:pt x="194740" y="8"/>
                </a:moveTo>
                <a:cubicBezTo>
                  <a:pt x="195446" y="1419"/>
                  <a:pt x="129829" y="188391"/>
                  <a:pt x="97373" y="249774"/>
                </a:cubicBezTo>
                <a:cubicBezTo>
                  <a:pt x="64917" y="311157"/>
                  <a:pt x="711" y="369719"/>
                  <a:pt x="6" y="368308"/>
                </a:cubicBezTo>
                <a:cubicBezTo>
                  <a:pt x="-700" y="366897"/>
                  <a:pt x="60332" y="300575"/>
                  <a:pt x="93140" y="241308"/>
                </a:cubicBezTo>
                <a:cubicBezTo>
                  <a:pt x="125948" y="182041"/>
                  <a:pt x="194034" y="-1403"/>
                  <a:pt x="19474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07A4825-4C3A-4981-ACE1-10C515C963AC}"/>
              </a:ext>
            </a:extLst>
          </p:cNvPr>
          <p:cNvSpPr/>
          <p:nvPr/>
        </p:nvSpPr>
        <p:spPr>
          <a:xfrm>
            <a:off x="4209960" y="4508367"/>
            <a:ext cx="150432" cy="275762"/>
          </a:xfrm>
          <a:custGeom>
            <a:avLst/>
            <a:gdLst>
              <a:gd name="connsiteX0" fmla="*/ 150373 w 150432"/>
              <a:gd name="connsiteY0" fmla="*/ 133 h 275762"/>
              <a:gd name="connsiteX1" fmla="*/ 72057 w 150432"/>
              <a:gd name="connsiteY1" fmla="*/ 199100 h 275762"/>
              <a:gd name="connsiteX2" fmla="*/ 90 w 150432"/>
              <a:gd name="connsiteY2" fmla="*/ 275300 h 275762"/>
              <a:gd name="connsiteX3" fmla="*/ 59357 w 150432"/>
              <a:gd name="connsiteY3" fmla="*/ 169466 h 275762"/>
              <a:gd name="connsiteX4" fmla="*/ 150373 w 150432"/>
              <a:gd name="connsiteY4" fmla="*/ 133 h 27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32" h="275762">
                <a:moveTo>
                  <a:pt x="150373" y="133"/>
                </a:moveTo>
                <a:cubicBezTo>
                  <a:pt x="152490" y="5072"/>
                  <a:pt x="97104" y="153239"/>
                  <a:pt x="72057" y="199100"/>
                </a:cubicBezTo>
                <a:cubicBezTo>
                  <a:pt x="47010" y="244961"/>
                  <a:pt x="2207" y="280239"/>
                  <a:pt x="90" y="275300"/>
                </a:cubicBezTo>
                <a:cubicBezTo>
                  <a:pt x="-2027" y="270361"/>
                  <a:pt x="33604" y="210388"/>
                  <a:pt x="59357" y="169466"/>
                </a:cubicBezTo>
                <a:cubicBezTo>
                  <a:pt x="85110" y="128544"/>
                  <a:pt x="148256" y="-4806"/>
                  <a:pt x="150373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54211AE-38BB-486C-839E-008B00D3C82E}"/>
              </a:ext>
            </a:extLst>
          </p:cNvPr>
          <p:cNvSpPr/>
          <p:nvPr/>
        </p:nvSpPr>
        <p:spPr>
          <a:xfrm>
            <a:off x="4127125" y="4494950"/>
            <a:ext cx="203891" cy="226952"/>
          </a:xfrm>
          <a:custGeom>
            <a:avLst/>
            <a:gdLst>
              <a:gd name="connsiteX0" fmla="*/ 203575 w 203891"/>
              <a:gd name="connsiteY0" fmla="*/ 850 h 226952"/>
              <a:gd name="connsiteX1" fmla="*/ 80808 w 203891"/>
              <a:gd name="connsiteY1" fmla="*/ 163833 h 226952"/>
              <a:gd name="connsiteX2" fmla="*/ 375 w 203891"/>
              <a:gd name="connsiteY2" fmla="*/ 225217 h 226952"/>
              <a:gd name="connsiteX3" fmla="*/ 112558 w 203891"/>
              <a:gd name="connsiteY3" fmla="*/ 104567 h 226952"/>
              <a:gd name="connsiteX4" fmla="*/ 203575 w 203891"/>
              <a:gd name="connsiteY4" fmla="*/ 850 h 22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891" h="226952">
                <a:moveTo>
                  <a:pt x="203575" y="850"/>
                </a:moveTo>
                <a:cubicBezTo>
                  <a:pt x="198283" y="10728"/>
                  <a:pt x="114675" y="126439"/>
                  <a:pt x="80808" y="163833"/>
                </a:cubicBezTo>
                <a:cubicBezTo>
                  <a:pt x="46941" y="201228"/>
                  <a:pt x="-4917" y="235095"/>
                  <a:pt x="375" y="225217"/>
                </a:cubicBezTo>
                <a:cubicBezTo>
                  <a:pt x="5667" y="215339"/>
                  <a:pt x="78691" y="139492"/>
                  <a:pt x="112558" y="104567"/>
                </a:cubicBezTo>
                <a:cubicBezTo>
                  <a:pt x="146425" y="69642"/>
                  <a:pt x="208867" y="-9028"/>
                  <a:pt x="203575" y="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1B0F721-19E2-4340-8BCE-530FDCACA83F}"/>
              </a:ext>
            </a:extLst>
          </p:cNvPr>
          <p:cNvSpPr/>
          <p:nvPr/>
        </p:nvSpPr>
        <p:spPr>
          <a:xfrm>
            <a:off x="3354518" y="4525909"/>
            <a:ext cx="561083" cy="789096"/>
          </a:xfrm>
          <a:custGeom>
            <a:avLst/>
            <a:gdLst>
              <a:gd name="connsiteX0" fmla="*/ 399 w 561083"/>
              <a:gd name="connsiteY0" fmla="*/ 1641 h 789096"/>
              <a:gd name="connsiteX1" fmla="*/ 320015 w 561083"/>
              <a:gd name="connsiteY1" fmla="*/ 323374 h 789096"/>
              <a:gd name="connsiteX2" fmla="*/ 406799 w 561083"/>
              <a:gd name="connsiteY2" fmla="*/ 573141 h 789096"/>
              <a:gd name="connsiteX3" fmla="*/ 559199 w 561083"/>
              <a:gd name="connsiteY3" fmla="*/ 789041 h 789096"/>
              <a:gd name="connsiteX4" fmla="*/ 476649 w 561083"/>
              <a:gd name="connsiteY4" fmla="*/ 590074 h 789096"/>
              <a:gd name="connsiteX5" fmla="*/ 258632 w 561083"/>
              <a:gd name="connsiteY5" fmla="*/ 215424 h 789096"/>
              <a:gd name="connsiteX6" fmla="*/ 399 w 561083"/>
              <a:gd name="connsiteY6" fmla="*/ 1641 h 78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083" h="789096">
                <a:moveTo>
                  <a:pt x="399" y="1641"/>
                </a:moveTo>
                <a:cubicBezTo>
                  <a:pt x="10629" y="19633"/>
                  <a:pt x="252282" y="228124"/>
                  <a:pt x="320015" y="323374"/>
                </a:cubicBezTo>
                <a:cubicBezTo>
                  <a:pt x="387748" y="418624"/>
                  <a:pt x="366935" y="495530"/>
                  <a:pt x="406799" y="573141"/>
                </a:cubicBezTo>
                <a:cubicBezTo>
                  <a:pt x="446663" y="650752"/>
                  <a:pt x="547557" y="786219"/>
                  <a:pt x="559199" y="789041"/>
                </a:cubicBezTo>
                <a:cubicBezTo>
                  <a:pt x="570841" y="791863"/>
                  <a:pt x="526743" y="685677"/>
                  <a:pt x="476649" y="590074"/>
                </a:cubicBezTo>
                <a:cubicBezTo>
                  <a:pt x="426555" y="494471"/>
                  <a:pt x="338360" y="313496"/>
                  <a:pt x="258632" y="215424"/>
                </a:cubicBezTo>
                <a:cubicBezTo>
                  <a:pt x="178904" y="117352"/>
                  <a:pt x="-9831" y="-16351"/>
                  <a:pt x="399" y="1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E80C6E37-EE3C-4414-B27F-CB3B586879B5}"/>
              </a:ext>
            </a:extLst>
          </p:cNvPr>
          <p:cNvSpPr/>
          <p:nvPr/>
        </p:nvSpPr>
        <p:spPr>
          <a:xfrm>
            <a:off x="3894049" y="5295608"/>
            <a:ext cx="310429" cy="712282"/>
          </a:xfrm>
          <a:custGeom>
            <a:avLst/>
            <a:gdLst>
              <a:gd name="connsiteX0" fmla="*/ 618 w 310429"/>
              <a:gd name="connsiteY0" fmla="*/ 292 h 712282"/>
              <a:gd name="connsiteX1" fmla="*/ 203818 w 310429"/>
              <a:gd name="connsiteY1" fmla="*/ 406692 h 712282"/>
              <a:gd name="connsiteX2" fmla="*/ 296951 w 310429"/>
              <a:gd name="connsiteY2" fmla="*/ 597192 h 712282"/>
              <a:gd name="connsiteX3" fmla="*/ 296951 w 310429"/>
              <a:gd name="connsiteY3" fmla="*/ 711492 h 712282"/>
              <a:gd name="connsiteX4" fmla="*/ 309651 w 310429"/>
              <a:gd name="connsiteY4" fmla="*/ 542159 h 712282"/>
              <a:gd name="connsiteX5" fmla="*/ 275784 w 310429"/>
              <a:gd name="connsiteY5" fmla="*/ 474425 h 712282"/>
              <a:gd name="connsiteX6" fmla="*/ 618 w 310429"/>
              <a:gd name="connsiteY6" fmla="*/ 292 h 71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429" h="712282">
                <a:moveTo>
                  <a:pt x="618" y="292"/>
                </a:moveTo>
                <a:cubicBezTo>
                  <a:pt x="-11376" y="-10997"/>
                  <a:pt x="154429" y="307209"/>
                  <a:pt x="203818" y="406692"/>
                </a:cubicBezTo>
                <a:cubicBezTo>
                  <a:pt x="253207" y="506175"/>
                  <a:pt x="281429" y="546392"/>
                  <a:pt x="296951" y="597192"/>
                </a:cubicBezTo>
                <a:cubicBezTo>
                  <a:pt x="312473" y="647992"/>
                  <a:pt x="294834" y="720664"/>
                  <a:pt x="296951" y="711492"/>
                </a:cubicBezTo>
                <a:cubicBezTo>
                  <a:pt x="299068" y="702320"/>
                  <a:pt x="313179" y="581670"/>
                  <a:pt x="309651" y="542159"/>
                </a:cubicBezTo>
                <a:cubicBezTo>
                  <a:pt x="306123" y="502648"/>
                  <a:pt x="325173" y="565442"/>
                  <a:pt x="275784" y="474425"/>
                </a:cubicBezTo>
                <a:cubicBezTo>
                  <a:pt x="226395" y="383408"/>
                  <a:pt x="12612" y="11581"/>
                  <a:pt x="61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9A701ECB-4681-49D4-BDEC-615C612E7AB8}"/>
              </a:ext>
            </a:extLst>
          </p:cNvPr>
          <p:cNvSpPr/>
          <p:nvPr/>
        </p:nvSpPr>
        <p:spPr>
          <a:xfrm>
            <a:off x="4200101" y="5951740"/>
            <a:ext cx="287914" cy="567973"/>
          </a:xfrm>
          <a:custGeom>
            <a:avLst/>
            <a:gdLst>
              <a:gd name="connsiteX0" fmla="*/ 3599 w 287914"/>
              <a:gd name="connsiteY0" fmla="*/ 327 h 567973"/>
              <a:gd name="connsiteX1" fmla="*/ 54399 w 287914"/>
              <a:gd name="connsiteY1" fmla="*/ 271260 h 567973"/>
              <a:gd name="connsiteX2" fmla="*/ 287232 w 287914"/>
              <a:gd name="connsiteY2" fmla="*/ 567593 h 567973"/>
              <a:gd name="connsiteX3" fmla="*/ 122132 w 287914"/>
              <a:gd name="connsiteY3" fmla="*/ 326293 h 567973"/>
              <a:gd name="connsiteX4" fmla="*/ 3599 w 287914"/>
              <a:gd name="connsiteY4" fmla="*/ 327 h 56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4" h="567973">
                <a:moveTo>
                  <a:pt x="3599" y="327"/>
                </a:moveTo>
                <a:cubicBezTo>
                  <a:pt x="-7690" y="-8845"/>
                  <a:pt x="7127" y="176716"/>
                  <a:pt x="54399" y="271260"/>
                </a:cubicBezTo>
                <a:cubicBezTo>
                  <a:pt x="101671" y="365804"/>
                  <a:pt x="275943" y="558421"/>
                  <a:pt x="287232" y="567593"/>
                </a:cubicBezTo>
                <a:cubicBezTo>
                  <a:pt x="298521" y="576765"/>
                  <a:pt x="166582" y="418015"/>
                  <a:pt x="122132" y="326293"/>
                </a:cubicBezTo>
                <a:cubicBezTo>
                  <a:pt x="77682" y="234571"/>
                  <a:pt x="14888" y="9499"/>
                  <a:pt x="3599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B176C3F-F035-4A7B-98B6-1807781A6477}"/>
              </a:ext>
            </a:extLst>
          </p:cNvPr>
          <p:cNvSpPr/>
          <p:nvPr/>
        </p:nvSpPr>
        <p:spPr>
          <a:xfrm>
            <a:off x="4304810" y="6400473"/>
            <a:ext cx="103221" cy="411046"/>
          </a:xfrm>
          <a:custGeom>
            <a:avLst/>
            <a:gdLst>
              <a:gd name="connsiteX0" fmla="*/ 55523 w 103221"/>
              <a:gd name="connsiteY0" fmla="*/ 327 h 411046"/>
              <a:gd name="connsiteX1" fmla="*/ 102090 w 103221"/>
              <a:gd name="connsiteY1" fmla="*/ 140027 h 411046"/>
              <a:gd name="connsiteX2" fmla="*/ 490 w 103221"/>
              <a:gd name="connsiteY2" fmla="*/ 410960 h 411046"/>
              <a:gd name="connsiteX3" fmla="*/ 63990 w 103221"/>
              <a:gd name="connsiteY3" fmla="*/ 110394 h 411046"/>
              <a:gd name="connsiteX4" fmla="*/ 55523 w 103221"/>
              <a:gd name="connsiteY4" fmla="*/ 327 h 4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21" h="411046">
                <a:moveTo>
                  <a:pt x="55523" y="327"/>
                </a:moveTo>
                <a:cubicBezTo>
                  <a:pt x="61873" y="5266"/>
                  <a:pt x="111262" y="71588"/>
                  <a:pt x="102090" y="140027"/>
                </a:cubicBezTo>
                <a:cubicBezTo>
                  <a:pt x="92918" y="208466"/>
                  <a:pt x="6840" y="415899"/>
                  <a:pt x="490" y="410960"/>
                </a:cubicBezTo>
                <a:cubicBezTo>
                  <a:pt x="-5860" y="406021"/>
                  <a:pt x="51290" y="173894"/>
                  <a:pt x="63990" y="110394"/>
                </a:cubicBezTo>
                <a:cubicBezTo>
                  <a:pt x="76690" y="46894"/>
                  <a:pt x="49173" y="-4612"/>
                  <a:pt x="55523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72862C00-0E79-4865-9D7F-2A54155961FA}"/>
              </a:ext>
            </a:extLst>
          </p:cNvPr>
          <p:cNvSpPr/>
          <p:nvPr/>
        </p:nvSpPr>
        <p:spPr>
          <a:xfrm>
            <a:off x="4427654" y="2813994"/>
            <a:ext cx="513041" cy="615511"/>
          </a:xfrm>
          <a:custGeom>
            <a:avLst/>
            <a:gdLst>
              <a:gd name="connsiteX0" fmla="*/ 512646 w 513041"/>
              <a:gd name="connsiteY0" fmla="*/ 1173 h 615511"/>
              <a:gd name="connsiteX1" fmla="*/ 284046 w 513041"/>
              <a:gd name="connsiteY1" fmla="*/ 352539 h 615511"/>
              <a:gd name="connsiteX2" fmla="*/ 413 w 513041"/>
              <a:gd name="connsiteY2" fmla="*/ 610773 h 615511"/>
              <a:gd name="connsiteX3" fmla="*/ 229013 w 513041"/>
              <a:gd name="connsiteY3" fmla="*/ 479539 h 615511"/>
              <a:gd name="connsiteX4" fmla="*/ 512646 w 513041"/>
              <a:gd name="connsiteY4" fmla="*/ 1173 h 61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041" h="615511">
                <a:moveTo>
                  <a:pt x="512646" y="1173"/>
                </a:moveTo>
                <a:cubicBezTo>
                  <a:pt x="521818" y="-19994"/>
                  <a:pt x="369418" y="250939"/>
                  <a:pt x="284046" y="352539"/>
                </a:cubicBezTo>
                <a:cubicBezTo>
                  <a:pt x="198674" y="454139"/>
                  <a:pt x="9585" y="589606"/>
                  <a:pt x="413" y="610773"/>
                </a:cubicBezTo>
                <a:cubicBezTo>
                  <a:pt x="-8759" y="631940"/>
                  <a:pt x="136585" y="581139"/>
                  <a:pt x="229013" y="479539"/>
                </a:cubicBezTo>
                <a:cubicBezTo>
                  <a:pt x="321441" y="377939"/>
                  <a:pt x="503474" y="22340"/>
                  <a:pt x="512646" y="1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556B980E-5CE2-4218-B7DC-30E8F16F38AD}"/>
              </a:ext>
            </a:extLst>
          </p:cNvPr>
          <p:cNvSpPr/>
          <p:nvPr/>
        </p:nvSpPr>
        <p:spPr>
          <a:xfrm>
            <a:off x="4411045" y="3203039"/>
            <a:ext cx="855236" cy="1064767"/>
          </a:xfrm>
          <a:custGeom>
            <a:avLst/>
            <a:gdLst>
              <a:gd name="connsiteX0" fmla="*/ 88 w 855236"/>
              <a:gd name="connsiteY0" fmla="*/ 1064161 h 1064767"/>
              <a:gd name="connsiteX1" fmla="*/ 330288 w 855236"/>
              <a:gd name="connsiteY1" fmla="*/ 708561 h 1064767"/>
              <a:gd name="connsiteX2" fmla="*/ 664722 w 855236"/>
              <a:gd name="connsiteY2" fmla="*/ 352961 h 1064767"/>
              <a:gd name="connsiteX3" fmla="*/ 855222 w 855236"/>
              <a:gd name="connsiteY3" fmla="*/ 1594 h 1064767"/>
              <a:gd name="connsiteX4" fmla="*/ 673188 w 855236"/>
              <a:gd name="connsiteY4" fmla="*/ 238661 h 1064767"/>
              <a:gd name="connsiteX5" fmla="*/ 368388 w 855236"/>
              <a:gd name="connsiteY5" fmla="*/ 602728 h 1064767"/>
              <a:gd name="connsiteX6" fmla="*/ 88 w 855236"/>
              <a:gd name="connsiteY6" fmla="*/ 1064161 h 106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236" h="1064767">
                <a:moveTo>
                  <a:pt x="88" y="1064161"/>
                </a:moveTo>
                <a:cubicBezTo>
                  <a:pt x="-6262" y="1081800"/>
                  <a:pt x="330288" y="708561"/>
                  <a:pt x="330288" y="708561"/>
                </a:cubicBezTo>
                <a:cubicBezTo>
                  <a:pt x="441060" y="590028"/>
                  <a:pt x="577233" y="470789"/>
                  <a:pt x="664722" y="352961"/>
                </a:cubicBezTo>
                <a:cubicBezTo>
                  <a:pt x="752211" y="235133"/>
                  <a:pt x="853811" y="20644"/>
                  <a:pt x="855222" y="1594"/>
                </a:cubicBezTo>
                <a:cubicBezTo>
                  <a:pt x="856633" y="-17456"/>
                  <a:pt x="754327" y="138472"/>
                  <a:pt x="673188" y="238661"/>
                </a:cubicBezTo>
                <a:cubicBezTo>
                  <a:pt x="592049" y="338850"/>
                  <a:pt x="479160" y="466556"/>
                  <a:pt x="368388" y="602728"/>
                </a:cubicBezTo>
                <a:cubicBezTo>
                  <a:pt x="257616" y="738900"/>
                  <a:pt x="6438" y="1046522"/>
                  <a:pt x="88" y="1064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FB1C80FA-CBDF-4BA8-A093-4882D0C2A451}"/>
              </a:ext>
            </a:extLst>
          </p:cNvPr>
          <p:cNvSpPr/>
          <p:nvPr/>
        </p:nvSpPr>
        <p:spPr>
          <a:xfrm>
            <a:off x="4893335" y="1464454"/>
            <a:ext cx="813213" cy="1490456"/>
          </a:xfrm>
          <a:custGeom>
            <a:avLst/>
            <a:gdLst>
              <a:gd name="connsiteX0" fmla="*/ 813198 w 813213"/>
              <a:gd name="connsiteY0" fmla="*/ 279 h 1490456"/>
              <a:gd name="connsiteX1" fmla="*/ 516865 w 813213"/>
              <a:gd name="connsiteY1" fmla="*/ 605646 h 1490456"/>
              <a:gd name="connsiteX2" fmla="*/ 343298 w 813213"/>
              <a:gd name="connsiteY2" fmla="*/ 876579 h 1490456"/>
              <a:gd name="connsiteX3" fmla="*/ 250165 w 813213"/>
              <a:gd name="connsiteY3" fmla="*/ 978179 h 1490456"/>
              <a:gd name="connsiteX4" fmla="*/ 398 w 813213"/>
              <a:gd name="connsiteY4" fmla="*/ 1490413 h 1490456"/>
              <a:gd name="connsiteX5" fmla="*/ 313665 w 813213"/>
              <a:gd name="connsiteY5" fmla="*/ 948546 h 1490456"/>
              <a:gd name="connsiteX6" fmla="*/ 504165 w 813213"/>
              <a:gd name="connsiteY6" fmla="*/ 686079 h 1490456"/>
              <a:gd name="connsiteX7" fmla="*/ 813198 w 813213"/>
              <a:gd name="connsiteY7" fmla="*/ 279 h 149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3213" h="1490456">
                <a:moveTo>
                  <a:pt x="813198" y="279"/>
                </a:moveTo>
                <a:cubicBezTo>
                  <a:pt x="815315" y="-13127"/>
                  <a:pt x="595182" y="459596"/>
                  <a:pt x="516865" y="605646"/>
                </a:cubicBezTo>
                <a:cubicBezTo>
                  <a:pt x="438548" y="751696"/>
                  <a:pt x="387748" y="814490"/>
                  <a:pt x="343298" y="876579"/>
                </a:cubicBezTo>
                <a:cubicBezTo>
                  <a:pt x="298848" y="938668"/>
                  <a:pt x="307315" y="875873"/>
                  <a:pt x="250165" y="978179"/>
                </a:cubicBezTo>
                <a:cubicBezTo>
                  <a:pt x="193015" y="1080485"/>
                  <a:pt x="-10185" y="1495352"/>
                  <a:pt x="398" y="1490413"/>
                </a:cubicBezTo>
                <a:cubicBezTo>
                  <a:pt x="10981" y="1485474"/>
                  <a:pt x="229704" y="1082602"/>
                  <a:pt x="313665" y="948546"/>
                </a:cubicBezTo>
                <a:cubicBezTo>
                  <a:pt x="397626" y="814490"/>
                  <a:pt x="417382" y="839890"/>
                  <a:pt x="504165" y="686079"/>
                </a:cubicBezTo>
                <a:cubicBezTo>
                  <a:pt x="590948" y="532268"/>
                  <a:pt x="811081" y="13685"/>
                  <a:pt x="813198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92EBF332-354E-4058-B75D-CE6CB0490A62}"/>
              </a:ext>
            </a:extLst>
          </p:cNvPr>
          <p:cNvSpPr/>
          <p:nvPr/>
        </p:nvSpPr>
        <p:spPr>
          <a:xfrm>
            <a:off x="5203979" y="1596484"/>
            <a:ext cx="797469" cy="1729968"/>
          </a:xfrm>
          <a:custGeom>
            <a:avLst/>
            <a:gdLst>
              <a:gd name="connsiteX0" fmla="*/ 794654 w 797469"/>
              <a:gd name="connsiteY0" fmla="*/ 7949 h 1729968"/>
              <a:gd name="connsiteX1" fmla="*/ 705754 w 797469"/>
              <a:gd name="connsiteY1" fmla="*/ 291583 h 1729968"/>
              <a:gd name="connsiteX2" fmla="*/ 506788 w 797469"/>
              <a:gd name="connsiteY2" fmla="*/ 892716 h 1729968"/>
              <a:gd name="connsiteX3" fmla="*/ 49588 w 797469"/>
              <a:gd name="connsiteY3" fmla="*/ 1646249 h 1729968"/>
              <a:gd name="connsiteX4" fmla="*/ 58054 w 797469"/>
              <a:gd name="connsiteY4" fmla="*/ 1642016 h 1729968"/>
              <a:gd name="connsiteX5" fmla="*/ 455988 w 797469"/>
              <a:gd name="connsiteY5" fmla="*/ 1028183 h 1729968"/>
              <a:gd name="connsiteX6" fmla="*/ 608388 w 797469"/>
              <a:gd name="connsiteY6" fmla="*/ 583683 h 1729968"/>
              <a:gd name="connsiteX7" fmla="*/ 794654 w 797469"/>
              <a:gd name="connsiteY7" fmla="*/ 7949 h 17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469" h="1729968">
                <a:moveTo>
                  <a:pt x="794654" y="7949"/>
                </a:moveTo>
                <a:cubicBezTo>
                  <a:pt x="810882" y="-40734"/>
                  <a:pt x="753732" y="144122"/>
                  <a:pt x="705754" y="291583"/>
                </a:cubicBezTo>
                <a:cubicBezTo>
                  <a:pt x="657776" y="439044"/>
                  <a:pt x="616149" y="666938"/>
                  <a:pt x="506788" y="892716"/>
                </a:cubicBezTo>
                <a:cubicBezTo>
                  <a:pt x="397427" y="1118494"/>
                  <a:pt x="49588" y="1646249"/>
                  <a:pt x="49588" y="1646249"/>
                </a:cubicBezTo>
                <a:cubicBezTo>
                  <a:pt x="-25201" y="1771132"/>
                  <a:pt x="-9679" y="1745027"/>
                  <a:pt x="58054" y="1642016"/>
                </a:cubicBezTo>
                <a:cubicBezTo>
                  <a:pt x="125787" y="1539005"/>
                  <a:pt x="364266" y="1204572"/>
                  <a:pt x="455988" y="1028183"/>
                </a:cubicBezTo>
                <a:cubicBezTo>
                  <a:pt x="547710" y="851794"/>
                  <a:pt x="551238" y="753016"/>
                  <a:pt x="608388" y="583683"/>
                </a:cubicBezTo>
                <a:cubicBezTo>
                  <a:pt x="665538" y="414350"/>
                  <a:pt x="778426" y="56632"/>
                  <a:pt x="794654" y="7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C8EF876C-64DF-4E68-952F-9B97BF3C06B0}"/>
              </a:ext>
            </a:extLst>
          </p:cNvPr>
          <p:cNvSpPr/>
          <p:nvPr/>
        </p:nvSpPr>
        <p:spPr>
          <a:xfrm>
            <a:off x="5630524" y="1410414"/>
            <a:ext cx="397363" cy="286771"/>
          </a:xfrm>
          <a:custGeom>
            <a:avLst/>
            <a:gdLst>
              <a:gd name="connsiteX0" fmla="*/ 339 w 397363"/>
              <a:gd name="connsiteY0" fmla="*/ 78661 h 286771"/>
              <a:gd name="connsiteX1" fmla="*/ 116226 w 397363"/>
              <a:gd name="connsiteY1" fmla="*/ 10399 h 286771"/>
              <a:gd name="connsiteX2" fmla="*/ 327364 w 397363"/>
              <a:gd name="connsiteY2" fmla="*/ 92949 h 286771"/>
              <a:gd name="connsiteX3" fmla="*/ 378164 w 397363"/>
              <a:gd name="connsiteY3" fmla="*/ 216774 h 286771"/>
              <a:gd name="connsiteX4" fmla="*/ 359114 w 397363"/>
              <a:gd name="connsiteY4" fmla="*/ 286624 h 286771"/>
              <a:gd name="connsiteX5" fmla="*/ 387689 w 397363"/>
              <a:gd name="connsiteY5" fmla="*/ 234236 h 286771"/>
              <a:gd name="connsiteX6" fmla="*/ 395626 w 397363"/>
              <a:gd name="connsiteY6" fmla="*/ 200899 h 286771"/>
              <a:gd name="connsiteX7" fmla="*/ 357526 w 397363"/>
              <a:gd name="connsiteY7" fmla="*/ 99299 h 286771"/>
              <a:gd name="connsiteX8" fmla="*/ 236876 w 397363"/>
              <a:gd name="connsiteY8" fmla="*/ 24686 h 286771"/>
              <a:gd name="connsiteX9" fmla="*/ 86064 w 397363"/>
              <a:gd name="connsiteY9" fmla="*/ 874 h 286771"/>
              <a:gd name="connsiteX10" fmla="*/ 339 w 397363"/>
              <a:gd name="connsiteY10" fmla="*/ 78661 h 28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363" h="286771">
                <a:moveTo>
                  <a:pt x="339" y="78661"/>
                </a:moveTo>
                <a:cubicBezTo>
                  <a:pt x="5366" y="80248"/>
                  <a:pt x="61722" y="8018"/>
                  <a:pt x="116226" y="10399"/>
                </a:cubicBezTo>
                <a:cubicBezTo>
                  <a:pt x="170730" y="12780"/>
                  <a:pt x="283708" y="58553"/>
                  <a:pt x="327364" y="92949"/>
                </a:cubicBezTo>
                <a:cubicBezTo>
                  <a:pt x="371020" y="127345"/>
                  <a:pt x="372872" y="184495"/>
                  <a:pt x="378164" y="216774"/>
                </a:cubicBezTo>
                <a:cubicBezTo>
                  <a:pt x="383456" y="249053"/>
                  <a:pt x="357527" y="283714"/>
                  <a:pt x="359114" y="286624"/>
                </a:cubicBezTo>
                <a:cubicBezTo>
                  <a:pt x="360701" y="289534"/>
                  <a:pt x="381604" y="248523"/>
                  <a:pt x="387689" y="234236"/>
                </a:cubicBezTo>
                <a:cubicBezTo>
                  <a:pt x="393774" y="219949"/>
                  <a:pt x="400653" y="223388"/>
                  <a:pt x="395626" y="200899"/>
                </a:cubicBezTo>
                <a:cubicBezTo>
                  <a:pt x="390599" y="178410"/>
                  <a:pt x="383984" y="128668"/>
                  <a:pt x="357526" y="99299"/>
                </a:cubicBezTo>
                <a:cubicBezTo>
                  <a:pt x="331068" y="69930"/>
                  <a:pt x="282119" y="41090"/>
                  <a:pt x="236876" y="24686"/>
                </a:cubicBezTo>
                <a:cubicBezTo>
                  <a:pt x="191633" y="8282"/>
                  <a:pt x="124958" y="-3359"/>
                  <a:pt x="86064" y="874"/>
                </a:cubicBezTo>
                <a:cubicBezTo>
                  <a:pt x="47170" y="5107"/>
                  <a:pt x="-4688" y="77074"/>
                  <a:pt x="339" y="78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B731661F-59C6-47F3-A9C2-A74B8CEE5AD2}"/>
              </a:ext>
            </a:extLst>
          </p:cNvPr>
          <p:cNvSpPr/>
          <p:nvPr/>
        </p:nvSpPr>
        <p:spPr>
          <a:xfrm>
            <a:off x="5609375" y="1319925"/>
            <a:ext cx="462852" cy="343794"/>
          </a:xfrm>
          <a:custGeom>
            <a:avLst/>
            <a:gdLst>
              <a:gd name="connsiteX0" fmla="*/ 11963 w 462852"/>
              <a:gd name="connsiteY0" fmla="*/ 167563 h 343794"/>
              <a:gd name="connsiteX1" fmla="*/ 8788 w 462852"/>
              <a:gd name="connsiteY1" fmla="*/ 54850 h 343794"/>
              <a:gd name="connsiteX2" fmla="*/ 107213 w 462852"/>
              <a:gd name="connsiteY2" fmla="*/ 2463 h 343794"/>
              <a:gd name="connsiteX3" fmla="*/ 407250 w 462852"/>
              <a:gd name="connsiteY3" fmla="*/ 129463 h 343794"/>
              <a:gd name="connsiteX4" fmla="*/ 462813 w 462852"/>
              <a:gd name="connsiteY4" fmla="*/ 177088 h 343794"/>
              <a:gd name="connsiteX5" fmla="*/ 416775 w 462852"/>
              <a:gd name="connsiteY5" fmla="*/ 343775 h 343794"/>
              <a:gd name="connsiteX6" fmla="*/ 456463 w 462852"/>
              <a:gd name="connsiteY6" fmla="*/ 165975 h 343794"/>
              <a:gd name="connsiteX7" fmla="*/ 277075 w 462852"/>
              <a:gd name="connsiteY7" fmla="*/ 94538 h 343794"/>
              <a:gd name="connsiteX8" fmla="*/ 72288 w 462852"/>
              <a:gd name="connsiteY8" fmla="*/ 15163 h 343794"/>
              <a:gd name="connsiteX9" fmla="*/ 11963 w 462852"/>
              <a:gd name="connsiteY9" fmla="*/ 167563 h 34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852" h="343794">
                <a:moveTo>
                  <a:pt x="11963" y="167563"/>
                </a:moveTo>
                <a:cubicBezTo>
                  <a:pt x="1380" y="174177"/>
                  <a:pt x="-7087" y="82367"/>
                  <a:pt x="8788" y="54850"/>
                </a:cubicBezTo>
                <a:cubicBezTo>
                  <a:pt x="24663" y="27333"/>
                  <a:pt x="40803" y="-9972"/>
                  <a:pt x="107213" y="2463"/>
                </a:cubicBezTo>
                <a:cubicBezTo>
                  <a:pt x="173623" y="14898"/>
                  <a:pt x="347983" y="100359"/>
                  <a:pt x="407250" y="129463"/>
                </a:cubicBezTo>
                <a:cubicBezTo>
                  <a:pt x="466517" y="158567"/>
                  <a:pt x="461226" y="141369"/>
                  <a:pt x="462813" y="177088"/>
                </a:cubicBezTo>
                <a:cubicBezTo>
                  <a:pt x="464400" y="212807"/>
                  <a:pt x="417833" y="345627"/>
                  <a:pt x="416775" y="343775"/>
                </a:cubicBezTo>
                <a:cubicBezTo>
                  <a:pt x="415717" y="341923"/>
                  <a:pt x="479746" y="207514"/>
                  <a:pt x="456463" y="165975"/>
                </a:cubicBezTo>
                <a:cubicBezTo>
                  <a:pt x="433180" y="124436"/>
                  <a:pt x="277075" y="94538"/>
                  <a:pt x="277075" y="94538"/>
                </a:cubicBezTo>
                <a:cubicBezTo>
                  <a:pt x="213046" y="69403"/>
                  <a:pt x="117267" y="7225"/>
                  <a:pt x="72288" y="15163"/>
                </a:cubicBezTo>
                <a:cubicBezTo>
                  <a:pt x="27309" y="23101"/>
                  <a:pt x="22546" y="160949"/>
                  <a:pt x="11963" y="167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4059E573-8B90-4B6B-9E73-BA5588FE6C0A}"/>
              </a:ext>
            </a:extLst>
          </p:cNvPr>
          <p:cNvSpPr/>
          <p:nvPr/>
        </p:nvSpPr>
        <p:spPr>
          <a:xfrm>
            <a:off x="5623686" y="1378660"/>
            <a:ext cx="221546" cy="61224"/>
          </a:xfrm>
          <a:custGeom>
            <a:avLst/>
            <a:gdLst>
              <a:gd name="connsiteX0" fmla="*/ 4002 w 221546"/>
              <a:gd name="connsiteY0" fmla="*/ 61203 h 61224"/>
              <a:gd name="connsiteX1" fmla="*/ 123064 w 221546"/>
              <a:gd name="connsiteY1" fmla="*/ 8815 h 61224"/>
              <a:gd name="connsiteX2" fmla="*/ 221489 w 221546"/>
              <a:gd name="connsiteY2" fmla="*/ 38978 h 61224"/>
              <a:gd name="connsiteX3" fmla="*/ 135764 w 221546"/>
              <a:gd name="connsiteY3" fmla="*/ 878 h 61224"/>
              <a:gd name="connsiteX4" fmla="*/ 37339 w 221546"/>
              <a:gd name="connsiteY4" fmla="*/ 15165 h 61224"/>
              <a:gd name="connsiteX5" fmla="*/ 4002 w 221546"/>
              <a:gd name="connsiteY5" fmla="*/ 61203 h 6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546" h="61224">
                <a:moveTo>
                  <a:pt x="4002" y="61203"/>
                </a:moveTo>
                <a:cubicBezTo>
                  <a:pt x="18289" y="60145"/>
                  <a:pt x="86816" y="12519"/>
                  <a:pt x="123064" y="8815"/>
                </a:cubicBezTo>
                <a:cubicBezTo>
                  <a:pt x="159312" y="5111"/>
                  <a:pt x="219372" y="40301"/>
                  <a:pt x="221489" y="38978"/>
                </a:cubicBezTo>
                <a:cubicBezTo>
                  <a:pt x="223606" y="37655"/>
                  <a:pt x="166456" y="4847"/>
                  <a:pt x="135764" y="878"/>
                </a:cubicBezTo>
                <a:cubicBezTo>
                  <a:pt x="105072" y="-3091"/>
                  <a:pt x="57977" y="7227"/>
                  <a:pt x="37339" y="15165"/>
                </a:cubicBezTo>
                <a:cubicBezTo>
                  <a:pt x="16702" y="23102"/>
                  <a:pt x="-10285" y="62261"/>
                  <a:pt x="4002" y="61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CA9B9649-49FB-4B9F-85B1-54810948F217}"/>
              </a:ext>
            </a:extLst>
          </p:cNvPr>
          <p:cNvSpPr/>
          <p:nvPr/>
        </p:nvSpPr>
        <p:spPr>
          <a:xfrm>
            <a:off x="5624106" y="890570"/>
            <a:ext cx="146509" cy="457245"/>
          </a:xfrm>
          <a:custGeom>
            <a:avLst/>
            <a:gdLst>
              <a:gd name="connsiteX0" fmla="*/ 146457 w 146509"/>
              <a:gd name="connsiteY0" fmla="*/ 18 h 457245"/>
              <a:gd name="connsiteX1" fmla="*/ 13107 w 146509"/>
              <a:gd name="connsiteY1" fmla="*/ 250843 h 457245"/>
              <a:gd name="connsiteX2" fmla="*/ 6757 w 146509"/>
              <a:gd name="connsiteY2" fmla="*/ 457218 h 457245"/>
              <a:gd name="connsiteX3" fmla="*/ 28982 w 146509"/>
              <a:gd name="connsiteY3" fmla="*/ 263543 h 457245"/>
              <a:gd name="connsiteX4" fmla="*/ 146457 w 146509"/>
              <a:gd name="connsiteY4" fmla="*/ 18 h 45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09" h="457245">
                <a:moveTo>
                  <a:pt x="146457" y="18"/>
                </a:moveTo>
                <a:cubicBezTo>
                  <a:pt x="143811" y="-2099"/>
                  <a:pt x="36390" y="174643"/>
                  <a:pt x="13107" y="250843"/>
                </a:cubicBezTo>
                <a:cubicBezTo>
                  <a:pt x="-10176" y="327043"/>
                  <a:pt x="4111" y="455101"/>
                  <a:pt x="6757" y="457218"/>
                </a:cubicBezTo>
                <a:cubicBezTo>
                  <a:pt x="9403" y="459335"/>
                  <a:pt x="7022" y="337626"/>
                  <a:pt x="28982" y="263543"/>
                </a:cubicBezTo>
                <a:cubicBezTo>
                  <a:pt x="50942" y="189460"/>
                  <a:pt x="149103" y="2135"/>
                  <a:pt x="14645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EA46FFFF-1182-4124-9BFB-AB9C017C9DDC}"/>
              </a:ext>
            </a:extLst>
          </p:cNvPr>
          <p:cNvSpPr/>
          <p:nvPr/>
        </p:nvSpPr>
        <p:spPr>
          <a:xfrm>
            <a:off x="6065836" y="1068333"/>
            <a:ext cx="160413" cy="470816"/>
          </a:xfrm>
          <a:custGeom>
            <a:avLst/>
            <a:gdLst>
              <a:gd name="connsiteX0" fmla="*/ 160339 w 160413"/>
              <a:gd name="connsiteY0" fmla="*/ 55 h 470816"/>
              <a:gd name="connsiteX1" fmla="*/ 58739 w 160413"/>
              <a:gd name="connsiteY1" fmla="*/ 200080 h 470816"/>
              <a:gd name="connsiteX2" fmla="*/ 33339 w 160413"/>
              <a:gd name="connsiteY2" fmla="*/ 381055 h 470816"/>
              <a:gd name="connsiteX3" fmla="*/ 2 w 160413"/>
              <a:gd name="connsiteY3" fmla="*/ 468367 h 470816"/>
              <a:gd name="connsiteX4" fmla="*/ 34927 w 160413"/>
              <a:gd name="connsiteY4" fmla="*/ 290567 h 470816"/>
              <a:gd name="connsiteX5" fmla="*/ 41277 w 160413"/>
              <a:gd name="connsiteY5" fmla="*/ 181030 h 470816"/>
              <a:gd name="connsiteX6" fmla="*/ 160339 w 160413"/>
              <a:gd name="connsiteY6" fmla="*/ 55 h 470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413" h="470816">
                <a:moveTo>
                  <a:pt x="160339" y="55"/>
                </a:moveTo>
                <a:cubicBezTo>
                  <a:pt x="163249" y="3230"/>
                  <a:pt x="79906" y="136580"/>
                  <a:pt x="58739" y="200080"/>
                </a:cubicBezTo>
                <a:cubicBezTo>
                  <a:pt x="37572" y="263580"/>
                  <a:pt x="43128" y="336341"/>
                  <a:pt x="33339" y="381055"/>
                </a:cubicBezTo>
                <a:cubicBezTo>
                  <a:pt x="23550" y="425769"/>
                  <a:pt x="-263" y="483448"/>
                  <a:pt x="2" y="468367"/>
                </a:cubicBezTo>
                <a:cubicBezTo>
                  <a:pt x="267" y="453286"/>
                  <a:pt x="28048" y="338457"/>
                  <a:pt x="34927" y="290567"/>
                </a:cubicBezTo>
                <a:cubicBezTo>
                  <a:pt x="41806" y="242678"/>
                  <a:pt x="25137" y="230507"/>
                  <a:pt x="41277" y="181030"/>
                </a:cubicBezTo>
                <a:cubicBezTo>
                  <a:pt x="57416" y="131553"/>
                  <a:pt x="157429" y="-3120"/>
                  <a:pt x="16033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3072576F-ECD4-4C95-851D-20984EA0FA26}"/>
              </a:ext>
            </a:extLst>
          </p:cNvPr>
          <p:cNvSpPr/>
          <p:nvPr/>
        </p:nvSpPr>
        <p:spPr>
          <a:xfrm>
            <a:off x="6100731" y="1016502"/>
            <a:ext cx="134735" cy="107489"/>
          </a:xfrm>
          <a:custGeom>
            <a:avLst/>
            <a:gdLst>
              <a:gd name="connsiteX0" fmla="*/ 32 w 134735"/>
              <a:gd name="connsiteY0" fmla="*/ 107448 h 107489"/>
              <a:gd name="connsiteX1" fmla="*/ 58769 w 134735"/>
              <a:gd name="connsiteY1" fmla="*/ 4261 h 107489"/>
              <a:gd name="connsiteX2" fmla="*/ 123857 w 134735"/>
              <a:gd name="connsiteY2" fmla="*/ 23311 h 107489"/>
              <a:gd name="connsiteX3" fmla="*/ 133382 w 134735"/>
              <a:gd name="connsiteY3" fmla="*/ 56648 h 107489"/>
              <a:gd name="connsiteX4" fmla="*/ 109569 w 134735"/>
              <a:gd name="connsiteY4" fmla="*/ 32836 h 107489"/>
              <a:gd name="connsiteX5" fmla="*/ 66707 w 134735"/>
              <a:gd name="connsiteY5" fmla="*/ 16961 h 107489"/>
              <a:gd name="connsiteX6" fmla="*/ 32 w 134735"/>
              <a:gd name="connsiteY6" fmla="*/ 107448 h 10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735" h="107489">
                <a:moveTo>
                  <a:pt x="32" y="107448"/>
                </a:moveTo>
                <a:cubicBezTo>
                  <a:pt x="-1291" y="105331"/>
                  <a:pt x="38131" y="18284"/>
                  <a:pt x="58769" y="4261"/>
                </a:cubicBezTo>
                <a:cubicBezTo>
                  <a:pt x="79407" y="-9762"/>
                  <a:pt x="111422" y="14580"/>
                  <a:pt x="123857" y="23311"/>
                </a:cubicBezTo>
                <a:cubicBezTo>
                  <a:pt x="136292" y="32042"/>
                  <a:pt x="135763" y="55061"/>
                  <a:pt x="133382" y="56648"/>
                </a:cubicBezTo>
                <a:cubicBezTo>
                  <a:pt x="131001" y="58235"/>
                  <a:pt x="120681" y="39450"/>
                  <a:pt x="109569" y="32836"/>
                </a:cubicBezTo>
                <a:cubicBezTo>
                  <a:pt x="98457" y="26222"/>
                  <a:pt x="86021" y="2938"/>
                  <a:pt x="66707" y="16961"/>
                </a:cubicBezTo>
                <a:cubicBezTo>
                  <a:pt x="47393" y="30984"/>
                  <a:pt x="1355" y="109565"/>
                  <a:pt x="32" y="107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2361B8C4-E1D3-495A-ABB3-732D9F3A46A5}"/>
              </a:ext>
            </a:extLst>
          </p:cNvPr>
          <p:cNvSpPr/>
          <p:nvPr/>
        </p:nvSpPr>
        <p:spPr>
          <a:xfrm>
            <a:off x="5760876" y="799406"/>
            <a:ext cx="166926" cy="126181"/>
          </a:xfrm>
          <a:custGeom>
            <a:avLst/>
            <a:gdLst>
              <a:gd name="connsiteX0" fmla="*/ 162 w 166926"/>
              <a:gd name="connsiteY0" fmla="*/ 97532 h 126181"/>
              <a:gd name="connsiteX1" fmla="*/ 68424 w 166926"/>
              <a:gd name="connsiteY1" fmla="*/ 5457 h 126181"/>
              <a:gd name="connsiteX2" fmla="*/ 117637 w 166926"/>
              <a:gd name="connsiteY2" fmla="*/ 16569 h 126181"/>
              <a:gd name="connsiteX3" fmla="*/ 166849 w 166926"/>
              <a:gd name="connsiteY3" fmla="*/ 65782 h 126181"/>
              <a:gd name="connsiteX4" fmla="*/ 128749 w 166926"/>
              <a:gd name="connsiteY4" fmla="*/ 100707 h 126181"/>
              <a:gd name="connsiteX5" fmla="*/ 119224 w 166926"/>
              <a:gd name="connsiteY5" fmla="*/ 126107 h 126181"/>
              <a:gd name="connsiteX6" fmla="*/ 123987 w 166926"/>
              <a:gd name="connsiteY6" fmla="*/ 92769 h 126181"/>
              <a:gd name="connsiteX7" fmla="*/ 152562 w 166926"/>
              <a:gd name="connsiteY7" fmla="*/ 57844 h 126181"/>
              <a:gd name="connsiteX8" fmla="*/ 89062 w 166926"/>
              <a:gd name="connsiteY8" fmla="*/ 19744 h 126181"/>
              <a:gd name="connsiteX9" fmla="*/ 162 w 166926"/>
              <a:gd name="connsiteY9" fmla="*/ 97532 h 12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926" h="126181">
                <a:moveTo>
                  <a:pt x="162" y="97532"/>
                </a:moveTo>
                <a:cubicBezTo>
                  <a:pt x="-3278" y="95151"/>
                  <a:pt x="48845" y="18951"/>
                  <a:pt x="68424" y="5457"/>
                </a:cubicBezTo>
                <a:cubicBezTo>
                  <a:pt x="88003" y="-8037"/>
                  <a:pt x="101233" y="6515"/>
                  <a:pt x="117637" y="16569"/>
                </a:cubicBezTo>
                <a:cubicBezTo>
                  <a:pt x="134041" y="26623"/>
                  <a:pt x="164997" y="51759"/>
                  <a:pt x="166849" y="65782"/>
                </a:cubicBezTo>
                <a:cubicBezTo>
                  <a:pt x="168701" y="79805"/>
                  <a:pt x="136686" y="90653"/>
                  <a:pt x="128749" y="100707"/>
                </a:cubicBezTo>
                <a:cubicBezTo>
                  <a:pt x="120812" y="110761"/>
                  <a:pt x="120018" y="127430"/>
                  <a:pt x="119224" y="126107"/>
                </a:cubicBezTo>
                <a:cubicBezTo>
                  <a:pt x="118430" y="124784"/>
                  <a:pt x="118431" y="104146"/>
                  <a:pt x="123987" y="92769"/>
                </a:cubicBezTo>
                <a:cubicBezTo>
                  <a:pt x="129543" y="81392"/>
                  <a:pt x="158383" y="70015"/>
                  <a:pt x="152562" y="57844"/>
                </a:cubicBezTo>
                <a:cubicBezTo>
                  <a:pt x="146741" y="45673"/>
                  <a:pt x="111287" y="16304"/>
                  <a:pt x="89062" y="19744"/>
                </a:cubicBezTo>
                <a:cubicBezTo>
                  <a:pt x="66837" y="23184"/>
                  <a:pt x="3602" y="99913"/>
                  <a:pt x="162" y="97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7FF32AB8-C92D-432A-BD02-9E1CECBCC7F8}"/>
              </a:ext>
            </a:extLst>
          </p:cNvPr>
          <p:cNvSpPr/>
          <p:nvPr/>
        </p:nvSpPr>
        <p:spPr>
          <a:xfrm>
            <a:off x="5923629" y="881061"/>
            <a:ext cx="202248" cy="230749"/>
          </a:xfrm>
          <a:custGeom>
            <a:avLst/>
            <a:gdLst>
              <a:gd name="connsiteX0" fmla="*/ 921 w 202248"/>
              <a:gd name="connsiteY0" fmla="*/ 2 h 230749"/>
              <a:gd name="connsiteX1" fmla="*/ 96171 w 202248"/>
              <a:gd name="connsiteY1" fmla="*/ 30164 h 230749"/>
              <a:gd name="connsiteX2" fmla="*/ 116809 w 202248"/>
              <a:gd name="connsiteY2" fmla="*/ 88902 h 230749"/>
              <a:gd name="connsiteX3" fmla="*/ 158084 w 202248"/>
              <a:gd name="connsiteY3" fmla="*/ 82552 h 230749"/>
              <a:gd name="connsiteX4" fmla="*/ 181896 w 202248"/>
              <a:gd name="connsiteY4" fmla="*/ 134939 h 230749"/>
              <a:gd name="connsiteX5" fmla="*/ 178721 w 202248"/>
              <a:gd name="connsiteY5" fmla="*/ 230189 h 230749"/>
              <a:gd name="connsiteX6" fmla="*/ 200946 w 202248"/>
              <a:gd name="connsiteY6" fmla="*/ 87314 h 230749"/>
              <a:gd name="connsiteX7" fmla="*/ 134271 w 202248"/>
              <a:gd name="connsiteY7" fmla="*/ 74614 h 230749"/>
              <a:gd name="connsiteX8" fmla="*/ 86646 w 202248"/>
              <a:gd name="connsiteY8" fmla="*/ 69852 h 230749"/>
              <a:gd name="connsiteX9" fmla="*/ 50134 w 202248"/>
              <a:gd name="connsiteY9" fmla="*/ 28577 h 230749"/>
              <a:gd name="connsiteX10" fmla="*/ 921 w 202248"/>
              <a:gd name="connsiteY10" fmla="*/ 2 h 23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248" h="230749">
                <a:moveTo>
                  <a:pt x="921" y="2"/>
                </a:moveTo>
                <a:cubicBezTo>
                  <a:pt x="8594" y="266"/>
                  <a:pt x="76856" y="15347"/>
                  <a:pt x="96171" y="30164"/>
                </a:cubicBezTo>
                <a:cubicBezTo>
                  <a:pt x="115486" y="44981"/>
                  <a:pt x="106490" y="80171"/>
                  <a:pt x="116809" y="88902"/>
                </a:cubicBezTo>
                <a:cubicBezTo>
                  <a:pt x="127128" y="97633"/>
                  <a:pt x="147236" y="74879"/>
                  <a:pt x="158084" y="82552"/>
                </a:cubicBezTo>
                <a:cubicBezTo>
                  <a:pt x="168932" y="90225"/>
                  <a:pt x="178457" y="110333"/>
                  <a:pt x="181896" y="134939"/>
                </a:cubicBezTo>
                <a:cubicBezTo>
                  <a:pt x="185335" y="159545"/>
                  <a:pt x="175546" y="238127"/>
                  <a:pt x="178721" y="230189"/>
                </a:cubicBezTo>
                <a:cubicBezTo>
                  <a:pt x="181896" y="222251"/>
                  <a:pt x="208354" y="113243"/>
                  <a:pt x="200946" y="87314"/>
                </a:cubicBezTo>
                <a:cubicBezTo>
                  <a:pt x="193538" y="61385"/>
                  <a:pt x="153321" y="77524"/>
                  <a:pt x="134271" y="74614"/>
                </a:cubicBezTo>
                <a:cubicBezTo>
                  <a:pt x="115221" y="71704"/>
                  <a:pt x="100669" y="77525"/>
                  <a:pt x="86646" y="69852"/>
                </a:cubicBezTo>
                <a:cubicBezTo>
                  <a:pt x="72623" y="62179"/>
                  <a:pt x="64686" y="38896"/>
                  <a:pt x="50134" y="28577"/>
                </a:cubicBezTo>
                <a:cubicBezTo>
                  <a:pt x="35582" y="18258"/>
                  <a:pt x="-6752" y="-262"/>
                  <a:pt x="92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AB32D7F3-3218-47F1-A98F-C6761103EC81}"/>
              </a:ext>
            </a:extLst>
          </p:cNvPr>
          <p:cNvSpPr/>
          <p:nvPr/>
        </p:nvSpPr>
        <p:spPr>
          <a:xfrm>
            <a:off x="5859578" y="885758"/>
            <a:ext cx="34864" cy="133470"/>
          </a:xfrm>
          <a:custGeom>
            <a:avLst/>
            <a:gdLst>
              <a:gd name="connsiteX0" fmla="*/ 34810 w 34864"/>
              <a:gd name="connsiteY0" fmla="*/ 67 h 133470"/>
              <a:gd name="connsiteX1" fmla="*/ 1472 w 34864"/>
              <a:gd name="connsiteY1" fmla="*/ 66742 h 133470"/>
              <a:gd name="connsiteX2" fmla="*/ 6235 w 34864"/>
              <a:gd name="connsiteY2" fmla="*/ 133417 h 133470"/>
              <a:gd name="connsiteX3" fmla="*/ 9410 w 34864"/>
              <a:gd name="connsiteY3" fmla="*/ 55630 h 133470"/>
              <a:gd name="connsiteX4" fmla="*/ 34810 w 34864"/>
              <a:gd name="connsiteY4" fmla="*/ 67 h 13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64" h="133470">
                <a:moveTo>
                  <a:pt x="34810" y="67"/>
                </a:moveTo>
                <a:cubicBezTo>
                  <a:pt x="33487" y="1919"/>
                  <a:pt x="6234" y="44517"/>
                  <a:pt x="1472" y="66742"/>
                </a:cubicBezTo>
                <a:cubicBezTo>
                  <a:pt x="-3291" y="88967"/>
                  <a:pt x="4912" y="135269"/>
                  <a:pt x="6235" y="133417"/>
                </a:cubicBezTo>
                <a:cubicBezTo>
                  <a:pt x="7558" y="131565"/>
                  <a:pt x="5706" y="76268"/>
                  <a:pt x="9410" y="55630"/>
                </a:cubicBezTo>
                <a:cubicBezTo>
                  <a:pt x="13114" y="34992"/>
                  <a:pt x="36133" y="-1785"/>
                  <a:pt x="34810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8A20DEEB-A49B-45AA-BC55-FC7224671036}"/>
              </a:ext>
            </a:extLst>
          </p:cNvPr>
          <p:cNvSpPr/>
          <p:nvPr/>
        </p:nvSpPr>
        <p:spPr>
          <a:xfrm>
            <a:off x="5753596" y="1098463"/>
            <a:ext cx="7442" cy="187412"/>
          </a:xfrm>
          <a:custGeom>
            <a:avLst/>
            <a:gdLst>
              <a:gd name="connsiteX0" fmla="*/ 7442 w 7442"/>
              <a:gd name="connsiteY0" fmla="*/ 187412 h 187412"/>
              <a:gd name="connsiteX1" fmla="*/ 1092 w 7442"/>
              <a:gd name="connsiteY1" fmla="*/ 87 h 187412"/>
              <a:gd name="connsiteX2" fmla="*/ 7442 w 7442"/>
              <a:gd name="connsiteY2" fmla="*/ 187412 h 18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42" h="187412">
                <a:moveTo>
                  <a:pt x="7442" y="187412"/>
                </a:moveTo>
                <a:cubicBezTo>
                  <a:pt x="7442" y="187412"/>
                  <a:pt x="5590" y="4850"/>
                  <a:pt x="1092" y="87"/>
                </a:cubicBezTo>
                <a:cubicBezTo>
                  <a:pt x="-3406" y="-4676"/>
                  <a:pt x="7442" y="187412"/>
                  <a:pt x="7442" y="187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ABA8E3A6-AA6F-4006-A5DD-F6380F0197E3}"/>
              </a:ext>
            </a:extLst>
          </p:cNvPr>
          <p:cNvSpPr/>
          <p:nvPr/>
        </p:nvSpPr>
        <p:spPr>
          <a:xfrm>
            <a:off x="5835649" y="1042898"/>
            <a:ext cx="190513" cy="62643"/>
          </a:xfrm>
          <a:custGeom>
            <a:avLst/>
            <a:gdLst>
              <a:gd name="connsiteX0" fmla="*/ 1 w 190513"/>
              <a:gd name="connsiteY0" fmla="*/ 58827 h 62643"/>
              <a:gd name="connsiteX1" fmla="*/ 142876 w 190513"/>
              <a:gd name="connsiteY1" fmla="*/ 57240 h 62643"/>
              <a:gd name="connsiteX2" fmla="*/ 190501 w 190513"/>
              <a:gd name="connsiteY2" fmla="*/ 90 h 62643"/>
              <a:gd name="connsiteX3" fmla="*/ 139701 w 190513"/>
              <a:gd name="connsiteY3" fmla="*/ 44540 h 62643"/>
              <a:gd name="connsiteX4" fmla="*/ 1 w 190513"/>
              <a:gd name="connsiteY4" fmla="*/ 58827 h 62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13" h="62643">
                <a:moveTo>
                  <a:pt x="1" y="58827"/>
                </a:moveTo>
                <a:cubicBezTo>
                  <a:pt x="530" y="60944"/>
                  <a:pt x="111126" y="67029"/>
                  <a:pt x="142876" y="57240"/>
                </a:cubicBezTo>
                <a:cubicBezTo>
                  <a:pt x="174626" y="47451"/>
                  <a:pt x="191030" y="2207"/>
                  <a:pt x="190501" y="90"/>
                </a:cubicBezTo>
                <a:cubicBezTo>
                  <a:pt x="189972" y="-2027"/>
                  <a:pt x="169070" y="33428"/>
                  <a:pt x="139701" y="44540"/>
                </a:cubicBezTo>
                <a:cubicBezTo>
                  <a:pt x="110332" y="55652"/>
                  <a:pt x="-528" y="56710"/>
                  <a:pt x="1" y="58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F8AC86D3-077B-49FA-88ED-A070F2EF15FD}"/>
              </a:ext>
            </a:extLst>
          </p:cNvPr>
          <p:cNvSpPr/>
          <p:nvPr/>
        </p:nvSpPr>
        <p:spPr>
          <a:xfrm>
            <a:off x="4572508" y="3917599"/>
            <a:ext cx="242839" cy="435747"/>
          </a:xfrm>
          <a:custGeom>
            <a:avLst/>
            <a:gdLst>
              <a:gd name="connsiteX0" fmla="*/ 4255 w 242839"/>
              <a:gd name="connsiteY0" fmla="*/ 197201 h 435747"/>
              <a:gd name="connsiteX1" fmla="*/ 189992 w 242839"/>
              <a:gd name="connsiteY1" fmla="*/ 32101 h 435747"/>
              <a:gd name="connsiteX2" fmla="*/ 188405 w 242839"/>
              <a:gd name="connsiteY2" fmla="*/ 176564 h 435747"/>
              <a:gd name="connsiteX3" fmla="*/ 197930 w 242839"/>
              <a:gd name="connsiteY3" fmla="*/ 397226 h 435747"/>
              <a:gd name="connsiteX4" fmla="*/ 193167 w 242839"/>
              <a:gd name="connsiteY4" fmla="*/ 433739 h 435747"/>
              <a:gd name="connsiteX5" fmla="*/ 223330 w 242839"/>
              <a:gd name="connsiteY5" fmla="*/ 373414 h 435747"/>
              <a:gd name="connsiteX6" fmla="*/ 242380 w 242839"/>
              <a:gd name="connsiteY6" fmla="*/ 151164 h 435747"/>
              <a:gd name="connsiteX7" fmla="*/ 204280 w 242839"/>
              <a:gd name="connsiteY7" fmla="*/ 351 h 435747"/>
              <a:gd name="connsiteX8" fmla="*/ 69342 w 242839"/>
              <a:gd name="connsiteY8" fmla="*/ 192439 h 435747"/>
              <a:gd name="connsiteX9" fmla="*/ 4255 w 242839"/>
              <a:gd name="connsiteY9" fmla="*/ 197201 h 435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839" h="435747">
                <a:moveTo>
                  <a:pt x="4255" y="197201"/>
                </a:moveTo>
                <a:cubicBezTo>
                  <a:pt x="24363" y="170478"/>
                  <a:pt x="159300" y="35540"/>
                  <a:pt x="189992" y="32101"/>
                </a:cubicBezTo>
                <a:cubicBezTo>
                  <a:pt x="220684" y="28662"/>
                  <a:pt x="187082" y="115710"/>
                  <a:pt x="188405" y="176564"/>
                </a:cubicBezTo>
                <a:cubicBezTo>
                  <a:pt x="189728" y="237418"/>
                  <a:pt x="197136" y="354364"/>
                  <a:pt x="197930" y="397226"/>
                </a:cubicBezTo>
                <a:cubicBezTo>
                  <a:pt x="198724" y="440088"/>
                  <a:pt x="188934" y="437708"/>
                  <a:pt x="193167" y="433739"/>
                </a:cubicBezTo>
                <a:cubicBezTo>
                  <a:pt x="197400" y="429770"/>
                  <a:pt x="215128" y="420510"/>
                  <a:pt x="223330" y="373414"/>
                </a:cubicBezTo>
                <a:cubicBezTo>
                  <a:pt x="231532" y="326318"/>
                  <a:pt x="245555" y="213341"/>
                  <a:pt x="242380" y="151164"/>
                </a:cubicBezTo>
                <a:cubicBezTo>
                  <a:pt x="239205" y="88987"/>
                  <a:pt x="233120" y="-6528"/>
                  <a:pt x="204280" y="351"/>
                </a:cubicBezTo>
                <a:cubicBezTo>
                  <a:pt x="175440" y="7230"/>
                  <a:pt x="98446" y="161747"/>
                  <a:pt x="69342" y="192439"/>
                </a:cubicBezTo>
                <a:cubicBezTo>
                  <a:pt x="40238" y="223131"/>
                  <a:pt x="-15853" y="223924"/>
                  <a:pt x="4255" y="197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BEF5AA2D-95F2-49C2-A524-CD867FC7CC7D}"/>
              </a:ext>
            </a:extLst>
          </p:cNvPr>
          <p:cNvSpPr/>
          <p:nvPr/>
        </p:nvSpPr>
        <p:spPr>
          <a:xfrm>
            <a:off x="4780994" y="3329231"/>
            <a:ext cx="741806" cy="1055094"/>
          </a:xfrm>
          <a:custGeom>
            <a:avLst/>
            <a:gdLst>
              <a:gd name="connsiteX0" fmla="*/ 726573 w 741806"/>
              <a:gd name="connsiteY0" fmla="*/ 6636 h 1055094"/>
              <a:gd name="connsiteX1" fmla="*/ 442939 w 741806"/>
              <a:gd name="connsiteY1" fmla="*/ 429969 h 1055094"/>
              <a:gd name="connsiteX2" fmla="*/ 70406 w 741806"/>
              <a:gd name="connsiteY2" fmla="*/ 976069 h 1055094"/>
              <a:gd name="connsiteX3" fmla="*/ 15373 w 741806"/>
              <a:gd name="connsiteY3" fmla="*/ 1026869 h 1055094"/>
              <a:gd name="connsiteX4" fmla="*/ 256673 w 741806"/>
              <a:gd name="connsiteY4" fmla="*/ 734769 h 1055094"/>
              <a:gd name="connsiteX5" fmla="*/ 654606 w 741806"/>
              <a:gd name="connsiteY5" fmla="*/ 209836 h 1055094"/>
              <a:gd name="connsiteX6" fmla="*/ 726573 w 741806"/>
              <a:gd name="connsiteY6" fmla="*/ 6636 h 105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1806" h="1055094">
                <a:moveTo>
                  <a:pt x="726573" y="6636"/>
                </a:moveTo>
                <a:cubicBezTo>
                  <a:pt x="691295" y="43325"/>
                  <a:pt x="552300" y="268397"/>
                  <a:pt x="442939" y="429969"/>
                </a:cubicBezTo>
                <a:cubicBezTo>
                  <a:pt x="333578" y="591541"/>
                  <a:pt x="141667" y="876586"/>
                  <a:pt x="70406" y="976069"/>
                </a:cubicBezTo>
                <a:cubicBezTo>
                  <a:pt x="-855" y="1075552"/>
                  <a:pt x="-15672" y="1067086"/>
                  <a:pt x="15373" y="1026869"/>
                </a:cubicBezTo>
                <a:cubicBezTo>
                  <a:pt x="46417" y="986652"/>
                  <a:pt x="150134" y="870941"/>
                  <a:pt x="256673" y="734769"/>
                </a:cubicBezTo>
                <a:cubicBezTo>
                  <a:pt x="363212" y="598597"/>
                  <a:pt x="574173" y="327664"/>
                  <a:pt x="654606" y="209836"/>
                </a:cubicBezTo>
                <a:cubicBezTo>
                  <a:pt x="735039" y="92008"/>
                  <a:pt x="761851" y="-30053"/>
                  <a:pt x="726573" y="6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1493D204-0095-44F7-B5FD-CB197129D3E8}"/>
              </a:ext>
            </a:extLst>
          </p:cNvPr>
          <p:cNvSpPr/>
          <p:nvPr/>
        </p:nvSpPr>
        <p:spPr>
          <a:xfrm>
            <a:off x="5514578" y="2459567"/>
            <a:ext cx="204683" cy="958255"/>
          </a:xfrm>
          <a:custGeom>
            <a:avLst/>
            <a:gdLst>
              <a:gd name="connsiteX0" fmla="*/ 204655 w 204683"/>
              <a:gd name="connsiteY0" fmla="*/ 0 h 958255"/>
              <a:gd name="connsiteX1" fmla="*/ 111522 w 204683"/>
              <a:gd name="connsiteY1" fmla="*/ 550333 h 958255"/>
              <a:gd name="connsiteX2" fmla="*/ 14155 w 204683"/>
              <a:gd name="connsiteY2" fmla="*/ 889000 h 958255"/>
              <a:gd name="connsiteX3" fmla="*/ 5689 w 204683"/>
              <a:gd name="connsiteY3" fmla="*/ 952500 h 958255"/>
              <a:gd name="connsiteX4" fmla="*/ 9922 w 204683"/>
              <a:gd name="connsiteY4" fmla="*/ 800100 h 958255"/>
              <a:gd name="connsiteX5" fmla="*/ 119989 w 204683"/>
              <a:gd name="connsiteY5" fmla="*/ 554566 h 958255"/>
              <a:gd name="connsiteX6" fmla="*/ 204655 w 204683"/>
              <a:gd name="connsiteY6" fmla="*/ 0 h 95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83" h="958255">
                <a:moveTo>
                  <a:pt x="204655" y="0"/>
                </a:moveTo>
                <a:cubicBezTo>
                  <a:pt x="203244" y="-705"/>
                  <a:pt x="143272" y="402166"/>
                  <a:pt x="111522" y="550333"/>
                </a:cubicBezTo>
                <a:cubicBezTo>
                  <a:pt x="79772" y="698500"/>
                  <a:pt x="31794" y="821972"/>
                  <a:pt x="14155" y="889000"/>
                </a:cubicBezTo>
                <a:cubicBezTo>
                  <a:pt x="-3484" y="956028"/>
                  <a:pt x="6394" y="967317"/>
                  <a:pt x="5689" y="952500"/>
                </a:cubicBezTo>
                <a:cubicBezTo>
                  <a:pt x="4984" y="937683"/>
                  <a:pt x="-9128" y="866422"/>
                  <a:pt x="9922" y="800100"/>
                </a:cubicBezTo>
                <a:cubicBezTo>
                  <a:pt x="28972" y="733778"/>
                  <a:pt x="86122" y="686505"/>
                  <a:pt x="119989" y="554566"/>
                </a:cubicBezTo>
                <a:cubicBezTo>
                  <a:pt x="153856" y="422627"/>
                  <a:pt x="206066" y="705"/>
                  <a:pt x="2046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95C5D6AE-1004-4DED-80B7-2E1B0829382E}"/>
              </a:ext>
            </a:extLst>
          </p:cNvPr>
          <p:cNvSpPr/>
          <p:nvPr/>
        </p:nvSpPr>
        <p:spPr>
          <a:xfrm>
            <a:off x="5405310" y="1853940"/>
            <a:ext cx="61743" cy="132982"/>
          </a:xfrm>
          <a:custGeom>
            <a:avLst/>
            <a:gdLst>
              <a:gd name="connsiteX0" fmla="*/ 128 w 61743"/>
              <a:gd name="connsiteY0" fmla="*/ 260 h 132982"/>
              <a:gd name="connsiteX1" fmla="*/ 44578 w 61743"/>
              <a:gd name="connsiteY1" fmla="*/ 112973 h 132982"/>
              <a:gd name="connsiteX2" fmla="*/ 49340 w 61743"/>
              <a:gd name="connsiteY2" fmla="*/ 130435 h 132982"/>
              <a:gd name="connsiteX3" fmla="*/ 60453 w 61743"/>
              <a:gd name="connsiteY3" fmla="*/ 82810 h 132982"/>
              <a:gd name="connsiteX4" fmla="*/ 128 w 61743"/>
              <a:gd name="connsiteY4" fmla="*/ 260 h 13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43" h="132982">
                <a:moveTo>
                  <a:pt x="128" y="260"/>
                </a:moveTo>
                <a:cubicBezTo>
                  <a:pt x="-2518" y="5287"/>
                  <a:pt x="36376" y="91277"/>
                  <a:pt x="44578" y="112973"/>
                </a:cubicBezTo>
                <a:cubicBezTo>
                  <a:pt x="52780" y="134669"/>
                  <a:pt x="46694" y="135462"/>
                  <a:pt x="49340" y="130435"/>
                </a:cubicBezTo>
                <a:cubicBezTo>
                  <a:pt x="51986" y="125408"/>
                  <a:pt x="66009" y="101331"/>
                  <a:pt x="60453" y="82810"/>
                </a:cubicBezTo>
                <a:cubicBezTo>
                  <a:pt x="54897" y="64289"/>
                  <a:pt x="2774" y="-4767"/>
                  <a:pt x="128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459313FD-3B8E-4984-A631-DA4126DCDAA8}"/>
              </a:ext>
            </a:extLst>
          </p:cNvPr>
          <p:cNvSpPr/>
          <p:nvPr/>
        </p:nvSpPr>
        <p:spPr>
          <a:xfrm>
            <a:off x="5402618" y="1847619"/>
            <a:ext cx="124792" cy="43095"/>
          </a:xfrm>
          <a:custGeom>
            <a:avLst/>
            <a:gdLst>
              <a:gd name="connsiteX0" fmla="*/ 1232 w 124792"/>
              <a:gd name="connsiteY0" fmla="*/ 43094 h 43095"/>
              <a:gd name="connsiteX1" fmla="*/ 123470 w 124792"/>
              <a:gd name="connsiteY1" fmla="*/ 3406 h 43095"/>
              <a:gd name="connsiteX2" fmla="*/ 63145 w 124792"/>
              <a:gd name="connsiteY2" fmla="*/ 4994 h 43095"/>
              <a:gd name="connsiteX3" fmla="*/ 1232 w 124792"/>
              <a:gd name="connsiteY3" fmla="*/ 43094 h 4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792" h="43095">
                <a:moveTo>
                  <a:pt x="1232" y="43094"/>
                </a:moveTo>
                <a:cubicBezTo>
                  <a:pt x="11286" y="42829"/>
                  <a:pt x="113151" y="9756"/>
                  <a:pt x="123470" y="3406"/>
                </a:cubicBezTo>
                <a:cubicBezTo>
                  <a:pt x="133789" y="-2944"/>
                  <a:pt x="80872" y="761"/>
                  <a:pt x="63145" y="4994"/>
                </a:cubicBezTo>
                <a:cubicBezTo>
                  <a:pt x="45418" y="9227"/>
                  <a:pt x="-8822" y="43359"/>
                  <a:pt x="1232" y="4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E4DD84C-E333-48E2-9EF1-76C22317635B}"/>
              </a:ext>
            </a:extLst>
          </p:cNvPr>
          <p:cNvSpPr/>
          <p:nvPr/>
        </p:nvSpPr>
        <p:spPr>
          <a:xfrm>
            <a:off x="5412870" y="1798357"/>
            <a:ext cx="130007" cy="49494"/>
          </a:xfrm>
          <a:custGeom>
            <a:avLst/>
            <a:gdLst>
              <a:gd name="connsiteX0" fmla="*/ 2093 w 130007"/>
              <a:gd name="connsiteY0" fmla="*/ 49493 h 49494"/>
              <a:gd name="connsiteX1" fmla="*/ 129093 w 130007"/>
              <a:gd name="connsiteY1" fmla="*/ 6631 h 49494"/>
              <a:gd name="connsiteX2" fmla="*/ 56068 w 130007"/>
              <a:gd name="connsiteY2" fmla="*/ 5043 h 49494"/>
              <a:gd name="connsiteX3" fmla="*/ 2093 w 130007"/>
              <a:gd name="connsiteY3" fmla="*/ 49493 h 4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07" h="49494">
                <a:moveTo>
                  <a:pt x="2093" y="49493"/>
                </a:moveTo>
                <a:cubicBezTo>
                  <a:pt x="14264" y="49758"/>
                  <a:pt x="120097" y="14039"/>
                  <a:pt x="129093" y="6631"/>
                </a:cubicBezTo>
                <a:cubicBezTo>
                  <a:pt x="138089" y="-777"/>
                  <a:pt x="78293" y="-2895"/>
                  <a:pt x="56068" y="5043"/>
                </a:cubicBezTo>
                <a:cubicBezTo>
                  <a:pt x="33843" y="12980"/>
                  <a:pt x="-10078" y="49228"/>
                  <a:pt x="2093" y="49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585C89E7-B54A-4DA2-89A6-4045B6F9867D}"/>
              </a:ext>
            </a:extLst>
          </p:cNvPr>
          <p:cNvSpPr/>
          <p:nvPr/>
        </p:nvSpPr>
        <p:spPr>
          <a:xfrm>
            <a:off x="5171959" y="1569316"/>
            <a:ext cx="318882" cy="243954"/>
          </a:xfrm>
          <a:custGeom>
            <a:avLst/>
            <a:gdLst>
              <a:gd name="connsiteX0" fmla="*/ 314441 w 318882"/>
              <a:gd name="connsiteY0" fmla="*/ 238847 h 243954"/>
              <a:gd name="connsiteX1" fmla="*/ 204904 w 318882"/>
              <a:gd name="connsiteY1" fmla="*/ 165822 h 243954"/>
              <a:gd name="connsiteX2" fmla="*/ 9641 w 318882"/>
              <a:gd name="connsiteY2" fmla="*/ 15009 h 243954"/>
              <a:gd name="connsiteX3" fmla="*/ 57266 w 318882"/>
              <a:gd name="connsiteY3" fmla="*/ 29297 h 243954"/>
              <a:gd name="connsiteX4" fmla="*/ 314441 w 318882"/>
              <a:gd name="connsiteY4" fmla="*/ 238847 h 24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82" h="243954">
                <a:moveTo>
                  <a:pt x="314441" y="238847"/>
                </a:moveTo>
                <a:cubicBezTo>
                  <a:pt x="339047" y="261601"/>
                  <a:pt x="255704" y="203128"/>
                  <a:pt x="204904" y="165822"/>
                </a:cubicBezTo>
                <a:cubicBezTo>
                  <a:pt x="154104" y="128516"/>
                  <a:pt x="34247" y="37763"/>
                  <a:pt x="9641" y="15009"/>
                </a:cubicBezTo>
                <a:cubicBezTo>
                  <a:pt x="-14965" y="-7745"/>
                  <a:pt x="9906" y="-5893"/>
                  <a:pt x="57266" y="29297"/>
                </a:cubicBezTo>
                <a:cubicBezTo>
                  <a:pt x="104626" y="64487"/>
                  <a:pt x="289835" y="216093"/>
                  <a:pt x="314441" y="238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A2EFAA40-17DB-4A66-AE34-8A04113E76F7}"/>
              </a:ext>
            </a:extLst>
          </p:cNvPr>
          <p:cNvSpPr/>
          <p:nvPr/>
        </p:nvSpPr>
        <p:spPr>
          <a:xfrm>
            <a:off x="5183115" y="1103092"/>
            <a:ext cx="178718" cy="478530"/>
          </a:xfrm>
          <a:custGeom>
            <a:avLst/>
            <a:gdLst>
              <a:gd name="connsiteX0" fmla="*/ 177873 w 178718"/>
              <a:gd name="connsiteY0" fmla="*/ 221 h 478530"/>
              <a:gd name="connsiteX1" fmla="*/ 14360 w 178718"/>
              <a:gd name="connsiteY1" fmla="*/ 141508 h 478530"/>
              <a:gd name="connsiteX2" fmla="*/ 14360 w 178718"/>
              <a:gd name="connsiteY2" fmla="*/ 176433 h 478530"/>
              <a:gd name="connsiteX3" fmla="*/ 73 w 178718"/>
              <a:gd name="connsiteY3" fmla="*/ 428846 h 478530"/>
              <a:gd name="connsiteX4" fmla="*/ 9598 w 178718"/>
              <a:gd name="connsiteY4" fmla="*/ 471708 h 478530"/>
              <a:gd name="connsiteX5" fmla="*/ 27060 w 178718"/>
              <a:gd name="connsiteY5" fmla="*/ 336771 h 478530"/>
              <a:gd name="connsiteX6" fmla="*/ 34998 w 178718"/>
              <a:gd name="connsiteY6" fmla="*/ 158971 h 478530"/>
              <a:gd name="connsiteX7" fmla="*/ 76273 w 178718"/>
              <a:gd name="connsiteY7" fmla="*/ 109758 h 478530"/>
              <a:gd name="connsiteX8" fmla="*/ 177873 w 178718"/>
              <a:gd name="connsiteY8" fmla="*/ 221 h 4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718" h="478530">
                <a:moveTo>
                  <a:pt x="177873" y="221"/>
                </a:moveTo>
                <a:cubicBezTo>
                  <a:pt x="167554" y="5513"/>
                  <a:pt x="41612" y="112139"/>
                  <a:pt x="14360" y="141508"/>
                </a:cubicBezTo>
                <a:cubicBezTo>
                  <a:pt x="-12892" y="170877"/>
                  <a:pt x="16741" y="128543"/>
                  <a:pt x="14360" y="176433"/>
                </a:cubicBezTo>
                <a:cubicBezTo>
                  <a:pt x="11979" y="224323"/>
                  <a:pt x="867" y="379634"/>
                  <a:pt x="73" y="428846"/>
                </a:cubicBezTo>
                <a:cubicBezTo>
                  <a:pt x="-721" y="478058"/>
                  <a:pt x="5100" y="487054"/>
                  <a:pt x="9598" y="471708"/>
                </a:cubicBezTo>
                <a:cubicBezTo>
                  <a:pt x="14096" y="456362"/>
                  <a:pt x="22827" y="388894"/>
                  <a:pt x="27060" y="336771"/>
                </a:cubicBezTo>
                <a:cubicBezTo>
                  <a:pt x="31293" y="284648"/>
                  <a:pt x="26796" y="196807"/>
                  <a:pt x="34998" y="158971"/>
                </a:cubicBezTo>
                <a:cubicBezTo>
                  <a:pt x="43200" y="121135"/>
                  <a:pt x="51402" y="133570"/>
                  <a:pt x="76273" y="109758"/>
                </a:cubicBezTo>
                <a:cubicBezTo>
                  <a:pt x="101144" y="85946"/>
                  <a:pt x="188192" y="-5071"/>
                  <a:pt x="177873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7255C821-F7BF-450E-8055-C854D717EB81}"/>
              </a:ext>
            </a:extLst>
          </p:cNvPr>
          <p:cNvSpPr/>
          <p:nvPr/>
        </p:nvSpPr>
        <p:spPr>
          <a:xfrm>
            <a:off x="5360747" y="1104878"/>
            <a:ext cx="69763" cy="123865"/>
          </a:xfrm>
          <a:custGeom>
            <a:avLst/>
            <a:gdLst>
              <a:gd name="connsiteX0" fmla="*/ 44691 w 69763"/>
              <a:gd name="connsiteY0" fmla="*/ 22 h 123865"/>
              <a:gd name="connsiteX1" fmla="*/ 68503 w 69763"/>
              <a:gd name="connsiteY1" fmla="*/ 60347 h 123865"/>
              <a:gd name="connsiteX2" fmla="*/ 241 w 69763"/>
              <a:gd name="connsiteY2" fmla="*/ 123847 h 123865"/>
              <a:gd name="connsiteX3" fmla="*/ 46278 w 69763"/>
              <a:gd name="connsiteY3" fmla="*/ 53997 h 123865"/>
              <a:gd name="connsiteX4" fmla="*/ 44691 w 69763"/>
              <a:gd name="connsiteY4" fmla="*/ 22 h 1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63" h="123865">
                <a:moveTo>
                  <a:pt x="44691" y="22"/>
                </a:moveTo>
                <a:cubicBezTo>
                  <a:pt x="48395" y="1080"/>
                  <a:pt x="75911" y="39710"/>
                  <a:pt x="68503" y="60347"/>
                </a:cubicBezTo>
                <a:cubicBezTo>
                  <a:pt x="61095" y="80984"/>
                  <a:pt x="3945" y="124905"/>
                  <a:pt x="241" y="123847"/>
                </a:cubicBezTo>
                <a:cubicBezTo>
                  <a:pt x="-3463" y="122789"/>
                  <a:pt x="36489" y="73311"/>
                  <a:pt x="46278" y="53997"/>
                </a:cubicBezTo>
                <a:cubicBezTo>
                  <a:pt x="56067" y="34683"/>
                  <a:pt x="40987" y="-1036"/>
                  <a:pt x="44691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24B5E828-14E8-4EEA-BBBD-FA6B6A9C3E18}"/>
              </a:ext>
            </a:extLst>
          </p:cNvPr>
          <p:cNvSpPr/>
          <p:nvPr/>
        </p:nvSpPr>
        <p:spPr>
          <a:xfrm>
            <a:off x="5246454" y="1197555"/>
            <a:ext cx="120028" cy="96430"/>
          </a:xfrm>
          <a:custGeom>
            <a:avLst/>
            <a:gdLst>
              <a:gd name="connsiteX0" fmla="*/ 60559 w 120028"/>
              <a:gd name="connsiteY0" fmla="*/ 1008 h 96430"/>
              <a:gd name="connsiteX1" fmla="*/ 109771 w 120028"/>
              <a:gd name="connsiteY1" fmla="*/ 37520 h 96430"/>
              <a:gd name="connsiteX2" fmla="*/ 109771 w 120028"/>
              <a:gd name="connsiteY2" fmla="*/ 94670 h 96430"/>
              <a:gd name="connsiteX3" fmla="*/ 234 w 120028"/>
              <a:gd name="connsiteY3" fmla="*/ 81970 h 96430"/>
              <a:gd name="connsiteX4" fmla="*/ 81196 w 120028"/>
              <a:gd name="connsiteY4" fmla="*/ 83558 h 96430"/>
              <a:gd name="connsiteX5" fmla="*/ 98659 w 120028"/>
              <a:gd name="connsiteY5" fmla="*/ 77208 h 96430"/>
              <a:gd name="connsiteX6" fmla="*/ 60559 w 120028"/>
              <a:gd name="connsiteY6" fmla="*/ 1008 h 9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028" h="96430">
                <a:moveTo>
                  <a:pt x="60559" y="1008"/>
                </a:moveTo>
                <a:cubicBezTo>
                  <a:pt x="62411" y="-5607"/>
                  <a:pt x="101569" y="21910"/>
                  <a:pt x="109771" y="37520"/>
                </a:cubicBezTo>
                <a:cubicBezTo>
                  <a:pt x="117973" y="53130"/>
                  <a:pt x="128027" y="87262"/>
                  <a:pt x="109771" y="94670"/>
                </a:cubicBezTo>
                <a:cubicBezTo>
                  <a:pt x="91515" y="102078"/>
                  <a:pt x="4997" y="83822"/>
                  <a:pt x="234" y="81970"/>
                </a:cubicBezTo>
                <a:cubicBezTo>
                  <a:pt x="-4529" y="80118"/>
                  <a:pt x="64792" y="84352"/>
                  <a:pt x="81196" y="83558"/>
                </a:cubicBezTo>
                <a:cubicBezTo>
                  <a:pt x="97600" y="82764"/>
                  <a:pt x="97601" y="87527"/>
                  <a:pt x="98659" y="77208"/>
                </a:cubicBezTo>
                <a:cubicBezTo>
                  <a:pt x="99717" y="66889"/>
                  <a:pt x="58707" y="7623"/>
                  <a:pt x="60559" y="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24830977-EA68-4D6E-A5B8-78933BCCE47B}"/>
              </a:ext>
            </a:extLst>
          </p:cNvPr>
          <p:cNvSpPr/>
          <p:nvPr/>
        </p:nvSpPr>
        <p:spPr>
          <a:xfrm>
            <a:off x="5544459" y="1107820"/>
            <a:ext cx="61027" cy="324265"/>
          </a:xfrm>
          <a:custGeom>
            <a:avLst/>
            <a:gdLst>
              <a:gd name="connsiteX0" fmla="*/ 679 w 61027"/>
              <a:gd name="connsiteY0" fmla="*/ 255 h 324265"/>
              <a:gd name="connsiteX1" fmla="*/ 56241 w 61027"/>
              <a:gd name="connsiteY1" fmla="*/ 87568 h 324265"/>
              <a:gd name="connsiteX2" fmla="*/ 24491 w 61027"/>
              <a:gd name="connsiteY2" fmla="*/ 174880 h 324265"/>
              <a:gd name="connsiteX3" fmla="*/ 21316 w 61027"/>
              <a:gd name="connsiteY3" fmla="*/ 241555 h 324265"/>
              <a:gd name="connsiteX4" fmla="*/ 61004 w 61027"/>
              <a:gd name="connsiteY4" fmla="*/ 324105 h 324265"/>
              <a:gd name="connsiteX5" fmla="*/ 14966 w 61027"/>
              <a:gd name="connsiteY5" fmla="*/ 219330 h 324265"/>
              <a:gd name="connsiteX6" fmla="*/ 3854 w 61027"/>
              <a:gd name="connsiteY6" fmla="*/ 157418 h 324265"/>
              <a:gd name="connsiteX7" fmla="*/ 22904 w 61027"/>
              <a:gd name="connsiteY7" fmla="*/ 116143 h 324265"/>
              <a:gd name="connsiteX8" fmla="*/ 679 w 61027"/>
              <a:gd name="connsiteY8" fmla="*/ 255 h 32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027" h="324265">
                <a:moveTo>
                  <a:pt x="679" y="255"/>
                </a:moveTo>
                <a:cubicBezTo>
                  <a:pt x="6235" y="-4507"/>
                  <a:pt x="52272" y="58464"/>
                  <a:pt x="56241" y="87568"/>
                </a:cubicBezTo>
                <a:cubicBezTo>
                  <a:pt x="60210" y="116672"/>
                  <a:pt x="30312" y="149216"/>
                  <a:pt x="24491" y="174880"/>
                </a:cubicBezTo>
                <a:cubicBezTo>
                  <a:pt x="18670" y="200544"/>
                  <a:pt x="15231" y="216684"/>
                  <a:pt x="21316" y="241555"/>
                </a:cubicBezTo>
                <a:cubicBezTo>
                  <a:pt x="27401" y="266426"/>
                  <a:pt x="62062" y="327809"/>
                  <a:pt x="61004" y="324105"/>
                </a:cubicBezTo>
                <a:cubicBezTo>
                  <a:pt x="59946" y="320401"/>
                  <a:pt x="24491" y="247111"/>
                  <a:pt x="14966" y="219330"/>
                </a:cubicBezTo>
                <a:cubicBezTo>
                  <a:pt x="5441" y="191549"/>
                  <a:pt x="2531" y="174616"/>
                  <a:pt x="3854" y="157418"/>
                </a:cubicBezTo>
                <a:cubicBezTo>
                  <a:pt x="5177" y="140220"/>
                  <a:pt x="20258" y="137839"/>
                  <a:pt x="22904" y="116143"/>
                </a:cubicBezTo>
                <a:cubicBezTo>
                  <a:pt x="25550" y="94447"/>
                  <a:pt x="-4877" y="5017"/>
                  <a:pt x="679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3F1C08B7-2614-4ED5-AC80-6A45EF21F74E}"/>
              </a:ext>
            </a:extLst>
          </p:cNvPr>
          <p:cNvSpPr/>
          <p:nvPr/>
        </p:nvSpPr>
        <p:spPr>
          <a:xfrm>
            <a:off x="5352349" y="1215682"/>
            <a:ext cx="86456" cy="218496"/>
          </a:xfrm>
          <a:custGeom>
            <a:avLst/>
            <a:gdLst>
              <a:gd name="connsiteX0" fmla="*/ 68964 w 86456"/>
              <a:gd name="connsiteY0" fmla="*/ 343 h 218496"/>
              <a:gd name="connsiteX1" fmla="*/ 65789 w 86456"/>
              <a:gd name="connsiteY1" fmla="*/ 109881 h 218496"/>
              <a:gd name="connsiteX2" fmla="*/ 21339 w 86456"/>
              <a:gd name="connsiteY2" fmla="*/ 122581 h 218496"/>
              <a:gd name="connsiteX3" fmla="*/ 5464 w 86456"/>
              <a:gd name="connsiteY3" fmla="*/ 186081 h 218496"/>
              <a:gd name="connsiteX4" fmla="*/ 5464 w 86456"/>
              <a:gd name="connsiteY4" fmla="*/ 216243 h 218496"/>
              <a:gd name="connsiteX5" fmla="*/ 70551 w 86456"/>
              <a:gd name="connsiteY5" fmla="*/ 127343 h 218496"/>
              <a:gd name="connsiteX6" fmla="*/ 86426 w 86456"/>
              <a:gd name="connsiteY6" fmla="*/ 76543 h 218496"/>
              <a:gd name="connsiteX7" fmla="*/ 68964 w 86456"/>
              <a:gd name="connsiteY7" fmla="*/ 343 h 21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56" h="218496">
                <a:moveTo>
                  <a:pt x="68964" y="343"/>
                </a:moveTo>
                <a:cubicBezTo>
                  <a:pt x="65524" y="5899"/>
                  <a:pt x="73726" y="89508"/>
                  <a:pt x="65789" y="109881"/>
                </a:cubicBezTo>
                <a:cubicBezTo>
                  <a:pt x="57852" y="130254"/>
                  <a:pt x="31393" y="109881"/>
                  <a:pt x="21339" y="122581"/>
                </a:cubicBezTo>
                <a:cubicBezTo>
                  <a:pt x="11285" y="135281"/>
                  <a:pt x="8110" y="170471"/>
                  <a:pt x="5464" y="186081"/>
                </a:cubicBezTo>
                <a:cubicBezTo>
                  <a:pt x="2818" y="201691"/>
                  <a:pt x="-5384" y="226033"/>
                  <a:pt x="5464" y="216243"/>
                </a:cubicBezTo>
                <a:cubicBezTo>
                  <a:pt x="16312" y="206453"/>
                  <a:pt x="57057" y="150626"/>
                  <a:pt x="70551" y="127343"/>
                </a:cubicBezTo>
                <a:cubicBezTo>
                  <a:pt x="84045" y="104060"/>
                  <a:pt x="85632" y="94799"/>
                  <a:pt x="86426" y="76543"/>
                </a:cubicBezTo>
                <a:cubicBezTo>
                  <a:pt x="87220" y="58287"/>
                  <a:pt x="72404" y="-5213"/>
                  <a:pt x="68964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DEB05632-3B7D-4D89-9FC9-3338145FF733}"/>
              </a:ext>
            </a:extLst>
          </p:cNvPr>
          <p:cNvSpPr/>
          <p:nvPr/>
        </p:nvSpPr>
        <p:spPr>
          <a:xfrm>
            <a:off x="5184870" y="1508183"/>
            <a:ext cx="388057" cy="273185"/>
          </a:xfrm>
          <a:custGeom>
            <a:avLst/>
            <a:gdLst>
              <a:gd name="connsiteX0" fmla="*/ 34830 w 388057"/>
              <a:gd name="connsiteY0" fmla="*/ 1530 h 273185"/>
              <a:gd name="connsiteX1" fmla="*/ 244380 w 388057"/>
              <a:gd name="connsiteY1" fmla="*/ 44392 h 273185"/>
              <a:gd name="connsiteX2" fmla="*/ 349155 w 388057"/>
              <a:gd name="connsiteY2" fmla="*/ 199967 h 273185"/>
              <a:gd name="connsiteX3" fmla="*/ 387255 w 388057"/>
              <a:gd name="connsiteY3" fmla="*/ 196792 h 273185"/>
              <a:gd name="connsiteX4" fmla="*/ 318993 w 388057"/>
              <a:gd name="connsiteY4" fmla="*/ 272992 h 273185"/>
              <a:gd name="connsiteX5" fmla="*/ 217393 w 388057"/>
              <a:gd name="connsiteY5" fmla="*/ 214255 h 273185"/>
              <a:gd name="connsiteX6" fmla="*/ 18955 w 388057"/>
              <a:gd name="connsiteY6" fmla="*/ 85667 h 273185"/>
              <a:gd name="connsiteX7" fmla="*/ 34830 w 388057"/>
              <a:gd name="connsiteY7" fmla="*/ 1530 h 27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057" h="273185">
                <a:moveTo>
                  <a:pt x="34830" y="1530"/>
                </a:moveTo>
                <a:cubicBezTo>
                  <a:pt x="72401" y="-5349"/>
                  <a:pt x="191993" y="11319"/>
                  <a:pt x="244380" y="44392"/>
                </a:cubicBezTo>
                <a:cubicBezTo>
                  <a:pt x="296768" y="77465"/>
                  <a:pt x="325343" y="174567"/>
                  <a:pt x="349155" y="199967"/>
                </a:cubicBezTo>
                <a:cubicBezTo>
                  <a:pt x="372968" y="225367"/>
                  <a:pt x="392282" y="184621"/>
                  <a:pt x="387255" y="196792"/>
                </a:cubicBezTo>
                <a:cubicBezTo>
                  <a:pt x="382228" y="208963"/>
                  <a:pt x="347303" y="270082"/>
                  <a:pt x="318993" y="272992"/>
                </a:cubicBezTo>
                <a:cubicBezTo>
                  <a:pt x="290683" y="275903"/>
                  <a:pt x="267399" y="245476"/>
                  <a:pt x="217393" y="214255"/>
                </a:cubicBezTo>
                <a:cubicBezTo>
                  <a:pt x="167387" y="183034"/>
                  <a:pt x="50705" y="117946"/>
                  <a:pt x="18955" y="85667"/>
                </a:cubicBezTo>
                <a:cubicBezTo>
                  <a:pt x="-12795" y="53388"/>
                  <a:pt x="-2741" y="8409"/>
                  <a:pt x="34830" y="15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6A069C5D-F8E8-4CCF-8836-EBFF4D5C99CA}"/>
              </a:ext>
            </a:extLst>
          </p:cNvPr>
          <p:cNvSpPr/>
          <p:nvPr/>
        </p:nvSpPr>
        <p:spPr>
          <a:xfrm>
            <a:off x="5159516" y="1427069"/>
            <a:ext cx="153782" cy="20792"/>
          </a:xfrm>
          <a:custGeom>
            <a:avLst/>
            <a:gdLst>
              <a:gd name="connsiteX0" fmla="*/ 1447 w 153782"/>
              <a:gd name="connsiteY0" fmla="*/ 12794 h 20792"/>
              <a:gd name="connsiteX1" fmla="*/ 134797 w 153782"/>
              <a:gd name="connsiteY1" fmla="*/ 94 h 20792"/>
              <a:gd name="connsiteX2" fmla="*/ 145909 w 153782"/>
              <a:gd name="connsiteY2" fmla="*/ 20731 h 20792"/>
              <a:gd name="connsiteX3" fmla="*/ 68122 w 153782"/>
              <a:gd name="connsiteY3" fmla="*/ 6444 h 20792"/>
              <a:gd name="connsiteX4" fmla="*/ 1447 w 153782"/>
              <a:gd name="connsiteY4" fmla="*/ 12794 h 2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782" h="20792">
                <a:moveTo>
                  <a:pt x="1447" y="12794"/>
                </a:moveTo>
                <a:cubicBezTo>
                  <a:pt x="12559" y="11736"/>
                  <a:pt x="110720" y="-1229"/>
                  <a:pt x="134797" y="94"/>
                </a:cubicBezTo>
                <a:cubicBezTo>
                  <a:pt x="158874" y="1417"/>
                  <a:pt x="157021" y="19673"/>
                  <a:pt x="145909" y="20731"/>
                </a:cubicBezTo>
                <a:cubicBezTo>
                  <a:pt x="134797" y="21789"/>
                  <a:pt x="90082" y="8825"/>
                  <a:pt x="68122" y="6444"/>
                </a:cubicBezTo>
                <a:cubicBezTo>
                  <a:pt x="46162" y="4063"/>
                  <a:pt x="-9665" y="13852"/>
                  <a:pt x="1447" y="12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83B8C8FB-ED7B-4A04-AF5D-DC642B0D3D0C}"/>
              </a:ext>
            </a:extLst>
          </p:cNvPr>
          <p:cNvSpPr/>
          <p:nvPr/>
        </p:nvSpPr>
        <p:spPr>
          <a:xfrm>
            <a:off x="5276812" y="1220521"/>
            <a:ext cx="148300" cy="151445"/>
          </a:xfrm>
          <a:custGeom>
            <a:avLst/>
            <a:gdLst>
              <a:gd name="connsiteX0" fmla="*/ 104813 w 148300"/>
              <a:gd name="connsiteY0" fmla="*/ 267 h 151445"/>
              <a:gd name="connsiteX1" fmla="*/ 146088 w 148300"/>
              <a:gd name="connsiteY1" fmla="*/ 93929 h 151445"/>
              <a:gd name="connsiteX2" fmla="*/ 39726 w 148300"/>
              <a:gd name="connsiteY2" fmla="*/ 116154 h 151445"/>
              <a:gd name="connsiteX3" fmla="*/ 17501 w 148300"/>
              <a:gd name="connsiteY3" fmla="*/ 151079 h 151445"/>
              <a:gd name="connsiteX4" fmla="*/ 38 w 148300"/>
              <a:gd name="connsiteY4" fmla="*/ 92342 h 151445"/>
              <a:gd name="connsiteX5" fmla="*/ 22263 w 148300"/>
              <a:gd name="connsiteY5" fmla="*/ 65354 h 151445"/>
              <a:gd name="connsiteX6" fmla="*/ 104813 w 148300"/>
              <a:gd name="connsiteY6" fmla="*/ 267 h 15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300" h="151445">
                <a:moveTo>
                  <a:pt x="104813" y="267"/>
                </a:moveTo>
                <a:cubicBezTo>
                  <a:pt x="125450" y="5029"/>
                  <a:pt x="156936" y="74614"/>
                  <a:pt x="146088" y="93929"/>
                </a:cubicBezTo>
                <a:cubicBezTo>
                  <a:pt x="135240" y="113244"/>
                  <a:pt x="61157" y="106629"/>
                  <a:pt x="39726" y="116154"/>
                </a:cubicBezTo>
                <a:cubicBezTo>
                  <a:pt x="18295" y="125679"/>
                  <a:pt x="24116" y="155048"/>
                  <a:pt x="17501" y="151079"/>
                </a:cubicBezTo>
                <a:cubicBezTo>
                  <a:pt x="10886" y="147110"/>
                  <a:pt x="-756" y="106629"/>
                  <a:pt x="38" y="92342"/>
                </a:cubicBezTo>
                <a:cubicBezTo>
                  <a:pt x="832" y="78055"/>
                  <a:pt x="9034" y="74879"/>
                  <a:pt x="22263" y="65354"/>
                </a:cubicBezTo>
                <a:cubicBezTo>
                  <a:pt x="35492" y="55829"/>
                  <a:pt x="84176" y="-4495"/>
                  <a:pt x="104813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CE76E831-236D-4190-A91A-74425684A897}"/>
              </a:ext>
            </a:extLst>
          </p:cNvPr>
          <p:cNvSpPr/>
          <p:nvPr/>
        </p:nvSpPr>
        <p:spPr>
          <a:xfrm>
            <a:off x="5138729" y="1108072"/>
            <a:ext cx="185865" cy="412716"/>
          </a:xfrm>
          <a:custGeom>
            <a:avLst/>
            <a:gdLst>
              <a:gd name="connsiteX0" fmla="*/ 185746 w 185865"/>
              <a:gd name="connsiteY0" fmla="*/ 3 h 412716"/>
              <a:gd name="connsiteX1" fmla="*/ 28584 w 185865"/>
              <a:gd name="connsiteY1" fmla="*/ 71441 h 412716"/>
              <a:gd name="connsiteX2" fmla="*/ 9 w 185865"/>
              <a:gd name="connsiteY2" fmla="*/ 328616 h 412716"/>
              <a:gd name="connsiteX3" fmla="*/ 25409 w 185865"/>
              <a:gd name="connsiteY3" fmla="*/ 409578 h 412716"/>
              <a:gd name="connsiteX4" fmla="*/ 19059 w 185865"/>
              <a:gd name="connsiteY4" fmla="*/ 239716 h 412716"/>
              <a:gd name="connsiteX5" fmla="*/ 53984 w 185865"/>
              <a:gd name="connsiteY5" fmla="*/ 73028 h 412716"/>
              <a:gd name="connsiteX6" fmla="*/ 185746 w 185865"/>
              <a:gd name="connsiteY6" fmla="*/ 3 h 41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865" h="412716">
                <a:moveTo>
                  <a:pt x="185746" y="3"/>
                </a:moveTo>
                <a:cubicBezTo>
                  <a:pt x="181513" y="-261"/>
                  <a:pt x="59540" y="16672"/>
                  <a:pt x="28584" y="71441"/>
                </a:cubicBezTo>
                <a:cubicBezTo>
                  <a:pt x="-2372" y="126210"/>
                  <a:pt x="538" y="272260"/>
                  <a:pt x="9" y="328616"/>
                </a:cubicBezTo>
                <a:cubicBezTo>
                  <a:pt x="-520" y="384972"/>
                  <a:pt x="22234" y="424395"/>
                  <a:pt x="25409" y="409578"/>
                </a:cubicBezTo>
                <a:cubicBezTo>
                  <a:pt x="28584" y="394761"/>
                  <a:pt x="14297" y="295807"/>
                  <a:pt x="19059" y="239716"/>
                </a:cubicBezTo>
                <a:cubicBezTo>
                  <a:pt x="23821" y="183625"/>
                  <a:pt x="26996" y="112186"/>
                  <a:pt x="53984" y="73028"/>
                </a:cubicBezTo>
                <a:cubicBezTo>
                  <a:pt x="80971" y="33870"/>
                  <a:pt x="189979" y="267"/>
                  <a:pt x="1857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FB483B4-9A2E-4872-A729-8C484717BBD8}"/>
              </a:ext>
            </a:extLst>
          </p:cNvPr>
          <p:cNvSpPr/>
          <p:nvPr/>
        </p:nvSpPr>
        <p:spPr>
          <a:xfrm>
            <a:off x="5199994" y="776287"/>
            <a:ext cx="448628" cy="371799"/>
          </a:xfrm>
          <a:custGeom>
            <a:avLst/>
            <a:gdLst>
              <a:gd name="connsiteX0" fmla="*/ 246719 w 448628"/>
              <a:gd name="connsiteY0" fmla="*/ 1 h 371799"/>
              <a:gd name="connsiteX1" fmla="*/ 11769 w 448628"/>
              <a:gd name="connsiteY1" fmla="*/ 166688 h 371799"/>
              <a:gd name="connsiteX2" fmla="*/ 46694 w 448628"/>
              <a:gd name="connsiteY2" fmla="*/ 325438 h 371799"/>
              <a:gd name="connsiteX3" fmla="*/ 146706 w 448628"/>
              <a:gd name="connsiteY3" fmla="*/ 350838 h 371799"/>
              <a:gd name="connsiteX4" fmla="*/ 357844 w 448628"/>
              <a:gd name="connsiteY4" fmla="*/ 368301 h 371799"/>
              <a:gd name="connsiteX5" fmla="*/ 446744 w 448628"/>
              <a:gd name="connsiteY5" fmla="*/ 371476 h 371799"/>
              <a:gd name="connsiteX6" fmla="*/ 283231 w 448628"/>
              <a:gd name="connsiteY6" fmla="*/ 363538 h 371799"/>
              <a:gd name="connsiteX7" fmla="*/ 99081 w 448628"/>
              <a:gd name="connsiteY7" fmla="*/ 334963 h 371799"/>
              <a:gd name="connsiteX8" fmla="*/ 38756 w 448628"/>
              <a:gd name="connsiteY8" fmla="*/ 266701 h 371799"/>
              <a:gd name="connsiteX9" fmla="*/ 27644 w 448628"/>
              <a:gd name="connsiteY9" fmla="*/ 169863 h 371799"/>
              <a:gd name="connsiteX10" fmla="*/ 246719 w 448628"/>
              <a:gd name="connsiteY10" fmla="*/ 1 h 37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628" h="371799">
                <a:moveTo>
                  <a:pt x="246719" y="1"/>
                </a:moveTo>
                <a:cubicBezTo>
                  <a:pt x="244073" y="-528"/>
                  <a:pt x="45106" y="112449"/>
                  <a:pt x="11769" y="166688"/>
                </a:cubicBezTo>
                <a:cubicBezTo>
                  <a:pt x="-21568" y="220927"/>
                  <a:pt x="24205" y="294746"/>
                  <a:pt x="46694" y="325438"/>
                </a:cubicBezTo>
                <a:cubicBezTo>
                  <a:pt x="69183" y="356130"/>
                  <a:pt x="94848" y="343694"/>
                  <a:pt x="146706" y="350838"/>
                </a:cubicBezTo>
                <a:cubicBezTo>
                  <a:pt x="198564" y="357982"/>
                  <a:pt x="307838" y="364861"/>
                  <a:pt x="357844" y="368301"/>
                </a:cubicBezTo>
                <a:cubicBezTo>
                  <a:pt x="407850" y="371741"/>
                  <a:pt x="459179" y="372270"/>
                  <a:pt x="446744" y="371476"/>
                </a:cubicBezTo>
                <a:cubicBezTo>
                  <a:pt x="434309" y="370682"/>
                  <a:pt x="341175" y="369624"/>
                  <a:pt x="283231" y="363538"/>
                </a:cubicBezTo>
                <a:cubicBezTo>
                  <a:pt x="225287" y="357452"/>
                  <a:pt x="139827" y="351102"/>
                  <a:pt x="99081" y="334963"/>
                </a:cubicBezTo>
                <a:cubicBezTo>
                  <a:pt x="58335" y="318824"/>
                  <a:pt x="50662" y="294218"/>
                  <a:pt x="38756" y="266701"/>
                </a:cubicBezTo>
                <a:cubicBezTo>
                  <a:pt x="26850" y="239184"/>
                  <a:pt x="-4371" y="211403"/>
                  <a:pt x="27644" y="169863"/>
                </a:cubicBezTo>
                <a:cubicBezTo>
                  <a:pt x="59659" y="128323"/>
                  <a:pt x="249365" y="530"/>
                  <a:pt x="24671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D2989707-4666-4B4C-A5BD-87A4C08C60B3}"/>
              </a:ext>
            </a:extLst>
          </p:cNvPr>
          <p:cNvSpPr/>
          <p:nvPr/>
        </p:nvSpPr>
        <p:spPr>
          <a:xfrm>
            <a:off x="5267586" y="784258"/>
            <a:ext cx="395173" cy="334935"/>
          </a:xfrm>
          <a:custGeom>
            <a:avLst/>
            <a:gdLst>
              <a:gd name="connsiteX0" fmla="*/ 241039 w 395173"/>
              <a:gd name="connsiteY0" fmla="*/ 1555 h 334935"/>
              <a:gd name="connsiteX1" fmla="*/ 17202 w 395173"/>
              <a:gd name="connsiteY1" fmla="*/ 157130 h 334935"/>
              <a:gd name="connsiteX2" fmla="*/ 25139 w 395173"/>
              <a:gd name="connsiteY2" fmla="*/ 249205 h 334935"/>
              <a:gd name="connsiteX3" fmla="*/ 104514 w 395173"/>
              <a:gd name="connsiteY3" fmla="*/ 307942 h 334935"/>
              <a:gd name="connsiteX4" fmla="*/ 212464 w 395173"/>
              <a:gd name="connsiteY4" fmla="*/ 320642 h 334935"/>
              <a:gd name="connsiteX5" fmla="*/ 395027 w 395173"/>
              <a:gd name="connsiteY5" fmla="*/ 334930 h 334935"/>
              <a:gd name="connsiteX6" fmla="*/ 180714 w 395173"/>
              <a:gd name="connsiteY6" fmla="*/ 319055 h 334935"/>
              <a:gd name="connsiteX7" fmla="*/ 99752 w 395173"/>
              <a:gd name="connsiteY7" fmla="*/ 287305 h 334935"/>
              <a:gd name="connsiteX8" fmla="*/ 17202 w 395173"/>
              <a:gd name="connsiteY8" fmla="*/ 182530 h 334935"/>
              <a:gd name="connsiteX9" fmla="*/ 120389 w 395173"/>
              <a:gd name="connsiteY9" fmla="*/ 82517 h 334935"/>
              <a:gd name="connsiteX10" fmla="*/ 241039 w 395173"/>
              <a:gd name="connsiteY10" fmla="*/ 1555 h 33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173" h="334935">
                <a:moveTo>
                  <a:pt x="241039" y="1555"/>
                </a:moveTo>
                <a:cubicBezTo>
                  <a:pt x="223841" y="13991"/>
                  <a:pt x="53185" y="115855"/>
                  <a:pt x="17202" y="157130"/>
                </a:cubicBezTo>
                <a:cubicBezTo>
                  <a:pt x="-18781" y="198405"/>
                  <a:pt x="10587" y="224070"/>
                  <a:pt x="25139" y="249205"/>
                </a:cubicBezTo>
                <a:cubicBezTo>
                  <a:pt x="39691" y="274340"/>
                  <a:pt x="73293" y="296036"/>
                  <a:pt x="104514" y="307942"/>
                </a:cubicBezTo>
                <a:cubicBezTo>
                  <a:pt x="135735" y="319848"/>
                  <a:pt x="164045" y="316144"/>
                  <a:pt x="212464" y="320642"/>
                </a:cubicBezTo>
                <a:cubicBezTo>
                  <a:pt x="260883" y="325140"/>
                  <a:pt x="400319" y="335194"/>
                  <a:pt x="395027" y="334930"/>
                </a:cubicBezTo>
                <a:cubicBezTo>
                  <a:pt x="389735" y="334666"/>
                  <a:pt x="229926" y="326992"/>
                  <a:pt x="180714" y="319055"/>
                </a:cubicBezTo>
                <a:cubicBezTo>
                  <a:pt x="131502" y="311118"/>
                  <a:pt x="127004" y="310059"/>
                  <a:pt x="99752" y="287305"/>
                </a:cubicBezTo>
                <a:cubicBezTo>
                  <a:pt x="72500" y="264551"/>
                  <a:pt x="13763" y="216661"/>
                  <a:pt x="17202" y="182530"/>
                </a:cubicBezTo>
                <a:cubicBezTo>
                  <a:pt x="20641" y="148399"/>
                  <a:pt x="82289" y="110563"/>
                  <a:pt x="120389" y="82517"/>
                </a:cubicBezTo>
                <a:cubicBezTo>
                  <a:pt x="158489" y="54471"/>
                  <a:pt x="258237" y="-10881"/>
                  <a:pt x="241039" y="1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A0DFA559-6504-4433-B81A-614D8DA7E90A}"/>
              </a:ext>
            </a:extLst>
          </p:cNvPr>
          <p:cNvSpPr/>
          <p:nvPr/>
        </p:nvSpPr>
        <p:spPr>
          <a:xfrm>
            <a:off x="4640781" y="4131464"/>
            <a:ext cx="606610" cy="1035082"/>
          </a:xfrm>
          <a:custGeom>
            <a:avLst/>
            <a:gdLst>
              <a:gd name="connsiteX0" fmla="*/ 1069 w 606610"/>
              <a:gd name="connsiteY0" fmla="*/ 269 h 1035082"/>
              <a:gd name="connsiteX1" fmla="*/ 206386 w 606610"/>
              <a:gd name="connsiteY1" fmla="*/ 357986 h 1035082"/>
              <a:gd name="connsiteX2" fmla="*/ 581036 w 606610"/>
              <a:gd name="connsiteY2" fmla="*/ 1005686 h 1035082"/>
              <a:gd name="connsiteX3" fmla="*/ 545052 w 606610"/>
              <a:gd name="connsiteY3" fmla="*/ 874453 h 1035082"/>
              <a:gd name="connsiteX4" fmla="*/ 316452 w 606610"/>
              <a:gd name="connsiteY4" fmla="*/ 427836 h 1035082"/>
              <a:gd name="connsiteX5" fmla="*/ 1069 w 606610"/>
              <a:gd name="connsiteY5" fmla="*/ 269 h 103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610" h="1035082">
                <a:moveTo>
                  <a:pt x="1069" y="269"/>
                </a:moveTo>
                <a:cubicBezTo>
                  <a:pt x="-17275" y="-11373"/>
                  <a:pt x="206386" y="357986"/>
                  <a:pt x="206386" y="357986"/>
                </a:cubicBezTo>
                <a:cubicBezTo>
                  <a:pt x="303047" y="525555"/>
                  <a:pt x="524592" y="919608"/>
                  <a:pt x="581036" y="1005686"/>
                </a:cubicBezTo>
                <a:cubicBezTo>
                  <a:pt x="637480" y="1091764"/>
                  <a:pt x="589149" y="970761"/>
                  <a:pt x="545052" y="874453"/>
                </a:cubicBezTo>
                <a:cubicBezTo>
                  <a:pt x="500955" y="778145"/>
                  <a:pt x="404999" y="574239"/>
                  <a:pt x="316452" y="427836"/>
                </a:cubicBezTo>
                <a:cubicBezTo>
                  <a:pt x="227905" y="281433"/>
                  <a:pt x="19413" y="11911"/>
                  <a:pt x="1069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388C754E-C655-467F-9F38-9FA515B879A5}"/>
              </a:ext>
            </a:extLst>
          </p:cNvPr>
          <p:cNvSpPr/>
          <p:nvPr/>
        </p:nvSpPr>
        <p:spPr>
          <a:xfrm>
            <a:off x="5223578" y="5166075"/>
            <a:ext cx="288395" cy="881314"/>
          </a:xfrm>
          <a:custGeom>
            <a:avLst/>
            <a:gdLst>
              <a:gd name="connsiteX0" fmla="*/ 355 w 288395"/>
              <a:gd name="connsiteY0" fmla="*/ 2825 h 881314"/>
              <a:gd name="connsiteX1" fmla="*/ 209905 w 288395"/>
              <a:gd name="connsiteY1" fmla="*/ 555275 h 881314"/>
              <a:gd name="connsiteX2" fmla="*/ 288222 w 288395"/>
              <a:gd name="connsiteY2" fmla="*/ 881242 h 881314"/>
              <a:gd name="connsiteX3" fmla="*/ 228955 w 288395"/>
              <a:gd name="connsiteY3" fmla="*/ 582792 h 881314"/>
              <a:gd name="connsiteX4" fmla="*/ 161222 w 288395"/>
              <a:gd name="connsiteY4" fmla="*/ 349958 h 881314"/>
              <a:gd name="connsiteX5" fmla="*/ 355 w 288395"/>
              <a:gd name="connsiteY5" fmla="*/ 2825 h 88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395" h="881314">
                <a:moveTo>
                  <a:pt x="355" y="2825"/>
                </a:moveTo>
                <a:cubicBezTo>
                  <a:pt x="8469" y="37045"/>
                  <a:pt x="161927" y="408872"/>
                  <a:pt x="209905" y="555275"/>
                </a:cubicBezTo>
                <a:cubicBezTo>
                  <a:pt x="257883" y="701678"/>
                  <a:pt x="285047" y="876656"/>
                  <a:pt x="288222" y="881242"/>
                </a:cubicBezTo>
                <a:cubicBezTo>
                  <a:pt x="291397" y="885828"/>
                  <a:pt x="250122" y="671339"/>
                  <a:pt x="228955" y="582792"/>
                </a:cubicBezTo>
                <a:cubicBezTo>
                  <a:pt x="207788" y="494245"/>
                  <a:pt x="197205" y="445208"/>
                  <a:pt x="161222" y="349958"/>
                </a:cubicBezTo>
                <a:cubicBezTo>
                  <a:pt x="125239" y="254708"/>
                  <a:pt x="-7759" y="-31395"/>
                  <a:pt x="355" y="2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89AE004B-CB57-4D01-BF09-4BD9BB9953A5}"/>
              </a:ext>
            </a:extLst>
          </p:cNvPr>
          <p:cNvSpPr/>
          <p:nvPr/>
        </p:nvSpPr>
        <p:spPr>
          <a:xfrm>
            <a:off x="5508577" y="6038415"/>
            <a:ext cx="206442" cy="764680"/>
          </a:xfrm>
          <a:custGeom>
            <a:avLst/>
            <a:gdLst>
              <a:gd name="connsiteX0" fmla="*/ 15923 w 206442"/>
              <a:gd name="connsiteY0" fmla="*/ 19485 h 764680"/>
              <a:gd name="connsiteX1" fmla="*/ 115406 w 206442"/>
              <a:gd name="connsiteY1" fmla="*/ 402602 h 764680"/>
              <a:gd name="connsiteX2" fmla="*/ 206423 w 206442"/>
              <a:gd name="connsiteY2" fmla="*/ 662952 h 764680"/>
              <a:gd name="connsiteX3" fmla="*/ 123873 w 206442"/>
              <a:gd name="connsiteY3" fmla="*/ 764552 h 764680"/>
              <a:gd name="connsiteX4" fmla="*/ 168323 w 206442"/>
              <a:gd name="connsiteY4" fmla="*/ 646018 h 764680"/>
              <a:gd name="connsiteX5" fmla="*/ 96356 w 206442"/>
              <a:gd name="connsiteY5" fmla="*/ 419535 h 764680"/>
              <a:gd name="connsiteX6" fmla="*/ 9573 w 206442"/>
              <a:gd name="connsiteY6" fmla="*/ 93568 h 764680"/>
              <a:gd name="connsiteX7" fmla="*/ 15923 w 206442"/>
              <a:gd name="connsiteY7" fmla="*/ 19485 h 7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42" h="764680">
                <a:moveTo>
                  <a:pt x="15923" y="19485"/>
                </a:moveTo>
                <a:cubicBezTo>
                  <a:pt x="33562" y="70991"/>
                  <a:pt x="83656" y="295358"/>
                  <a:pt x="115406" y="402602"/>
                </a:cubicBezTo>
                <a:cubicBezTo>
                  <a:pt x="147156" y="509846"/>
                  <a:pt x="205012" y="602627"/>
                  <a:pt x="206423" y="662952"/>
                </a:cubicBezTo>
                <a:cubicBezTo>
                  <a:pt x="207834" y="723277"/>
                  <a:pt x="130223" y="767374"/>
                  <a:pt x="123873" y="764552"/>
                </a:cubicBezTo>
                <a:cubicBezTo>
                  <a:pt x="117523" y="761730"/>
                  <a:pt x="172909" y="703521"/>
                  <a:pt x="168323" y="646018"/>
                </a:cubicBezTo>
                <a:cubicBezTo>
                  <a:pt x="163737" y="588515"/>
                  <a:pt x="122814" y="511610"/>
                  <a:pt x="96356" y="419535"/>
                </a:cubicBezTo>
                <a:cubicBezTo>
                  <a:pt x="69898" y="327460"/>
                  <a:pt x="25095" y="159537"/>
                  <a:pt x="9573" y="93568"/>
                </a:cubicBezTo>
                <a:cubicBezTo>
                  <a:pt x="-5949" y="27599"/>
                  <a:pt x="-1716" y="-32021"/>
                  <a:pt x="15923" y="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3E854229-4821-473D-B849-13B7D701DF74}"/>
              </a:ext>
            </a:extLst>
          </p:cNvPr>
          <p:cNvSpPr/>
          <p:nvPr/>
        </p:nvSpPr>
        <p:spPr>
          <a:xfrm>
            <a:off x="4211237" y="6622982"/>
            <a:ext cx="1081390" cy="430033"/>
          </a:xfrm>
          <a:custGeom>
            <a:avLst/>
            <a:gdLst>
              <a:gd name="connsiteX0" fmla="*/ 930 w 1081390"/>
              <a:gd name="connsiteY0" fmla="*/ 429751 h 430033"/>
              <a:gd name="connsiteX1" fmla="*/ 39030 w 1081390"/>
              <a:gd name="connsiteY1" fmla="*/ 165168 h 430033"/>
              <a:gd name="connsiteX2" fmla="*/ 229530 w 1081390"/>
              <a:gd name="connsiteY2" fmla="*/ 146118 h 430033"/>
              <a:gd name="connsiteX3" fmla="*/ 625346 w 1081390"/>
              <a:gd name="connsiteY3" fmla="*/ 69918 h 430033"/>
              <a:gd name="connsiteX4" fmla="*/ 1050796 w 1081390"/>
              <a:gd name="connsiteY4" fmla="*/ 68 h 430033"/>
              <a:gd name="connsiteX5" fmla="*/ 1050796 w 1081390"/>
              <a:gd name="connsiteY5" fmla="*/ 82618 h 430033"/>
              <a:gd name="connsiteX6" fmla="*/ 1076196 w 1081390"/>
              <a:gd name="connsiteY6" fmla="*/ 226551 h 430033"/>
              <a:gd name="connsiteX7" fmla="*/ 1029630 w 1081390"/>
              <a:gd name="connsiteY7" fmla="*/ 48751 h 430033"/>
              <a:gd name="connsiteX8" fmla="*/ 889930 w 1081390"/>
              <a:gd name="connsiteY8" fmla="*/ 59335 h 430033"/>
              <a:gd name="connsiteX9" fmla="*/ 96180 w 1081390"/>
              <a:gd name="connsiteY9" fmla="*/ 188451 h 430033"/>
              <a:gd name="connsiteX10" fmla="*/ 58080 w 1081390"/>
              <a:gd name="connsiteY10" fmla="*/ 215968 h 430033"/>
              <a:gd name="connsiteX11" fmla="*/ 930 w 1081390"/>
              <a:gd name="connsiteY11" fmla="*/ 429751 h 43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1390" h="430033">
                <a:moveTo>
                  <a:pt x="930" y="429751"/>
                </a:moveTo>
                <a:cubicBezTo>
                  <a:pt x="-2245" y="421284"/>
                  <a:pt x="930" y="212440"/>
                  <a:pt x="39030" y="165168"/>
                </a:cubicBezTo>
                <a:cubicBezTo>
                  <a:pt x="77130" y="117896"/>
                  <a:pt x="131811" y="161993"/>
                  <a:pt x="229530" y="146118"/>
                </a:cubicBezTo>
                <a:cubicBezTo>
                  <a:pt x="327249" y="130243"/>
                  <a:pt x="488468" y="94260"/>
                  <a:pt x="625346" y="69918"/>
                </a:cubicBezTo>
                <a:cubicBezTo>
                  <a:pt x="762224" y="45576"/>
                  <a:pt x="979888" y="-2049"/>
                  <a:pt x="1050796" y="68"/>
                </a:cubicBezTo>
                <a:cubicBezTo>
                  <a:pt x="1121704" y="2185"/>
                  <a:pt x="1046563" y="44871"/>
                  <a:pt x="1050796" y="82618"/>
                </a:cubicBezTo>
                <a:cubicBezTo>
                  <a:pt x="1055029" y="120365"/>
                  <a:pt x="1079724" y="232195"/>
                  <a:pt x="1076196" y="226551"/>
                </a:cubicBezTo>
                <a:cubicBezTo>
                  <a:pt x="1072668" y="220907"/>
                  <a:pt x="1060674" y="76620"/>
                  <a:pt x="1029630" y="48751"/>
                </a:cubicBezTo>
                <a:cubicBezTo>
                  <a:pt x="998586" y="20882"/>
                  <a:pt x="1045505" y="36052"/>
                  <a:pt x="889930" y="59335"/>
                </a:cubicBezTo>
                <a:cubicBezTo>
                  <a:pt x="734355" y="82618"/>
                  <a:pt x="234822" y="162346"/>
                  <a:pt x="96180" y="188451"/>
                </a:cubicBezTo>
                <a:cubicBezTo>
                  <a:pt x="-42462" y="214556"/>
                  <a:pt x="73602" y="178221"/>
                  <a:pt x="58080" y="215968"/>
                </a:cubicBezTo>
                <a:cubicBezTo>
                  <a:pt x="42558" y="253715"/>
                  <a:pt x="4105" y="438218"/>
                  <a:pt x="930" y="429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819EC702-0726-4E03-AD0E-5D479D4F1135}"/>
              </a:ext>
            </a:extLst>
          </p:cNvPr>
          <p:cNvSpPr/>
          <p:nvPr/>
        </p:nvSpPr>
        <p:spPr>
          <a:xfrm>
            <a:off x="5099388" y="6842461"/>
            <a:ext cx="538410" cy="39400"/>
          </a:xfrm>
          <a:custGeom>
            <a:avLst/>
            <a:gdLst>
              <a:gd name="connsiteX0" fmla="*/ 1250 w 538410"/>
              <a:gd name="connsiteY0" fmla="*/ 39352 h 39400"/>
              <a:gd name="connsiteX1" fmla="*/ 258425 w 538410"/>
              <a:gd name="connsiteY1" fmla="*/ 1252 h 39400"/>
              <a:gd name="connsiteX2" fmla="*/ 536237 w 538410"/>
              <a:gd name="connsiteY2" fmla="*/ 9189 h 39400"/>
              <a:gd name="connsiteX3" fmla="*/ 367962 w 538410"/>
              <a:gd name="connsiteY3" fmla="*/ 9189 h 39400"/>
              <a:gd name="connsiteX4" fmla="*/ 1250 w 538410"/>
              <a:gd name="connsiteY4" fmla="*/ 39352 h 3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10" h="39400">
                <a:moveTo>
                  <a:pt x="1250" y="39352"/>
                </a:moveTo>
                <a:cubicBezTo>
                  <a:pt x="-17006" y="38029"/>
                  <a:pt x="169261" y="6279"/>
                  <a:pt x="258425" y="1252"/>
                </a:cubicBezTo>
                <a:cubicBezTo>
                  <a:pt x="347589" y="-3775"/>
                  <a:pt x="517981" y="7866"/>
                  <a:pt x="536237" y="9189"/>
                </a:cubicBezTo>
                <a:cubicBezTo>
                  <a:pt x="554493" y="10512"/>
                  <a:pt x="454216" y="3897"/>
                  <a:pt x="367962" y="9189"/>
                </a:cubicBezTo>
                <a:cubicBezTo>
                  <a:pt x="281708" y="14481"/>
                  <a:pt x="19506" y="40675"/>
                  <a:pt x="1250" y="39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91FDEA8A-CA34-4379-9382-4B49EE1A3EE0}"/>
              </a:ext>
            </a:extLst>
          </p:cNvPr>
          <p:cNvSpPr/>
          <p:nvPr/>
        </p:nvSpPr>
        <p:spPr>
          <a:xfrm>
            <a:off x="5099742" y="6888773"/>
            <a:ext cx="549165" cy="40666"/>
          </a:xfrm>
          <a:custGeom>
            <a:avLst/>
            <a:gdLst>
              <a:gd name="connsiteX0" fmla="*/ 4071 w 549165"/>
              <a:gd name="connsiteY0" fmla="*/ 40665 h 40666"/>
              <a:gd name="connsiteX1" fmla="*/ 288233 w 549165"/>
              <a:gd name="connsiteY1" fmla="*/ 12090 h 40666"/>
              <a:gd name="connsiteX2" fmla="*/ 523183 w 549165"/>
              <a:gd name="connsiteY2" fmla="*/ 26377 h 40666"/>
              <a:gd name="connsiteX3" fmla="*/ 513658 w 549165"/>
              <a:gd name="connsiteY3" fmla="*/ 977 h 40666"/>
              <a:gd name="connsiteX4" fmla="*/ 259658 w 549165"/>
              <a:gd name="connsiteY4" fmla="*/ 5740 h 40666"/>
              <a:gd name="connsiteX5" fmla="*/ 129483 w 549165"/>
              <a:gd name="connsiteY5" fmla="*/ 10502 h 40666"/>
              <a:gd name="connsiteX6" fmla="*/ 4071 w 549165"/>
              <a:gd name="connsiteY6" fmla="*/ 40665 h 4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165" h="40666">
                <a:moveTo>
                  <a:pt x="4071" y="40665"/>
                </a:moveTo>
                <a:cubicBezTo>
                  <a:pt x="30529" y="40930"/>
                  <a:pt x="201714" y="14471"/>
                  <a:pt x="288233" y="12090"/>
                </a:cubicBezTo>
                <a:cubicBezTo>
                  <a:pt x="374752" y="9709"/>
                  <a:pt x="485612" y="28229"/>
                  <a:pt x="523183" y="26377"/>
                </a:cubicBezTo>
                <a:cubicBezTo>
                  <a:pt x="560754" y="24525"/>
                  <a:pt x="557579" y="4416"/>
                  <a:pt x="513658" y="977"/>
                </a:cubicBezTo>
                <a:cubicBezTo>
                  <a:pt x="469737" y="-2462"/>
                  <a:pt x="323687" y="4153"/>
                  <a:pt x="259658" y="5740"/>
                </a:cubicBezTo>
                <a:cubicBezTo>
                  <a:pt x="195629" y="7327"/>
                  <a:pt x="171816" y="5475"/>
                  <a:pt x="129483" y="10502"/>
                </a:cubicBezTo>
                <a:cubicBezTo>
                  <a:pt x="87150" y="15529"/>
                  <a:pt x="-22387" y="40400"/>
                  <a:pt x="4071" y="40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57223C16-A82C-437A-990D-9290A750869B}"/>
              </a:ext>
            </a:extLst>
          </p:cNvPr>
          <p:cNvSpPr/>
          <p:nvPr/>
        </p:nvSpPr>
        <p:spPr>
          <a:xfrm>
            <a:off x="5124871" y="7097673"/>
            <a:ext cx="193467" cy="31480"/>
          </a:xfrm>
          <a:custGeom>
            <a:avLst/>
            <a:gdLst>
              <a:gd name="connsiteX0" fmla="*/ 1167 w 193467"/>
              <a:gd name="connsiteY0" fmla="*/ 23852 h 31480"/>
              <a:gd name="connsiteX1" fmla="*/ 190079 w 193467"/>
              <a:gd name="connsiteY1" fmla="*/ 40 h 31480"/>
              <a:gd name="connsiteX2" fmla="*/ 113879 w 193467"/>
              <a:gd name="connsiteY2" fmla="*/ 30202 h 31480"/>
              <a:gd name="connsiteX3" fmla="*/ 1167 w 193467"/>
              <a:gd name="connsiteY3" fmla="*/ 23852 h 3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467" h="31480">
                <a:moveTo>
                  <a:pt x="1167" y="23852"/>
                </a:moveTo>
                <a:cubicBezTo>
                  <a:pt x="13867" y="18825"/>
                  <a:pt x="171294" y="-1018"/>
                  <a:pt x="190079" y="40"/>
                </a:cubicBezTo>
                <a:cubicBezTo>
                  <a:pt x="208864" y="1098"/>
                  <a:pt x="144835" y="26498"/>
                  <a:pt x="113879" y="30202"/>
                </a:cubicBezTo>
                <a:cubicBezTo>
                  <a:pt x="82923" y="33906"/>
                  <a:pt x="-11533" y="28879"/>
                  <a:pt x="1167" y="23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13C33CC5-04E3-44C6-A60A-D23F69BBF502}"/>
              </a:ext>
            </a:extLst>
          </p:cNvPr>
          <p:cNvSpPr/>
          <p:nvPr/>
        </p:nvSpPr>
        <p:spPr>
          <a:xfrm>
            <a:off x="5124178" y="7065578"/>
            <a:ext cx="490437" cy="29099"/>
          </a:xfrm>
          <a:custGeom>
            <a:avLst/>
            <a:gdLst>
              <a:gd name="connsiteX0" fmla="*/ 272 w 490437"/>
              <a:gd name="connsiteY0" fmla="*/ 25785 h 29099"/>
              <a:gd name="connsiteX1" fmla="*/ 370160 w 490437"/>
              <a:gd name="connsiteY1" fmla="*/ 11497 h 29099"/>
              <a:gd name="connsiteX2" fmla="*/ 489222 w 490437"/>
              <a:gd name="connsiteY2" fmla="*/ 385 h 29099"/>
              <a:gd name="connsiteX3" fmla="*/ 313010 w 490437"/>
              <a:gd name="connsiteY3" fmla="*/ 25785 h 29099"/>
              <a:gd name="connsiteX4" fmla="*/ 272 w 490437"/>
              <a:gd name="connsiteY4" fmla="*/ 25785 h 2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437" h="29099">
                <a:moveTo>
                  <a:pt x="272" y="25785"/>
                </a:moveTo>
                <a:cubicBezTo>
                  <a:pt x="9797" y="23404"/>
                  <a:pt x="288668" y="15730"/>
                  <a:pt x="370160" y="11497"/>
                </a:cubicBezTo>
                <a:cubicBezTo>
                  <a:pt x="451652" y="7264"/>
                  <a:pt x="498747" y="-1996"/>
                  <a:pt x="489222" y="385"/>
                </a:cubicBezTo>
                <a:cubicBezTo>
                  <a:pt x="479697" y="2766"/>
                  <a:pt x="392120" y="19700"/>
                  <a:pt x="313010" y="25785"/>
                </a:cubicBezTo>
                <a:cubicBezTo>
                  <a:pt x="233900" y="31870"/>
                  <a:pt x="-9253" y="28166"/>
                  <a:pt x="272" y="25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96B8F124-7872-49E6-AE5C-19C2ABCB50F2}"/>
              </a:ext>
            </a:extLst>
          </p:cNvPr>
          <p:cNvSpPr/>
          <p:nvPr/>
        </p:nvSpPr>
        <p:spPr>
          <a:xfrm>
            <a:off x="5624028" y="6811616"/>
            <a:ext cx="22710" cy="316555"/>
          </a:xfrm>
          <a:custGeom>
            <a:avLst/>
            <a:gdLst>
              <a:gd name="connsiteX0" fmla="*/ 6835 w 22710"/>
              <a:gd name="connsiteY0" fmla="*/ 347 h 316555"/>
              <a:gd name="connsiteX1" fmla="*/ 3660 w 22710"/>
              <a:gd name="connsiteY1" fmla="*/ 247997 h 316555"/>
              <a:gd name="connsiteX2" fmla="*/ 485 w 22710"/>
              <a:gd name="connsiteY2" fmla="*/ 241647 h 316555"/>
              <a:gd name="connsiteX3" fmla="*/ 14772 w 22710"/>
              <a:gd name="connsiteY3" fmla="*/ 290859 h 316555"/>
              <a:gd name="connsiteX4" fmla="*/ 13185 w 22710"/>
              <a:gd name="connsiteY4" fmla="*/ 316259 h 316555"/>
              <a:gd name="connsiteX5" fmla="*/ 22710 w 22710"/>
              <a:gd name="connsiteY5" fmla="*/ 274984 h 316555"/>
              <a:gd name="connsiteX6" fmla="*/ 13185 w 22710"/>
              <a:gd name="connsiteY6" fmla="*/ 195609 h 316555"/>
              <a:gd name="connsiteX7" fmla="*/ 6835 w 22710"/>
              <a:gd name="connsiteY7" fmla="*/ 347 h 31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10" h="316555">
                <a:moveTo>
                  <a:pt x="6835" y="347"/>
                </a:moveTo>
                <a:cubicBezTo>
                  <a:pt x="5247" y="9078"/>
                  <a:pt x="4718" y="207780"/>
                  <a:pt x="3660" y="247997"/>
                </a:cubicBezTo>
                <a:cubicBezTo>
                  <a:pt x="2602" y="288214"/>
                  <a:pt x="-1367" y="234503"/>
                  <a:pt x="485" y="241647"/>
                </a:cubicBezTo>
                <a:cubicBezTo>
                  <a:pt x="2337" y="248791"/>
                  <a:pt x="12655" y="278424"/>
                  <a:pt x="14772" y="290859"/>
                </a:cubicBezTo>
                <a:cubicBezTo>
                  <a:pt x="16889" y="303294"/>
                  <a:pt x="11862" y="318905"/>
                  <a:pt x="13185" y="316259"/>
                </a:cubicBezTo>
                <a:cubicBezTo>
                  <a:pt x="14508" y="313613"/>
                  <a:pt x="22710" y="295092"/>
                  <a:pt x="22710" y="274984"/>
                </a:cubicBezTo>
                <a:cubicBezTo>
                  <a:pt x="22710" y="254876"/>
                  <a:pt x="16095" y="241382"/>
                  <a:pt x="13185" y="195609"/>
                </a:cubicBezTo>
                <a:cubicBezTo>
                  <a:pt x="10275" y="149836"/>
                  <a:pt x="8423" y="-8384"/>
                  <a:pt x="6835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A0F5FF78-C8FC-48BB-A65F-F8DC55C44144}"/>
              </a:ext>
            </a:extLst>
          </p:cNvPr>
          <p:cNvSpPr/>
          <p:nvPr/>
        </p:nvSpPr>
        <p:spPr>
          <a:xfrm>
            <a:off x="5639410" y="6716610"/>
            <a:ext cx="115124" cy="97347"/>
          </a:xfrm>
          <a:custGeom>
            <a:avLst/>
            <a:gdLst>
              <a:gd name="connsiteX0" fmla="*/ 978 w 115124"/>
              <a:gd name="connsiteY0" fmla="*/ 92178 h 97347"/>
              <a:gd name="connsiteX1" fmla="*/ 113690 w 115124"/>
              <a:gd name="connsiteY1" fmla="*/ 103 h 97347"/>
              <a:gd name="connsiteX2" fmla="*/ 61303 w 115124"/>
              <a:gd name="connsiteY2" fmla="*/ 74715 h 97347"/>
              <a:gd name="connsiteX3" fmla="*/ 978 w 115124"/>
              <a:gd name="connsiteY3" fmla="*/ 92178 h 9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24" h="97347">
                <a:moveTo>
                  <a:pt x="978" y="92178"/>
                </a:moveTo>
                <a:cubicBezTo>
                  <a:pt x="9709" y="79743"/>
                  <a:pt x="103636" y="3013"/>
                  <a:pt x="113690" y="103"/>
                </a:cubicBezTo>
                <a:cubicBezTo>
                  <a:pt x="123744" y="-2807"/>
                  <a:pt x="78236" y="56459"/>
                  <a:pt x="61303" y="74715"/>
                </a:cubicBezTo>
                <a:cubicBezTo>
                  <a:pt x="44370" y="92971"/>
                  <a:pt x="-7753" y="104613"/>
                  <a:pt x="978" y="92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B14443F1-6F1A-4B24-8F9C-911916F456C4}"/>
              </a:ext>
            </a:extLst>
          </p:cNvPr>
          <p:cNvSpPr/>
          <p:nvPr/>
        </p:nvSpPr>
        <p:spPr>
          <a:xfrm>
            <a:off x="5640345" y="6742003"/>
            <a:ext cx="123884" cy="408297"/>
          </a:xfrm>
          <a:custGeom>
            <a:avLst/>
            <a:gdLst>
              <a:gd name="connsiteX0" fmla="*/ 123868 w 123884"/>
              <a:gd name="connsiteY0" fmla="*/ 110 h 408297"/>
              <a:gd name="connsiteX1" fmla="*/ 27030 w 123884"/>
              <a:gd name="connsiteY1" fmla="*/ 114410 h 408297"/>
              <a:gd name="connsiteX2" fmla="*/ 17505 w 123884"/>
              <a:gd name="connsiteY2" fmla="*/ 296972 h 408297"/>
              <a:gd name="connsiteX3" fmla="*/ 20680 w 123884"/>
              <a:gd name="connsiteY3" fmla="*/ 349360 h 408297"/>
              <a:gd name="connsiteX4" fmla="*/ 43 w 123884"/>
              <a:gd name="connsiteY4" fmla="*/ 406510 h 408297"/>
              <a:gd name="connsiteX5" fmla="*/ 27030 w 123884"/>
              <a:gd name="connsiteY5" fmla="*/ 277922 h 408297"/>
              <a:gd name="connsiteX6" fmla="*/ 19093 w 123884"/>
              <a:gd name="connsiteY6" fmla="*/ 96947 h 408297"/>
              <a:gd name="connsiteX7" fmla="*/ 123868 w 123884"/>
              <a:gd name="connsiteY7" fmla="*/ 110 h 40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884" h="408297">
                <a:moveTo>
                  <a:pt x="123868" y="110"/>
                </a:moveTo>
                <a:cubicBezTo>
                  <a:pt x="125191" y="3021"/>
                  <a:pt x="44757" y="64933"/>
                  <a:pt x="27030" y="114410"/>
                </a:cubicBezTo>
                <a:cubicBezTo>
                  <a:pt x="9303" y="163887"/>
                  <a:pt x="18563" y="257814"/>
                  <a:pt x="17505" y="296972"/>
                </a:cubicBezTo>
                <a:cubicBezTo>
                  <a:pt x="16447" y="336130"/>
                  <a:pt x="23590" y="331104"/>
                  <a:pt x="20680" y="349360"/>
                </a:cubicBezTo>
                <a:cubicBezTo>
                  <a:pt x="17770" y="367616"/>
                  <a:pt x="-1015" y="418416"/>
                  <a:pt x="43" y="406510"/>
                </a:cubicBezTo>
                <a:cubicBezTo>
                  <a:pt x="1101" y="394604"/>
                  <a:pt x="23855" y="329516"/>
                  <a:pt x="27030" y="277922"/>
                </a:cubicBezTo>
                <a:cubicBezTo>
                  <a:pt x="30205" y="226328"/>
                  <a:pt x="5070" y="141661"/>
                  <a:pt x="19093" y="96947"/>
                </a:cubicBezTo>
                <a:cubicBezTo>
                  <a:pt x="33116" y="52233"/>
                  <a:pt x="122545" y="-2801"/>
                  <a:pt x="123868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D98E4A81-EA9E-4DD6-A8F8-EAA04165E6F6}"/>
              </a:ext>
            </a:extLst>
          </p:cNvPr>
          <p:cNvSpPr/>
          <p:nvPr/>
        </p:nvSpPr>
        <p:spPr>
          <a:xfrm>
            <a:off x="5655958" y="6786205"/>
            <a:ext cx="292750" cy="165499"/>
          </a:xfrm>
          <a:custGeom>
            <a:avLst/>
            <a:gdLst>
              <a:gd name="connsiteX0" fmla="*/ 103492 w 292750"/>
              <a:gd name="connsiteY0" fmla="*/ 358 h 165499"/>
              <a:gd name="connsiteX1" fmla="*/ 214617 w 292750"/>
              <a:gd name="connsiteY1" fmla="*/ 68620 h 165499"/>
              <a:gd name="connsiteX2" fmla="*/ 290817 w 292750"/>
              <a:gd name="connsiteY2" fmla="*/ 113070 h 165499"/>
              <a:gd name="connsiteX3" fmla="*/ 252717 w 292750"/>
              <a:gd name="connsiteY3" fmla="*/ 152758 h 165499"/>
              <a:gd name="connsiteX4" fmla="*/ 155880 w 292750"/>
              <a:gd name="connsiteY4" fmla="*/ 165458 h 165499"/>
              <a:gd name="connsiteX5" fmla="*/ 92380 w 292750"/>
              <a:gd name="connsiteY5" fmla="*/ 149583 h 165499"/>
              <a:gd name="connsiteX6" fmla="*/ 305 w 292750"/>
              <a:gd name="connsiteY6" fmla="*/ 92433 h 165499"/>
              <a:gd name="connsiteX7" fmla="*/ 125717 w 292750"/>
              <a:gd name="connsiteY7" fmla="*/ 141645 h 165499"/>
              <a:gd name="connsiteX8" fmla="*/ 279705 w 292750"/>
              <a:gd name="connsiteY8" fmla="*/ 136883 h 165499"/>
              <a:gd name="connsiteX9" fmla="*/ 265417 w 292750"/>
              <a:gd name="connsiteY9" fmla="*/ 100370 h 165499"/>
              <a:gd name="connsiteX10" fmla="*/ 103492 w 292750"/>
              <a:gd name="connsiteY10" fmla="*/ 358 h 16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750" h="165499">
                <a:moveTo>
                  <a:pt x="103492" y="358"/>
                </a:moveTo>
                <a:cubicBezTo>
                  <a:pt x="95025" y="-4934"/>
                  <a:pt x="183396" y="49835"/>
                  <a:pt x="214617" y="68620"/>
                </a:cubicBezTo>
                <a:cubicBezTo>
                  <a:pt x="245838" y="87405"/>
                  <a:pt x="284467" y="99047"/>
                  <a:pt x="290817" y="113070"/>
                </a:cubicBezTo>
                <a:cubicBezTo>
                  <a:pt x="297167" y="127093"/>
                  <a:pt x="275207" y="144027"/>
                  <a:pt x="252717" y="152758"/>
                </a:cubicBezTo>
                <a:cubicBezTo>
                  <a:pt x="230227" y="161489"/>
                  <a:pt x="182603" y="165987"/>
                  <a:pt x="155880" y="165458"/>
                </a:cubicBezTo>
                <a:cubicBezTo>
                  <a:pt x="129157" y="164929"/>
                  <a:pt x="118309" y="161754"/>
                  <a:pt x="92380" y="149583"/>
                </a:cubicBezTo>
                <a:cubicBezTo>
                  <a:pt x="66451" y="137412"/>
                  <a:pt x="-5251" y="93756"/>
                  <a:pt x="305" y="92433"/>
                </a:cubicBezTo>
                <a:cubicBezTo>
                  <a:pt x="5861" y="91110"/>
                  <a:pt x="79150" y="134237"/>
                  <a:pt x="125717" y="141645"/>
                </a:cubicBezTo>
                <a:cubicBezTo>
                  <a:pt x="172284" y="149053"/>
                  <a:pt x="256422" y="143762"/>
                  <a:pt x="279705" y="136883"/>
                </a:cubicBezTo>
                <a:cubicBezTo>
                  <a:pt x="302988" y="130004"/>
                  <a:pt x="293198" y="122595"/>
                  <a:pt x="265417" y="100370"/>
                </a:cubicBezTo>
                <a:cubicBezTo>
                  <a:pt x="237636" y="78145"/>
                  <a:pt x="111959" y="5650"/>
                  <a:pt x="103492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338C677A-B463-47EF-8000-7F635C5DB210}"/>
              </a:ext>
            </a:extLst>
          </p:cNvPr>
          <p:cNvSpPr/>
          <p:nvPr/>
        </p:nvSpPr>
        <p:spPr>
          <a:xfrm>
            <a:off x="5731807" y="6806517"/>
            <a:ext cx="180992" cy="118306"/>
          </a:xfrm>
          <a:custGeom>
            <a:avLst/>
            <a:gdLst>
              <a:gd name="connsiteX0" fmla="*/ 656 w 180992"/>
              <a:gd name="connsiteY0" fmla="*/ 683 h 118306"/>
              <a:gd name="connsiteX1" fmla="*/ 114956 w 180992"/>
              <a:gd name="connsiteY1" fmla="*/ 45133 h 118306"/>
              <a:gd name="connsiteX2" fmla="*/ 162581 w 180992"/>
              <a:gd name="connsiteY2" fmla="*/ 105458 h 118306"/>
              <a:gd name="connsiteX3" fmla="*/ 160993 w 180992"/>
              <a:gd name="connsiteY3" fmla="*/ 116571 h 118306"/>
              <a:gd name="connsiteX4" fmla="*/ 172106 w 180992"/>
              <a:gd name="connsiteY4" fmla="*/ 80058 h 118306"/>
              <a:gd name="connsiteX5" fmla="*/ 656 w 180992"/>
              <a:gd name="connsiteY5" fmla="*/ 683 h 11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992" h="118306">
                <a:moveTo>
                  <a:pt x="656" y="683"/>
                </a:moveTo>
                <a:cubicBezTo>
                  <a:pt x="-8869" y="-5138"/>
                  <a:pt x="87968" y="27670"/>
                  <a:pt x="114956" y="45133"/>
                </a:cubicBezTo>
                <a:cubicBezTo>
                  <a:pt x="141944" y="62596"/>
                  <a:pt x="154908" y="93552"/>
                  <a:pt x="162581" y="105458"/>
                </a:cubicBezTo>
                <a:cubicBezTo>
                  <a:pt x="170254" y="117364"/>
                  <a:pt x="159406" y="120804"/>
                  <a:pt x="160993" y="116571"/>
                </a:cubicBezTo>
                <a:cubicBezTo>
                  <a:pt x="162580" y="112338"/>
                  <a:pt x="196712" y="95933"/>
                  <a:pt x="172106" y="80058"/>
                </a:cubicBezTo>
                <a:cubicBezTo>
                  <a:pt x="147500" y="64183"/>
                  <a:pt x="10181" y="6504"/>
                  <a:pt x="656" y="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FED3A9D2-A9A4-484E-8215-A5D37F883D27}"/>
              </a:ext>
            </a:extLst>
          </p:cNvPr>
          <p:cNvSpPr/>
          <p:nvPr/>
        </p:nvSpPr>
        <p:spPr>
          <a:xfrm>
            <a:off x="5696769" y="6838840"/>
            <a:ext cx="176228" cy="74623"/>
          </a:xfrm>
          <a:custGeom>
            <a:avLst/>
            <a:gdLst>
              <a:gd name="connsiteX0" fmla="*/ 16644 w 176228"/>
              <a:gd name="connsiteY0" fmla="*/ 110 h 74623"/>
              <a:gd name="connsiteX1" fmla="*/ 75381 w 176228"/>
              <a:gd name="connsiteY1" fmla="*/ 66785 h 74623"/>
              <a:gd name="connsiteX2" fmla="*/ 175394 w 176228"/>
              <a:gd name="connsiteY2" fmla="*/ 71548 h 74623"/>
              <a:gd name="connsiteX3" fmla="*/ 15056 w 176228"/>
              <a:gd name="connsiteY3" fmla="*/ 50910 h 74623"/>
              <a:gd name="connsiteX4" fmla="*/ 16644 w 176228"/>
              <a:gd name="connsiteY4" fmla="*/ 110 h 7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28" h="74623">
                <a:moveTo>
                  <a:pt x="16644" y="110"/>
                </a:moveTo>
                <a:cubicBezTo>
                  <a:pt x="26698" y="2756"/>
                  <a:pt x="48923" y="54879"/>
                  <a:pt x="75381" y="66785"/>
                </a:cubicBezTo>
                <a:cubicBezTo>
                  <a:pt x="101839" y="78691"/>
                  <a:pt x="185448" y="74194"/>
                  <a:pt x="175394" y="71548"/>
                </a:cubicBezTo>
                <a:cubicBezTo>
                  <a:pt x="165340" y="68902"/>
                  <a:pt x="44425" y="58583"/>
                  <a:pt x="15056" y="50910"/>
                </a:cubicBezTo>
                <a:cubicBezTo>
                  <a:pt x="-14313" y="43237"/>
                  <a:pt x="6590" y="-2536"/>
                  <a:pt x="16644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30747F04-AACE-49D6-AFBF-36269357F6FC}"/>
              </a:ext>
            </a:extLst>
          </p:cNvPr>
          <p:cNvSpPr/>
          <p:nvPr/>
        </p:nvSpPr>
        <p:spPr>
          <a:xfrm>
            <a:off x="5724390" y="6932613"/>
            <a:ext cx="224575" cy="154682"/>
          </a:xfrm>
          <a:custGeom>
            <a:avLst/>
            <a:gdLst>
              <a:gd name="connsiteX0" fmla="*/ 196985 w 224575"/>
              <a:gd name="connsiteY0" fmla="*/ 0 h 154682"/>
              <a:gd name="connsiteX1" fmla="*/ 219210 w 224575"/>
              <a:gd name="connsiteY1" fmla="*/ 122237 h 154682"/>
              <a:gd name="connsiteX2" fmla="*/ 217623 w 224575"/>
              <a:gd name="connsiteY2" fmla="*/ 139700 h 154682"/>
              <a:gd name="connsiteX3" fmla="*/ 154123 w 224575"/>
              <a:gd name="connsiteY3" fmla="*/ 153987 h 154682"/>
              <a:gd name="connsiteX4" fmla="*/ 135 w 224575"/>
              <a:gd name="connsiteY4" fmla="*/ 150812 h 154682"/>
              <a:gd name="connsiteX5" fmla="*/ 182698 w 224575"/>
              <a:gd name="connsiteY5" fmla="*/ 136525 h 154682"/>
              <a:gd name="connsiteX6" fmla="*/ 222385 w 224575"/>
              <a:gd name="connsiteY6" fmla="*/ 136525 h 154682"/>
              <a:gd name="connsiteX7" fmla="*/ 216035 w 224575"/>
              <a:gd name="connsiteY7" fmla="*/ 123825 h 154682"/>
              <a:gd name="connsiteX8" fmla="*/ 196985 w 224575"/>
              <a:gd name="connsiteY8" fmla="*/ 0 h 15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575" h="154682">
                <a:moveTo>
                  <a:pt x="196985" y="0"/>
                </a:moveTo>
                <a:cubicBezTo>
                  <a:pt x="197514" y="-265"/>
                  <a:pt x="215770" y="98954"/>
                  <a:pt x="219210" y="122237"/>
                </a:cubicBezTo>
                <a:cubicBezTo>
                  <a:pt x="222650" y="145520"/>
                  <a:pt x="228471" y="134408"/>
                  <a:pt x="217623" y="139700"/>
                </a:cubicBezTo>
                <a:cubicBezTo>
                  <a:pt x="206775" y="144992"/>
                  <a:pt x="190371" y="152135"/>
                  <a:pt x="154123" y="153987"/>
                </a:cubicBezTo>
                <a:cubicBezTo>
                  <a:pt x="117875" y="155839"/>
                  <a:pt x="-4627" y="153722"/>
                  <a:pt x="135" y="150812"/>
                </a:cubicBezTo>
                <a:cubicBezTo>
                  <a:pt x="4897" y="147902"/>
                  <a:pt x="145656" y="138906"/>
                  <a:pt x="182698" y="136525"/>
                </a:cubicBezTo>
                <a:cubicBezTo>
                  <a:pt x="219740" y="134144"/>
                  <a:pt x="216829" y="138642"/>
                  <a:pt x="222385" y="136525"/>
                </a:cubicBezTo>
                <a:cubicBezTo>
                  <a:pt x="227941" y="134408"/>
                  <a:pt x="221856" y="144462"/>
                  <a:pt x="216035" y="123825"/>
                </a:cubicBezTo>
                <a:cubicBezTo>
                  <a:pt x="210214" y="103188"/>
                  <a:pt x="196456" y="265"/>
                  <a:pt x="1969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B78CA4F2-01C2-411C-A048-887F9FC83E5B}"/>
              </a:ext>
            </a:extLst>
          </p:cNvPr>
          <p:cNvSpPr/>
          <p:nvPr/>
        </p:nvSpPr>
        <p:spPr>
          <a:xfrm>
            <a:off x="5670550" y="7081607"/>
            <a:ext cx="288107" cy="71804"/>
          </a:xfrm>
          <a:custGeom>
            <a:avLst/>
            <a:gdLst>
              <a:gd name="connsiteX0" fmla="*/ 0 w 288107"/>
              <a:gd name="connsiteY0" fmla="*/ 44681 h 71804"/>
              <a:gd name="connsiteX1" fmla="*/ 190500 w 288107"/>
              <a:gd name="connsiteY1" fmla="*/ 71668 h 71804"/>
              <a:gd name="connsiteX2" fmla="*/ 255588 w 288107"/>
              <a:gd name="connsiteY2" fmla="*/ 52618 h 71804"/>
              <a:gd name="connsiteX3" fmla="*/ 287338 w 288107"/>
              <a:gd name="connsiteY3" fmla="*/ 231 h 71804"/>
              <a:gd name="connsiteX4" fmla="*/ 225425 w 288107"/>
              <a:gd name="connsiteY4" fmla="*/ 33568 h 71804"/>
              <a:gd name="connsiteX5" fmla="*/ 153988 w 288107"/>
              <a:gd name="connsiteY5" fmla="*/ 36743 h 71804"/>
              <a:gd name="connsiteX6" fmla="*/ 0 w 288107"/>
              <a:gd name="connsiteY6" fmla="*/ 44681 h 7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107" h="71804">
                <a:moveTo>
                  <a:pt x="0" y="44681"/>
                </a:moveTo>
                <a:cubicBezTo>
                  <a:pt x="73951" y="57513"/>
                  <a:pt x="147902" y="70345"/>
                  <a:pt x="190500" y="71668"/>
                </a:cubicBezTo>
                <a:cubicBezTo>
                  <a:pt x="233098" y="72991"/>
                  <a:pt x="239448" y="64524"/>
                  <a:pt x="255588" y="52618"/>
                </a:cubicBezTo>
                <a:cubicBezTo>
                  <a:pt x="271728" y="40712"/>
                  <a:pt x="292365" y="3406"/>
                  <a:pt x="287338" y="231"/>
                </a:cubicBezTo>
                <a:cubicBezTo>
                  <a:pt x="282311" y="-2944"/>
                  <a:pt x="247650" y="27483"/>
                  <a:pt x="225425" y="33568"/>
                </a:cubicBezTo>
                <a:cubicBezTo>
                  <a:pt x="203200" y="39653"/>
                  <a:pt x="153988" y="36743"/>
                  <a:pt x="153988" y="36743"/>
                </a:cubicBezTo>
                <a:lnTo>
                  <a:pt x="0" y="446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EB9A4F1D-3D4F-4BA1-A527-1D1166118CBF}"/>
              </a:ext>
            </a:extLst>
          </p:cNvPr>
          <p:cNvSpPr/>
          <p:nvPr/>
        </p:nvSpPr>
        <p:spPr>
          <a:xfrm>
            <a:off x="3738542" y="2967014"/>
            <a:ext cx="56054" cy="7442"/>
          </a:xfrm>
          <a:custGeom>
            <a:avLst/>
            <a:gdLst>
              <a:gd name="connsiteX0" fmla="*/ 0 w 56054"/>
              <a:gd name="connsiteY0" fmla="*/ 0 h 7442"/>
              <a:gd name="connsiteX1" fmla="*/ 55562 w 56054"/>
              <a:gd name="connsiteY1" fmla="*/ 6350 h 7442"/>
              <a:gd name="connsiteX2" fmla="*/ 0 w 56054"/>
              <a:gd name="connsiteY2" fmla="*/ 0 h 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54" h="7442">
                <a:moveTo>
                  <a:pt x="0" y="0"/>
                </a:moveTo>
                <a:cubicBezTo>
                  <a:pt x="0" y="0"/>
                  <a:pt x="48948" y="1852"/>
                  <a:pt x="55562" y="6350"/>
                </a:cubicBezTo>
                <a:cubicBezTo>
                  <a:pt x="62176" y="1084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6CD80DA5-3EDF-4910-915C-13A19695C54D}"/>
              </a:ext>
            </a:extLst>
          </p:cNvPr>
          <p:cNvSpPr/>
          <p:nvPr/>
        </p:nvSpPr>
        <p:spPr>
          <a:xfrm>
            <a:off x="5210084" y="6658506"/>
            <a:ext cx="84582" cy="187682"/>
          </a:xfrm>
          <a:custGeom>
            <a:avLst/>
            <a:gdLst>
              <a:gd name="connsiteX0" fmla="*/ 91 w 84582"/>
              <a:gd name="connsiteY0" fmla="*/ 1057 h 187682"/>
              <a:gd name="connsiteX1" fmla="*/ 63591 w 84582"/>
              <a:gd name="connsiteY1" fmla="*/ 142344 h 187682"/>
              <a:gd name="connsiteX2" fmla="*/ 63591 w 84582"/>
              <a:gd name="connsiteY2" fmla="*/ 186794 h 187682"/>
              <a:gd name="connsiteX3" fmla="*/ 79466 w 84582"/>
              <a:gd name="connsiteY3" fmla="*/ 110594 h 187682"/>
              <a:gd name="connsiteX4" fmla="*/ 79466 w 84582"/>
              <a:gd name="connsiteY4" fmla="*/ 78844 h 187682"/>
              <a:gd name="connsiteX5" fmla="*/ 91 w 84582"/>
              <a:gd name="connsiteY5" fmla="*/ 1057 h 18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82" h="187682">
                <a:moveTo>
                  <a:pt x="91" y="1057"/>
                </a:moveTo>
                <a:cubicBezTo>
                  <a:pt x="-2555" y="11640"/>
                  <a:pt x="53008" y="111388"/>
                  <a:pt x="63591" y="142344"/>
                </a:cubicBezTo>
                <a:cubicBezTo>
                  <a:pt x="74174" y="173300"/>
                  <a:pt x="60945" y="192086"/>
                  <a:pt x="63591" y="186794"/>
                </a:cubicBezTo>
                <a:cubicBezTo>
                  <a:pt x="66237" y="181502"/>
                  <a:pt x="76820" y="128586"/>
                  <a:pt x="79466" y="110594"/>
                </a:cubicBezTo>
                <a:cubicBezTo>
                  <a:pt x="82112" y="92602"/>
                  <a:pt x="89520" y="95248"/>
                  <a:pt x="79466" y="78844"/>
                </a:cubicBezTo>
                <a:cubicBezTo>
                  <a:pt x="69412" y="62440"/>
                  <a:pt x="2737" y="-9526"/>
                  <a:pt x="91" y="1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1A4F67F-9412-4925-B9BF-CE6CDA6511C4}"/>
              </a:ext>
            </a:extLst>
          </p:cNvPr>
          <p:cNvSpPr/>
          <p:nvPr/>
        </p:nvSpPr>
        <p:spPr>
          <a:xfrm>
            <a:off x="5178366" y="7097461"/>
            <a:ext cx="400276" cy="147977"/>
          </a:xfrm>
          <a:custGeom>
            <a:avLst/>
            <a:gdLst>
              <a:gd name="connsiteX0" fmla="*/ 59 w 400276"/>
              <a:gd name="connsiteY0" fmla="*/ 147889 h 147977"/>
              <a:gd name="connsiteX1" fmla="*/ 192147 w 400276"/>
              <a:gd name="connsiteY1" fmla="*/ 82802 h 147977"/>
              <a:gd name="connsiteX2" fmla="*/ 285809 w 400276"/>
              <a:gd name="connsiteY2" fmla="*/ 87564 h 147977"/>
              <a:gd name="connsiteX3" fmla="*/ 347722 w 400276"/>
              <a:gd name="connsiteY3" fmla="*/ 84389 h 147977"/>
              <a:gd name="connsiteX4" fmla="*/ 398522 w 400276"/>
              <a:gd name="connsiteY4" fmla="*/ 252 h 147977"/>
              <a:gd name="connsiteX5" fmla="*/ 382647 w 400276"/>
              <a:gd name="connsiteY5" fmla="*/ 58989 h 147977"/>
              <a:gd name="connsiteX6" fmla="*/ 325497 w 400276"/>
              <a:gd name="connsiteY6" fmla="*/ 76452 h 147977"/>
              <a:gd name="connsiteX7" fmla="*/ 212784 w 400276"/>
              <a:gd name="connsiteY7" fmla="*/ 66927 h 147977"/>
              <a:gd name="connsiteX8" fmla="*/ 59 w 400276"/>
              <a:gd name="connsiteY8" fmla="*/ 147889 h 14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276" h="147977">
                <a:moveTo>
                  <a:pt x="59" y="147889"/>
                </a:moveTo>
                <a:cubicBezTo>
                  <a:pt x="-3381" y="150535"/>
                  <a:pt x="144522" y="92856"/>
                  <a:pt x="192147" y="82802"/>
                </a:cubicBezTo>
                <a:cubicBezTo>
                  <a:pt x="239772" y="72748"/>
                  <a:pt x="259880" y="87300"/>
                  <a:pt x="285809" y="87564"/>
                </a:cubicBezTo>
                <a:cubicBezTo>
                  <a:pt x="311738" y="87828"/>
                  <a:pt x="328937" y="98941"/>
                  <a:pt x="347722" y="84389"/>
                </a:cubicBezTo>
                <a:cubicBezTo>
                  <a:pt x="366507" y="69837"/>
                  <a:pt x="392701" y="4485"/>
                  <a:pt x="398522" y="252"/>
                </a:cubicBezTo>
                <a:cubicBezTo>
                  <a:pt x="404343" y="-3981"/>
                  <a:pt x="394818" y="46289"/>
                  <a:pt x="382647" y="58989"/>
                </a:cubicBezTo>
                <a:cubicBezTo>
                  <a:pt x="370476" y="71689"/>
                  <a:pt x="353807" y="75129"/>
                  <a:pt x="325497" y="76452"/>
                </a:cubicBezTo>
                <a:cubicBezTo>
                  <a:pt x="297187" y="77775"/>
                  <a:pt x="267024" y="53962"/>
                  <a:pt x="212784" y="66927"/>
                </a:cubicBezTo>
                <a:cubicBezTo>
                  <a:pt x="158544" y="79892"/>
                  <a:pt x="3499" y="145243"/>
                  <a:pt x="59" y="147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697E2E54-2EC8-4C74-BC3C-0E936F10C33E}"/>
              </a:ext>
            </a:extLst>
          </p:cNvPr>
          <p:cNvSpPr/>
          <p:nvPr/>
        </p:nvSpPr>
        <p:spPr>
          <a:xfrm>
            <a:off x="5162856" y="7091090"/>
            <a:ext cx="463525" cy="225305"/>
          </a:xfrm>
          <a:custGeom>
            <a:avLst/>
            <a:gdLst>
              <a:gd name="connsiteX0" fmla="*/ 1282 w 463525"/>
              <a:gd name="connsiteY0" fmla="*/ 224110 h 225305"/>
              <a:gd name="connsiteX1" fmla="*/ 285444 w 463525"/>
              <a:gd name="connsiteY1" fmla="*/ 109810 h 225305"/>
              <a:gd name="connsiteX2" fmla="*/ 406094 w 463525"/>
              <a:gd name="connsiteY2" fmla="*/ 106635 h 225305"/>
              <a:gd name="connsiteX3" fmla="*/ 436257 w 463525"/>
              <a:gd name="connsiteY3" fmla="*/ 54248 h 225305"/>
              <a:gd name="connsiteX4" fmla="*/ 463244 w 463525"/>
              <a:gd name="connsiteY4" fmla="*/ 273 h 225305"/>
              <a:gd name="connsiteX5" fmla="*/ 418794 w 463525"/>
              <a:gd name="connsiteY5" fmla="*/ 78060 h 225305"/>
              <a:gd name="connsiteX6" fmla="*/ 237819 w 463525"/>
              <a:gd name="connsiteY6" fmla="*/ 120923 h 225305"/>
              <a:gd name="connsiteX7" fmla="*/ 182257 w 463525"/>
              <a:gd name="connsiteY7" fmla="*/ 166960 h 225305"/>
              <a:gd name="connsiteX8" fmla="*/ 1282 w 463525"/>
              <a:gd name="connsiteY8" fmla="*/ 224110 h 22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525" h="225305">
                <a:moveTo>
                  <a:pt x="1282" y="224110"/>
                </a:moveTo>
                <a:cubicBezTo>
                  <a:pt x="18480" y="214585"/>
                  <a:pt x="217975" y="129389"/>
                  <a:pt x="285444" y="109810"/>
                </a:cubicBezTo>
                <a:cubicBezTo>
                  <a:pt x="352913" y="90231"/>
                  <a:pt x="380959" y="115895"/>
                  <a:pt x="406094" y="106635"/>
                </a:cubicBezTo>
                <a:cubicBezTo>
                  <a:pt x="431229" y="97375"/>
                  <a:pt x="426732" y="71975"/>
                  <a:pt x="436257" y="54248"/>
                </a:cubicBezTo>
                <a:cubicBezTo>
                  <a:pt x="445782" y="36521"/>
                  <a:pt x="466155" y="-3696"/>
                  <a:pt x="463244" y="273"/>
                </a:cubicBezTo>
                <a:cubicBezTo>
                  <a:pt x="460334" y="4242"/>
                  <a:pt x="456365" y="57952"/>
                  <a:pt x="418794" y="78060"/>
                </a:cubicBezTo>
                <a:cubicBezTo>
                  <a:pt x="381223" y="98168"/>
                  <a:pt x="277242" y="106106"/>
                  <a:pt x="237819" y="120923"/>
                </a:cubicBezTo>
                <a:cubicBezTo>
                  <a:pt x="198396" y="135740"/>
                  <a:pt x="219563" y="150291"/>
                  <a:pt x="182257" y="166960"/>
                </a:cubicBezTo>
                <a:cubicBezTo>
                  <a:pt x="144951" y="183629"/>
                  <a:pt x="-15916" y="233635"/>
                  <a:pt x="1282" y="224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F82AD5A4-6CD8-488E-86E0-85FB64748084}"/>
              </a:ext>
            </a:extLst>
          </p:cNvPr>
          <p:cNvSpPr/>
          <p:nvPr/>
        </p:nvSpPr>
        <p:spPr>
          <a:xfrm>
            <a:off x="4289068" y="6737402"/>
            <a:ext cx="750615" cy="279399"/>
          </a:xfrm>
          <a:custGeom>
            <a:avLst/>
            <a:gdLst>
              <a:gd name="connsiteX0" fmla="*/ 3532 w 750615"/>
              <a:gd name="connsiteY0" fmla="*/ 279348 h 279399"/>
              <a:gd name="connsiteX1" fmla="*/ 60682 w 750615"/>
              <a:gd name="connsiteY1" fmla="*/ 158698 h 279399"/>
              <a:gd name="connsiteX2" fmla="*/ 467082 w 750615"/>
              <a:gd name="connsiteY2" fmla="*/ 60273 h 279399"/>
              <a:gd name="connsiteX3" fmla="*/ 667107 w 750615"/>
              <a:gd name="connsiteY3" fmla="*/ 17411 h 279399"/>
              <a:gd name="connsiteX4" fmla="*/ 748070 w 750615"/>
              <a:gd name="connsiteY4" fmla="*/ 1536 h 279399"/>
              <a:gd name="connsiteX5" fmla="*/ 581382 w 750615"/>
              <a:gd name="connsiteY5" fmla="*/ 52336 h 279399"/>
              <a:gd name="connsiteX6" fmla="*/ 382945 w 750615"/>
              <a:gd name="connsiteY6" fmla="*/ 103136 h 279399"/>
              <a:gd name="connsiteX7" fmla="*/ 76557 w 750615"/>
              <a:gd name="connsiteY7" fmla="*/ 172986 h 279399"/>
              <a:gd name="connsiteX8" fmla="*/ 3532 w 750615"/>
              <a:gd name="connsiteY8" fmla="*/ 279348 h 27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0615" h="279399">
                <a:moveTo>
                  <a:pt x="3532" y="279348"/>
                </a:moveTo>
                <a:cubicBezTo>
                  <a:pt x="886" y="276967"/>
                  <a:pt x="-16576" y="195210"/>
                  <a:pt x="60682" y="158698"/>
                </a:cubicBezTo>
                <a:cubicBezTo>
                  <a:pt x="137940" y="122186"/>
                  <a:pt x="467082" y="60273"/>
                  <a:pt x="467082" y="60273"/>
                </a:cubicBezTo>
                <a:cubicBezTo>
                  <a:pt x="568153" y="36725"/>
                  <a:pt x="620276" y="27200"/>
                  <a:pt x="667107" y="17411"/>
                </a:cubicBezTo>
                <a:cubicBezTo>
                  <a:pt x="713938" y="7621"/>
                  <a:pt x="762357" y="-4285"/>
                  <a:pt x="748070" y="1536"/>
                </a:cubicBezTo>
                <a:cubicBezTo>
                  <a:pt x="733783" y="7357"/>
                  <a:pt x="642236" y="35403"/>
                  <a:pt x="581382" y="52336"/>
                </a:cubicBezTo>
                <a:cubicBezTo>
                  <a:pt x="520528" y="69269"/>
                  <a:pt x="467082" y="83028"/>
                  <a:pt x="382945" y="103136"/>
                </a:cubicBezTo>
                <a:cubicBezTo>
                  <a:pt x="298808" y="123244"/>
                  <a:pt x="141115" y="145469"/>
                  <a:pt x="76557" y="172986"/>
                </a:cubicBezTo>
                <a:cubicBezTo>
                  <a:pt x="11999" y="200503"/>
                  <a:pt x="6178" y="281729"/>
                  <a:pt x="3532" y="279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E95A63E5-FF0D-44D4-B14A-7A4836411B7B}"/>
              </a:ext>
            </a:extLst>
          </p:cNvPr>
          <p:cNvSpPr/>
          <p:nvPr/>
        </p:nvSpPr>
        <p:spPr>
          <a:xfrm>
            <a:off x="4813255" y="6756101"/>
            <a:ext cx="352587" cy="69000"/>
          </a:xfrm>
          <a:custGeom>
            <a:avLst/>
            <a:gdLst>
              <a:gd name="connsiteX0" fmla="*/ 45 w 352587"/>
              <a:gd name="connsiteY0" fmla="*/ 68562 h 69000"/>
              <a:gd name="connsiteX1" fmla="*/ 234995 w 352587"/>
              <a:gd name="connsiteY1" fmla="*/ 1887 h 69000"/>
              <a:gd name="connsiteX2" fmla="*/ 352470 w 352587"/>
              <a:gd name="connsiteY2" fmla="*/ 19349 h 69000"/>
              <a:gd name="connsiteX3" fmla="*/ 215945 w 352587"/>
              <a:gd name="connsiteY3" fmla="*/ 30462 h 69000"/>
              <a:gd name="connsiteX4" fmla="*/ 45 w 352587"/>
              <a:gd name="connsiteY4" fmla="*/ 68562 h 6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587" h="69000">
                <a:moveTo>
                  <a:pt x="45" y="68562"/>
                </a:moveTo>
                <a:cubicBezTo>
                  <a:pt x="3220" y="63800"/>
                  <a:pt x="176258" y="10089"/>
                  <a:pt x="234995" y="1887"/>
                </a:cubicBezTo>
                <a:cubicBezTo>
                  <a:pt x="293732" y="-6315"/>
                  <a:pt x="355645" y="14587"/>
                  <a:pt x="352470" y="19349"/>
                </a:cubicBezTo>
                <a:cubicBezTo>
                  <a:pt x="349295" y="24111"/>
                  <a:pt x="271772" y="23054"/>
                  <a:pt x="215945" y="30462"/>
                </a:cubicBezTo>
                <a:cubicBezTo>
                  <a:pt x="160118" y="37870"/>
                  <a:pt x="-3130" y="73324"/>
                  <a:pt x="45" y="68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DD62B4E2-9234-4D1F-9B3E-F6299EACEF4D}"/>
              </a:ext>
            </a:extLst>
          </p:cNvPr>
          <p:cNvSpPr/>
          <p:nvPr/>
        </p:nvSpPr>
        <p:spPr>
          <a:xfrm>
            <a:off x="5080550" y="6822992"/>
            <a:ext cx="42552" cy="384618"/>
          </a:xfrm>
          <a:custGeom>
            <a:avLst/>
            <a:gdLst>
              <a:gd name="connsiteX0" fmla="*/ 35963 w 42552"/>
              <a:gd name="connsiteY0" fmla="*/ 1671 h 384618"/>
              <a:gd name="connsiteX1" fmla="*/ 1038 w 42552"/>
              <a:gd name="connsiteY1" fmla="*/ 114383 h 384618"/>
              <a:gd name="connsiteX2" fmla="*/ 12150 w 42552"/>
              <a:gd name="connsiteY2" fmla="*/ 225508 h 384618"/>
              <a:gd name="connsiteX3" fmla="*/ 42313 w 42552"/>
              <a:gd name="connsiteY3" fmla="*/ 282658 h 384618"/>
              <a:gd name="connsiteX4" fmla="*/ 26438 w 42552"/>
              <a:gd name="connsiteY4" fmla="*/ 384258 h 384618"/>
              <a:gd name="connsiteX5" fmla="*/ 29613 w 42552"/>
              <a:gd name="connsiteY5" fmla="*/ 312821 h 384618"/>
              <a:gd name="connsiteX6" fmla="*/ 39138 w 42552"/>
              <a:gd name="connsiteY6" fmla="*/ 217571 h 384618"/>
              <a:gd name="connsiteX7" fmla="*/ 32788 w 42552"/>
              <a:gd name="connsiteY7" fmla="*/ 177883 h 384618"/>
              <a:gd name="connsiteX8" fmla="*/ 28025 w 42552"/>
              <a:gd name="connsiteY8" fmla="*/ 55646 h 384618"/>
              <a:gd name="connsiteX9" fmla="*/ 35963 w 42552"/>
              <a:gd name="connsiteY9" fmla="*/ 1671 h 38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52" h="384618">
                <a:moveTo>
                  <a:pt x="35963" y="1671"/>
                </a:moveTo>
                <a:cubicBezTo>
                  <a:pt x="31465" y="11461"/>
                  <a:pt x="5007" y="77077"/>
                  <a:pt x="1038" y="114383"/>
                </a:cubicBezTo>
                <a:cubicBezTo>
                  <a:pt x="-2931" y="151689"/>
                  <a:pt x="5271" y="197462"/>
                  <a:pt x="12150" y="225508"/>
                </a:cubicBezTo>
                <a:cubicBezTo>
                  <a:pt x="19029" y="253554"/>
                  <a:pt x="39932" y="256200"/>
                  <a:pt x="42313" y="282658"/>
                </a:cubicBezTo>
                <a:cubicBezTo>
                  <a:pt x="44694" y="309116"/>
                  <a:pt x="28555" y="379231"/>
                  <a:pt x="26438" y="384258"/>
                </a:cubicBezTo>
                <a:cubicBezTo>
                  <a:pt x="24321" y="389285"/>
                  <a:pt x="27496" y="340602"/>
                  <a:pt x="29613" y="312821"/>
                </a:cubicBezTo>
                <a:cubicBezTo>
                  <a:pt x="31730" y="285040"/>
                  <a:pt x="38609" y="240061"/>
                  <a:pt x="39138" y="217571"/>
                </a:cubicBezTo>
                <a:cubicBezTo>
                  <a:pt x="39667" y="195081"/>
                  <a:pt x="34640" y="204870"/>
                  <a:pt x="32788" y="177883"/>
                </a:cubicBezTo>
                <a:cubicBezTo>
                  <a:pt x="30936" y="150896"/>
                  <a:pt x="28025" y="84221"/>
                  <a:pt x="28025" y="55646"/>
                </a:cubicBezTo>
                <a:cubicBezTo>
                  <a:pt x="28025" y="27071"/>
                  <a:pt x="40461" y="-8119"/>
                  <a:pt x="35963" y="1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C616D641-814F-4845-89E9-076B5887CBDD}"/>
              </a:ext>
            </a:extLst>
          </p:cNvPr>
          <p:cNvSpPr/>
          <p:nvPr/>
        </p:nvSpPr>
        <p:spPr>
          <a:xfrm>
            <a:off x="4968712" y="6881790"/>
            <a:ext cx="155759" cy="355747"/>
          </a:xfrm>
          <a:custGeom>
            <a:avLst/>
            <a:gdLst>
              <a:gd name="connsiteX0" fmla="*/ 163 w 155759"/>
              <a:gd name="connsiteY0" fmla="*/ 23 h 355747"/>
              <a:gd name="connsiteX1" fmla="*/ 49376 w 155759"/>
              <a:gd name="connsiteY1" fmla="*/ 192110 h 355747"/>
              <a:gd name="connsiteX2" fmla="*/ 50963 w 155759"/>
              <a:gd name="connsiteY2" fmla="*/ 311173 h 355747"/>
              <a:gd name="connsiteX3" fmla="*/ 73188 w 155759"/>
              <a:gd name="connsiteY3" fmla="*/ 355623 h 355747"/>
              <a:gd name="connsiteX4" fmla="*/ 155738 w 155759"/>
              <a:gd name="connsiteY4" fmla="*/ 300060 h 355747"/>
              <a:gd name="connsiteX5" fmla="*/ 81126 w 155759"/>
              <a:gd name="connsiteY5" fmla="*/ 330223 h 355747"/>
              <a:gd name="connsiteX6" fmla="*/ 68426 w 155759"/>
              <a:gd name="connsiteY6" fmla="*/ 204810 h 355747"/>
              <a:gd name="connsiteX7" fmla="*/ 163 w 155759"/>
              <a:gd name="connsiteY7" fmla="*/ 23 h 355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759" h="355747">
                <a:moveTo>
                  <a:pt x="163" y="23"/>
                </a:moveTo>
                <a:cubicBezTo>
                  <a:pt x="-3012" y="-2094"/>
                  <a:pt x="40909" y="140252"/>
                  <a:pt x="49376" y="192110"/>
                </a:cubicBezTo>
                <a:cubicBezTo>
                  <a:pt x="57843" y="243968"/>
                  <a:pt x="46994" y="283921"/>
                  <a:pt x="50963" y="311173"/>
                </a:cubicBezTo>
                <a:cubicBezTo>
                  <a:pt x="54932" y="338425"/>
                  <a:pt x="55726" y="357475"/>
                  <a:pt x="73188" y="355623"/>
                </a:cubicBezTo>
                <a:cubicBezTo>
                  <a:pt x="90650" y="353771"/>
                  <a:pt x="154415" y="304293"/>
                  <a:pt x="155738" y="300060"/>
                </a:cubicBezTo>
                <a:cubicBezTo>
                  <a:pt x="157061" y="295827"/>
                  <a:pt x="95678" y="346098"/>
                  <a:pt x="81126" y="330223"/>
                </a:cubicBezTo>
                <a:cubicBezTo>
                  <a:pt x="66574" y="314348"/>
                  <a:pt x="79803" y="260372"/>
                  <a:pt x="68426" y="204810"/>
                </a:cubicBezTo>
                <a:cubicBezTo>
                  <a:pt x="57049" y="149248"/>
                  <a:pt x="3338" y="2140"/>
                  <a:pt x="16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C217B383-7B68-4D25-BE86-934C4B77CD5D}"/>
              </a:ext>
            </a:extLst>
          </p:cNvPr>
          <p:cNvSpPr/>
          <p:nvPr/>
        </p:nvSpPr>
        <p:spPr>
          <a:xfrm>
            <a:off x="4873625" y="6804670"/>
            <a:ext cx="239394" cy="77143"/>
          </a:xfrm>
          <a:custGeom>
            <a:avLst/>
            <a:gdLst>
              <a:gd name="connsiteX0" fmla="*/ 0 w 239394"/>
              <a:gd name="connsiteY0" fmla="*/ 77143 h 77143"/>
              <a:gd name="connsiteX1" fmla="*/ 125413 w 239394"/>
              <a:gd name="connsiteY1" fmla="*/ 7293 h 77143"/>
              <a:gd name="connsiteX2" fmla="*/ 238125 w 239394"/>
              <a:gd name="connsiteY2" fmla="*/ 4118 h 77143"/>
              <a:gd name="connsiteX3" fmla="*/ 185738 w 239394"/>
              <a:gd name="connsiteY3" fmla="*/ 24755 h 77143"/>
              <a:gd name="connsiteX4" fmla="*/ 179388 w 239394"/>
              <a:gd name="connsiteY4" fmla="*/ 59680 h 77143"/>
              <a:gd name="connsiteX5" fmla="*/ 153988 w 239394"/>
              <a:gd name="connsiteY5" fmla="*/ 24755 h 77143"/>
              <a:gd name="connsiteX6" fmla="*/ 192088 w 239394"/>
              <a:gd name="connsiteY6" fmla="*/ 10468 h 77143"/>
              <a:gd name="connsiteX7" fmla="*/ 0 w 239394"/>
              <a:gd name="connsiteY7" fmla="*/ 77143 h 7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394" h="77143">
                <a:moveTo>
                  <a:pt x="0" y="77143"/>
                </a:moveTo>
                <a:cubicBezTo>
                  <a:pt x="42863" y="48303"/>
                  <a:pt x="85726" y="19464"/>
                  <a:pt x="125413" y="7293"/>
                </a:cubicBezTo>
                <a:cubicBezTo>
                  <a:pt x="165100" y="-4878"/>
                  <a:pt x="228071" y="1208"/>
                  <a:pt x="238125" y="4118"/>
                </a:cubicBezTo>
                <a:cubicBezTo>
                  <a:pt x="248179" y="7028"/>
                  <a:pt x="195527" y="15495"/>
                  <a:pt x="185738" y="24755"/>
                </a:cubicBezTo>
                <a:cubicBezTo>
                  <a:pt x="175949" y="34015"/>
                  <a:pt x="184680" y="59680"/>
                  <a:pt x="179388" y="59680"/>
                </a:cubicBezTo>
                <a:cubicBezTo>
                  <a:pt x="174096" y="59680"/>
                  <a:pt x="151871" y="32957"/>
                  <a:pt x="153988" y="24755"/>
                </a:cubicBezTo>
                <a:cubicBezTo>
                  <a:pt x="156105" y="16553"/>
                  <a:pt x="214578" y="2795"/>
                  <a:pt x="192088" y="10468"/>
                </a:cubicBezTo>
                <a:lnTo>
                  <a:pt x="0" y="771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3810B00E-0ECB-4083-A522-954145452CA6}"/>
              </a:ext>
            </a:extLst>
          </p:cNvPr>
          <p:cNvSpPr/>
          <p:nvPr/>
        </p:nvSpPr>
        <p:spPr>
          <a:xfrm>
            <a:off x="4781456" y="6853490"/>
            <a:ext cx="158098" cy="385803"/>
          </a:xfrm>
          <a:custGeom>
            <a:avLst/>
            <a:gdLst>
              <a:gd name="connsiteX0" fmla="*/ 94 w 158098"/>
              <a:gd name="connsiteY0" fmla="*/ 1335 h 385803"/>
              <a:gd name="connsiteX1" fmla="*/ 93757 w 158098"/>
              <a:gd name="connsiteY1" fmla="*/ 56898 h 385803"/>
              <a:gd name="connsiteX2" fmla="*/ 114394 w 158098"/>
              <a:gd name="connsiteY2" fmla="*/ 98173 h 385803"/>
              <a:gd name="connsiteX3" fmla="*/ 152494 w 158098"/>
              <a:gd name="connsiteY3" fmla="*/ 210885 h 385803"/>
              <a:gd name="connsiteX4" fmla="*/ 157257 w 158098"/>
              <a:gd name="connsiteY4" fmla="*/ 277560 h 385803"/>
              <a:gd name="connsiteX5" fmla="*/ 146144 w 158098"/>
              <a:gd name="connsiteY5" fmla="*/ 336298 h 385803"/>
              <a:gd name="connsiteX6" fmla="*/ 135032 w 158098"/>
              <a:gd name="connsiteY6" fmla="*/ 383923 h 385803"/>
              <a:gd name="connsiteX7" fmla="*/ 152494 w 158098"/>
              <a:gd name="connsiteY7" fmla="*/ 269623 h 385803"/>
              <a:gd name="connsiteX8" fmla="*/ 112807 w 158098"/>
              <a:gd name="connsiteY8" fmla="*/ 117223 h 385803"/>
              <a:gd name="connsiteX9" fmla="*/ 94 w 158098"/>
              <a:gd name="connsiteY9" fmla="*/ 1335 h 385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098" h="385803">
                <a:moveTo>
                  <a:pt x="94" y="1335"/>
                </a:moveTo>
                <a:cubicBezTo>
                  <a:pt x="-3081" y="-8719"/>
                  <a:pt x="74707" y="40758"/>
                  <a:pt x="93757" y="56898"/>
                </a:cubicBezTo>
                <a:cubicBezTo>
                  <a:pt x="112807" y="73038"/>
                  <a:pt x="104604" y="72508"/>
                  <a:pt x="114394" y="98173"/>
                </a:cubicBezTo>
                <a:cubicBezTo>
                  <a:pt x="124184" y="123838"/>
                  <a:pt x="145350" y="180987"/>
                  <a:pt x="152494" y="210885"/>
                </a:cubicBezTo>
                <a:cubicBezTo>
                  <a:pt x="159638" y="240783"/>
                  <a:pt x="158315" y="256658"/>
                  <a:pt x="157257" y="277560"/>
                </a:cubicBezTo>
                <a:cubicBezTo>
                  <a:pt x="156199" y="298462"/>
                  <a:pt x="149848" y="318571"/>
                  <a:pt x="146144" y="336298"/>
                </a:cubicBezTo>
                <a:cubicBezTo>
                  <a:pt x="142440" y="354025"/>
                  <a:pt x="133974" y="395035"/>
                  <a:pt x="135032" y="383923"/>
                </a:cubicBezTo>
                <a:cubicBezTo>
                  <a:pt x="136090" y="372811"/>
                  <a:pt x="156198" y="314073"/>
                  <a:pt x="152494" y="269623"/>
                </a:cubicBezTo>
                <a:cubicBezTo>
                  <a:pt x="148790" y="225173"/>
                  <a:pt x="132122" y="157969"/>
                  <a:pt x="112807" y="117223"/>
                </a:cubicBezTo>
                <a:cubicBezTo>
                  <a:pt x="93493" y="76477"/>
                  <a:pt x="3269" y="11389"/>
                  <a:pt x="94" y="1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49ED9D0F-05E7-47E4-8691-449145AA9E44}"/>
              </a:ext>
            </a:extLst>
          </p:cNvPr>
          <p:cNvSpPr/>
          <p:nvPr/>
        </p:nvSpPr>
        <p:spPr>
          <a:xfrm>
            <a:off x="4757736" y="6873258"/>
            <a:ext cx="165234" cy="359396"/>
          </a:xfrm>
          <a:custGeom>
            <a:avLst/>
            <a:gdLst>
              <a:gd name="connsiteX0" fmla="*/ 2 w 165234"/>
              <a:gd name="connsiteY0" fmla="*/ 617 h 359396"/>
              <a:gd name="connsiteX1" fmla="*/ 106364 w 165234"/>
              <a:gd name="connsiteY1" fmla="*/ 108567 h 359396"/>
              <a:gd name="connsiteX2" fmla="*/ 146052 w 165234"/>
              <a:gd name="connsiteY2" fmla="*/ 280017 h 359396"/>
              <a:gd name="connsiteX3" fmla="*/ 133352 w 165234"/>
              <a:gd name="connsiteY3" fmla="*/ 324467 h 359396"/>
              <a:gd name="connsiteX4" fmla="*/ 68264 w 165234"/>
              <a:gd name="connsiteY4" fmla="*/ 359392 h 359396"/>
              <a:gd name="connsiteX5" fmla="*/ 155577 w 165234"/>
              <a:gd name="connsiteY5" fmla="*/ 326055 h 359396"/>
              <a:gd name="connsiteX6" fmla="*/ 157164 w 165234"/>
              <a:gd name="connsiteY6" fmla="*/ 227630 h 359396"/>
              <a:gd name="connsiteX7" fmla="*/ 103189 w 165234"/>
              <a:gd name="connsiteY7" fmla="*/ 72055 h 359396"/>
              <a:gd name="connsiteX8" fmla="*/ 2 w 165234"/>
              <a:gd name="connsiteY8" fmla="*/ 617 h 3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234" h="359396">
                <a:moveTo>
                  <a:pt x="2" y="617"/>
                </a:moveTo>
                <a:cubicBezTo>
                  <a:pt x="531" y="6702"/>
                  <a:pt x="82022" y="62000"/>
                  <a:pt x="106364" y="108567"/>
                </a:cubicBezTo>
                <a:cubicBezTo>
                  <a:pt x="130706" y="155134"/>
                  <a:pt x="141554" y="244034"/>
                  <a:pt x="146052" y="280017"/>
                </a:cubicBezTo>
                <a:cubicBezTo>
                  <a:pt x="150550" y="316000"/>
                  <a:pt x="146317" y="311238"/>
                  <a:pt x="133352" y="324467"/>
                </a:cubicBezTo>
                <a:cubicBezTo>
                  <a:pt x="120387" y="337696"/>
                  <a:pt x="64560" y="359127"/>
                  <a:pt x="68264" y="359392"/>
                </a:cubicBezTo>
                <a:cubicBezTo>
                  <a:pt x="71968" y="359657"/>
                  <a:pt x="140760" y="348015"/>
                  <a:pt x="155577" y="326055"/>
                </a:cubicBezTo>
                <a:cubicBezTo>
                  <a:pt x="170394" y="304095"/>
                  <a:pt x="165895" y="269963"/>
                  <a:pt x="157164" y="227630"/>
                </a:cubicBezTo>
                <a:cubicBezTo>
                  <a:pt x="148433" y="185297"/>
                  <a:pt x="127266" y="109626"/>
                  <a:pt x="103189" y="72055"/>
                </a:cubicBezTo>
                <a:cubicBezTo>
                  <a:pt x="79112" y="34484"/>
                  <a:pt x="-527" y="-5468"/>
                  <a:pt x="2" y="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CF94673A-6039-4CFD-BF01-781FA565EA70}"/>
              </a:ext>
            </a:extLst>
          </p:cNvPr>
          <p:cNvSpPr/>
          <p:nvPr/>
        </p:nvSpPr>
        <p:spPr>
          <a:xfrm>
            <a:off x="4451068" y="6928495"/>
            <a:ext cx="327166" cy="96259"/>
          </a:xfrm>
          <a:custGeom>
            <a:avLst/>
            <a:gdLst>
              <a:gd name="connsiteX0" fmla="*/ 282 w 327166"/>
              <a:gd name="connsiteY0" fmla="*/ 96193 h 96259"/>
              <a:gd name="connsiteX1" fmla="*/ 220945 w 327166"/>
              <a:gd name="connsiteY1" fmla="*/ 54918 h 96259"/>
              <a:gd name="connsiteX2" fmla="*/ 325720 w 327166"/>
              <a:gd name="connsiteY2" fmla="*/ 2530 h 96259"/>
              <a:gd name="connsiteX3" fmla="*/ 274920 w 327166"/>
              <a:gd name="connsiteY3" fmla="*/ 12055 h 96259"/>
              <a:gd name="connsiteX4" fmla="*/ 176495 w 327166"/>
              <a:gd name="connsiteY4" fmla="*/ 45393 h 96259"/>
              <a:gd name="connsiteX5" fmla="*/ 282 w 327166"/>
              <a:gd name="connsiteY5" fmla="*/ 96193 h 9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166" h="96259">
                <a:moveTo>
                  <a:pt x="282" y="96193"/>
                </a:moveTo>
                <a:cubicBezTo>
                  <a:pt x="7690" y="97780"/>
                  <a:pt x="166705" y="70529"/>
                  <a:pt x="220945" y="54918"/>
                </a:cubicBezTo>
                <a:cubicBezTo>
                  <a:pt x="275185" y="39307"/>
                  <a:pt x="316724" y="9674"/>
                  <a:pt x="325720" y="2530"/>
                </a:cubicBezTo>
                <a:cubicBezTo>
                  <a:pt x="334716" y="-4614"/>
                  <a:pt x="299791" y="4911"/>
                  <a:pt x="274920" y="12055"/>
                </a:cubicBezTo>
                <a:cubicBezTo>
                  <a:pt x="250049" y="19199"/>
                  <a:pt x="219622" y="32957"/>
                  <a:pt x="176495" y="45393"/>
                </a:cubicBezTo>
                <a:cubicBezTo>
                  <a:pt x="133368" y="57828"/>
                  <a:pt x="-7126" y="94606"/>
                  <a:pt x="282" y="96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A716786C-6789-46A6-99E6-DC91A555EF7C}"/>
              </a:ext>
            </a:extLst>
          </p:cNvPr>
          <p:cNvSpPr/>
          <p:nvPr/>
        </p:nvSpPr>
        <p:spPr>
          <a:xfrm>
            <a:off x="4645232" y="6862755"/>
            <a:ext cx="113564" cy="87509"/>
          </a:xfrm>
          <a:custGeom>
            <a:avLst/>
            <a:gdLst>
              <a:gd name="connsiteX0" fmla="*/ 91868 w 113564"/>
              <a:gd name="connsiteY0" fmla="*/ 8 h 87509"/>
              <a:gd name="connsiteX1" fmla="*/ 109331 w 113564"/>
              <a:gd name="connsiteY1" fmla="*/ 65095 h 87509"/>
              <a:gd name="connsiteX2" fmla="*/ 4556 w 113564"/>
              <a:gd name="connsiteY2" fmla="*/ 85733 h 87509"/>
              <a:gd name="connsiteX3" fmla="*/ 18843 w 113564"/>
              <a:gd name="connsiteY3" fmla="*/ 25408 h 87509"/>
              <a:gd name="connsiteX4" fmla="*/ 18843 w 113564"/>
              <a:gd name="connsiteY4" fmla="*/ 53983 h 87509"/>
              <a:gd name="connsiteX5" fmla="*/ 80756 w 113564"/>
              <a:gd name="connsiteY5" fmla="*/ 60333 h 87509"/>
              <a:gd name="connsiteX6" fmla="*/ 91868 w 113564"/>
              <a:gd name="connsiteY6" fmla="*/ 8 h 8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564" h="87509">
                <a:moveTo>
                  <a:pt x="91868" y="8"/>
                </a:moveTo>
                <a:cubicBezTo>
                  <a:pt x="96630" y="802"/>
                  <a:pt x="123883" y="50808"/>
                  <a:pt x="109331" y="65095"/>
                </a:cubicBezTo>
                <a:cubicBezTo>
                  <a:pt x="94779" y="79382"/>
                  <a:pt x="19637" y="92347"/>
                  <a:pt x="4556" y="85733"/>
                </a:cubicBezTo>
                <a:cubicBezTo>
                  <a:pt x="-10525" y="79119"/>
                  <a:pt x="16462" y="30700"/>
                  <a:pt x="18843" y="25408"/>
                </a:cubicBezTo>
                <a:cubicBezTo>
                  <a:pt x="21224" y="20116"/>
                  <a:pt x="8524" y="48162"/>
                  <a:pt x="18843" y="53983"/>
                </a:cubicBezTo>
                <a:cubicBezTo>
                  <a:pt x="29162" y="59804"/>
                  <a:pt x="69114" y="63508"/>
                  <a:pt x="80756" y="60333"/>
                </a:cubicBezTo>
                <a:cubicBezTo>
                  <a:pt x="92398" y="57158"/>
                  <a:pt x="87106" y="-786"/>
                  <a:pt x="9186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4D6FA72E-F20B-4174-91F0-79D7C29AC7F3}"/>
              </a:ext>
            </a:extLst>
          </p:cNvPr>
          <p:cNvSpPr/>
          <p:nvPr/>
        </p:nvSpPr>
        <p:spPr>
          <a:xfrm>
            <a:off x="4663768" y="6873875"/>
            <a:ext cx="73332" cy="8230"/>
          </a:xfrm>
          <a:custGeom>
            <a:avLst/>
            <a:gdLst>
              <a:gd name="connsiteX0" fmla="*/ 73332 w 73332"/>
              <a:gd name="connsiteY0" fmla="*/ 0 h 8230"/>
              <a:gd name="connsiteX1" fmla="*/ 307 w 73332"/>
              <a:gd name="connsiteY1" fmla="*/ 7938 h 8230"/>
              <a:gd name="connsiteX2" fmla="*/ 73332 w 73332"/>
              <a:gd name="connsiteY2" fmla="*/ 0 h 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32" h="8230">
                <a:moveTo>
                  <a:pt x="73332" y="0"/>
                </a:moveTo>
                <a:cubicBezTo>
                  <a:pt x="73332" y="0"/>
                  <a:pt x="6128" y="10055"/>
                  <a:pt x="307" y="7938"/>
                </a:cubicBezTo>
                <a:cubicBezTo>
                  <a:pt x="-5514" y="5821"/>
                  <a:pt x="73332" y="0"/>
                  <a:pt x="733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3E1ACE01-C661-4E55-9ECE-5A1D5001CE12}"/>
              </a:ext>
            </a:extLst>
          </p:cNvPr>
          <p:cNvSpPr/>
          <p:nvPr/>
        </p:nvSpPr>
        <p:spPr>
          <a:xfrm>
            <a:off x="4469012" y="6991339"/>
            <a:ext cx="310411" cy="85766"/>
          </a:xfrm>
          <a:custGeom>
            <a:avLst/>
            <a:gdLst>
              <a:gd name="connsiteX0" fmla="*/ 1388 w 310411"/>
              <a:gd name="connsiteY0" fmla="*/ 85736 h 85766"/>
              <a:gd name="connsiteX1" fmla="*/ 177601 w 310411"/>
              <a:gd name="connsiteY1" fmla="*/ 53986 h 85766"/>
              <a:gd name="connsiteX2" fmla="*/ 309363 w 310411"/>
              <a:gd name="connsiteY2" fmla="*/ 11 h 85766"/>
              <a:gd name="connsiteX3" fmla="*/ 106163 w 310411"/>
              <a:gd name="connsiteY3" fmla="*/ 58749 h 85766"/>
              <a:gd name="connsiteX4" fmla="*/ 1388 w 310411"/>
              <a:gd name="connsiteY4" fmla="*/ 85736 h 8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411" h="85766">
                <a:moveTo>
                  <a:pt x="1388" y="85736"/>
                </a:moveTo>
                <a:cubicBezTo>
                  <a:pt x="13294" y="84942"/>
                  <a:pt x="126272" y="68274"/>
                  <a:pt x="177601" y="53986"/>
                </a:cubicBezTo>
                <a:cubicBezTo>
                  <a:pt x="228930" y="39698"/>
                  <a:pt x="321269" y="-783"/>
                  <a:pt x="309363" y="11"/>
                </a:cubicBezTo>
                <a:cubicBezTo>
                  <a:pt x="297457" y="805"/>
                  <a:pt x="155640" y="45784"/>
                  <a:pt x="106163" y="58749"/>
                </a:cubicBezTo>
                <a:cubicBezTo>
                  <a:pt x="56686" y="71714"/>
                  <a:pt x="-10518" y="86530"/>
                  <a:pt x="1388" y="85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B5DE1871-0A84-495F-97EB-52EB586483A3}"/>
              </a:ext>
            </a:extLst>
          </p:cNvPr>
          <p:cNvSpPr/>
          <p:nvPr/>
        </p:nvSpPr>
        <p:spPr>
          <a:xfrm>
            <a:off x="4730068" y="6977207"/>
            <a:ext cx="113882" cy="249232"/>
          </a:xfrm>
          <a:custGeom>
            <a:avLst/>
            <a:gdLst>
              <a:gd name="connsiteX0" fmla="*/ 682 w 113882"/>
              <a:gd name="connsiteY0" fmla="*/ 6206 h 249232"/>
              <a:gd name="connsiteX1" fmla="*/ 62595 w 113882"/>
              <a:gd name="connsiteY1" fmla="*/ 36368 h 249232"/>
              <a:gd name="connsiteX2" fmla="*/ 86407 w 113882"/>
              <a:gd name="connsiteY2" fmla="*/ 180831 h 249232"/>
              <a:gd name="connsiteX3" fmla="*/ 86407 w 113882"/>
              <a:gd name="connsiteY3" fmla="*/ 249093 h 249232"/>
              <a:gd name="connsiteX4" fmla="*/ 107045 w 113882"/>
              <a:gd name="connsiteY4" fmla="*/ 196706 h 249232"/>
              <a:gd name="connsiteX5" fmla="*/ 107045 w 113882"/>
              <a:gd name="connsiteY5" fmla="*/ 133206 h 249232"/>
              <a:gd name="connsiteX6" fmla="*/ 682 w 113882"/>
              <a:gd name="connsiteY6" fmla="*/ 6206 h 24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882" h="249232">
                <a:moveTo>
                  <a:pt x="682" y="6206"/>
                </a:moveTo>
                <a:cubicBezTo>
                  <a:pt x="-6726" y="-9934"/>
                  <a:pt x="48308" y="7264"/>
                  <a:pt x="62595" y="36368"/>
                </a:cubicBezTo>
                <a:cubicBezTo>
                  <a:pt x="76882" y="65472"/>
                  <a:pt x="82438" y="145377"/>
                  <a:pt x="86407" y="180831"/>
                </a:cubicBezTo>
                <a:cubicBezTo>
                  <a:pt x="90376" y="216285"/>
                  <a:pt x="82967" y="246447"/>
                  <a:pt x="86407" y="249093"/>
                </a:cubicBezTo>
                <a:cubicBezTo>
                  <a:pt x="89847" y="251739"/>
                  <a:pt x="103605" y="216021"/>
                  <a:pt x="107045" y="196706"/>
                </a:cubicBezTo>
                <a:cubicBezTo>
                  <a:pt x="110485" y="177392"/>
                  <a:pt x="120539" y="166543"/>
                  <a:pt x="107045" y="133206"/>
                </a:cubicBezTo>
                <a:cubicBezTo>
                  <a:pt x="93551" y="99869"/>
                  <a:pt x="8090" y="22346"/>
                  <a:pt x="682" y="6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1335737F-240B-4CFC-9F92-F2412653C8D2}"/>
              </a:ext>
            </a:extLst>
          </p:cNvPr>
          <p:cNvSpPr/>
          <p:nvPr/>
        </p:nvSpPr>
        <p:spPr>
          <a:xfrm>
            <a:off x="4803664" y="7253277"/>
            <a:ext cx="381938" cy="448627"/>
          </a:xfrm>
          <a:custGeom>
            <a:avLst/>
            <a:gdLst>
              <a:gd name="connsiteX0" fmla="*/ 377936 w 381938"/>
              <a:gd name="connsiteY0" fmla="*/ 11 h 448627"/>
              <a:gd name="connsiteX1" fmla="*/ 379524 w 381938"/>
              <a:gd name="connsiteY1" fmla="*/ 211148 h 448627"/>
              <a:gd name="connsiteX2" fmla="*/ 347774 w 381938"/>
              <a:gd name="connsiteY2" fmla="*/ 260361 h 448627"/>
              <a:gd name="connsiteX3" fmla="*/ 231886 w 381938"/>
              <a:gd name="connsiteY3" fmla="*/ 373073 h 448627"/>
              <a:gd name="connsiteX4" fmla="*/ 144574 w 381938"/>
              <a:gd name="connsiteY4" fmla="*/ 423873 h 448627"/>
              <a:gd name="connsiteX5" fmla="*/ 1699 w 381938"/>
              <a:gd name="connsiteY5" fmla="*/ 446098 h 448627"/>
              <a:gd name="connsiteX6" fmla="*/ 249349 w 381938"/>
              <a:gd name="connsiteY6" fmla="*/ 366723 h 448627"/>
              <a:gd name="connsiteX7" fmla="*/ 363649 w 381938"/>
              <a:gd name="connsiteY7" fmla="*/ 220673 h 448627"/>
              <a:gd name="connsiteX8" fmla="*/ 377936 w 381938"/>
              <a:gd name="connsiteY8" fmla="*/ 11 h 44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938" h="448627">
                <a:moveTo>
                  <a:pt x="377936" y="11"/>
                </a:moveTo>
                <a:cubicBezTo>
                  <a:pt x="380582" y="-1577"/>
                  <a:pt x="384551" y="167756"/>
                  <a:pt x="379524" y="211148"/>
                </a:cubicBezTo>
                <a:cubicBezTo>
                  <a:pt x="374497" y="254540"/>
                  <a:pt x="372380" y="233373"/>
                  <a:pt x="347774" y="260361"/>
                </a:cubicBezTo>
                <a:cubicBezTo>
                  <a:pt x="323168" y="287349"/>
                  <a:pt x="265753" y="345821"/>
                  <a:pt x="231886" y="373073"/>
                </a:cubicBezTo>
                <a:cubicBezTo>
                  <a:pt x="198019" y="400325"/>
                  <a:pt x="182938" y="411702"/>
                  <a:pt x="144574" y="423873"/>
                </a:cubicBezTo>
                <a:cubicBezTo>
                  <a:pt x="106210" y="436044"/>
                  <a:pt x="-15764" y="455623"/>
                  <a:pt x="1699" y="446098"/>
                </a:cubicBezTo>
                <a:cubicBezTo>
                  <a:pt x="19161" y="436573"/>
                  <a:pt x="189024" y="404294"/>
                  <a:pt x="249349" y="366723"/>
                </a:cubicBezTo>
                <a:cubicBezTo>
                  <a:pt x="309674" y="329152"/>
                  <a:pt x="343276" y="278087"/>
                  <a:pt x="363649" y="220673"/>
                </a:cubicBezTo>
                <a:cubicBezTo>
                  <a:pt x="384022" y="163259"/>
                  <a:pt x="375290" y="1599"/>
                  <a:pt x="37793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C7F03B8B-4906-4CE6-BF5D-756696EC9658}"/>
              </a:ext>
            </a:extLst>
          </p:cNvPr>
          <p:cNvSpPr/>
          <p:nvPr/>
        </p:nvSpPr>
        <p:spPr>
          <a:xfrm>
            <a:off x="4939193" y="7248510"/>
            <a:ext cx="218161" cy="410756"/>
          </a:xfrm>
          <a:custGeom>
            <a:avLst/>
            <a:gdLst>
              <a:gd name="connsiteX0" fmla="*/ 212245 w 218161"/>
              <a:gd name="connsiteY0" fmla="*/ 15 h 410756"/>
              <a:gd name="connsiteX1" fmla="*/ 210657 w 218161"/>
              <a:gd name="connsiteY1" fmla="*/ 239728 h 410756"/>
              <a:gd name="connsiteX2" fmla="*/ 123345 w 218161"/>
              <a:gd name="connsiteY2" fmla="*/ 303228 h 410756"/>
              <a:gd name="connsiteX3" fmla="*/ 1107 w 218161"/>
              <a:gd name="connsiteY3" fmla="*/ 409590 h 410756"/>
              <a:gd name="connsiteX4" fmla="*/ 199545 w 218161"/>
              <a:gd name="connsiteY4" fmla="*/ 228615 h 410756"/>
              <a:gd name="connsiteX5" fmla="*/ 212245 w 218161"/>
              <a:gd name="connsiteY5" fmla="*/ 15 h 41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161" h="410756">
                <a:moveTo>
                  <a:pt x="212245" y="15"/>
                </a:moveTo>
                <a:cubicBezTo>
                  <a:pt x="214097" y="1867"/>
                  <a:pt x="225474" y="189193"/>
                  <a:pt x="210657" y="239728"/>
                </a:cubicBezTo>
                <a:cubicBezTo>
                  <a:pt x="195840" y="290264"/>
                  <a:pt x="158270" y="274918"/>
                  <a:pt x="123345" y="303228"/>
                </a:cubicBezTo>
                <a:cubicBezTo>
                  <a:pt x="88420" y="331538"/>
                  <a:pt x="-11593" y="422026"/>
                  <a:pt x="1107" y="409590"/>
                </a:cubicBezTo>
                <a:cubicBezTo>
                  <a:pt x="13807" y="397155"/>
                  <a:pt x="165943" y="295819"/>
                  <a:pt x="199545" y="228615"/>
                </a:cubicBezTo>
                <a:cubicBezTo>
                  <a:pt x="233147" y="161411"/>
                  <a:pt x="210393" y="-1837"/>
                  <a:pt x="21224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D6BA67BA-2762-4405-B5EC-F8787C4F0526}"/>
              </a:ext>
            </a:extLst>
          </p:cNvPr>
          <p:cNvSpPr/>
          <p:nvPr/>
        </p:nvSpPr>
        <p:spPr>
          <a:xfrm>
            <a:off x="4790261" y="7249174"/>
            <a:ext cx="359310" cy="74505"/>
          </a:xfrm>
          <a:custGeom>
            <a:avLst/>
            <a:gdLst>
              <a:gd name="connsiteX0" fmla="*/ 2402 w 359310"/>
              <a:gd name="connsiteY0" fmla="*/ 46976 h 74505"/>
              <a:gd name="connsiteX1" fmla="*/ 242114 w 359310"/>
              <a:gd name="connsiteY1" fmla="*/ 16814 h 74505"/>
              <a:gd name="connsiteX2" fmla="*/ 358002 w 359310"/>
              <a:gd name="connsiteY2" fmla="*/ 939 h 74505"/>
              <a:gd name="connsiteX3" fmla="*/ 172264 w 359310"/>
              <a:gd name="connsiteY3" fmla="*/ 43801 h 74505"/>
              <a:gd name="connsiteX4" fmla="*/ 121464 w 359310"/>
              <a:gd name="connsiteY4" fmla="*/ 73964 h 74505"/>
              <a:gd name="connsiteX5" fmla="*/ 2402 w 359310"/>
              <a:gd name="connsiteY5" fmla="*/ 46976 h 7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310" h="74505">
                <a:moveTo>
                  <a:pt x="2402" y="46976"/>
                </a:moveTo>
                <a:cubicBezTo>
                  <a:pt x="22510" y="37451"/>
                  <a:pt x="242114" y="16814"/>
                  <a:pt x="242114" y="16814"/>
                </a:cubicBezTo>
                <a:cubicBezTo>
                  <a:pt x="301381" y="9141"/>
                  <a:pt x="369644" y="-3559"/>
                  <a:pt x="358002" y="939"/>
                </a:cubicBezTo>
                <a:cubicBezTo>
                  <a:pt x="346360" y="5437"/>
                  <a:pt x="211687" y="31630"/>
                  <a:pt x="172264" y="43801"/>
                </a:cubicBezTo>
                <a:cubicBezTo>
                  <a:pt x="132841" y="55972"/>
                  <a:pt x="148716" y="69731"/>
                  <a:pt x="121464" y="73964"/>
                </a:cubicBezTo>
                <a:cubicBezTo>
                  <a:pt x="94212" y="78197"/>
                  <a:pt x="-17706" y="56501"/>
                  <a:pt x="2402" y="46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0011ADCD-1290-42FE-8395-97D93B358649}"/>
              </a:ext>
            </a:extLst>
          </p:cNvPr>
          <p:cNvSpPr/>
          <p:nvPr/>
        </p:nvSpPr>
        <p:spPr>
          <a:xfrm>
            <a:off x="4830508" y="7344077"/>
            <a:ext cx="269581" cy="108440"/>
          </a:xfrm>
          <a:custGeom>
            <a:avLst/>
            <a:gdLst>
              <a:gd name="connsiteX0" fmla="*/ 255 w 269581"/>
              <a:gd name="connsiteY0" fmla="*/ 1286 h 108440"/>
              <a:gd name="connsiteX1" fmla="*/ 192342 w 269581"/>
              <a:gd name="connsiteY1" fmla="*/ 18748 h 108440"/>
              <a:gd name="connsiteX2" fmla="*/ 263780 w 269581"/>
              <a:gd name="connsiteY2" fmla="*/ 56848 h 108440"/>
              <a:gd name="connsiteX3" fmla="*/ 262192 w 269581"/>
              <a:gd name="connsiteY3" fmla="*/ 107648 h 108440"/>
              <a:gd name="connsiteX4" fmla="*/ 236792 w 269581"/>
              <a:gd name="connsiteY4" fmla="*/ 13986 h 108440"/>
              <a:gd name="connsiteX5" fmla="*/ 255 w 269581"/>
              <a:gd name="connsiteY5" fmla="*/ 1286 h 10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581" h="108440">
                <a:moveTo>
                  <a:pt x="255" y="1286"/>
                </a:moveTo>
                <a:cubicBezTo>
                  <a:pt x="-7153" y="2080"/>
                  <a:pt x="148421" y="9488"/>
                  <a:pt x="192342" y="18748"/>
                </a:cubicBezTo>
                <a:cubicBezTo>
                  <a:pt x="236263" y="28008"/>
                  <a:pt x="252138" y="42032"/>
                  <a:pt x="263780" y="56848"/>
                </a:cubicBezTo>
                <a:cubicBezTo>
                  <a:pt x="275422" y="71664"/>
                  <a:pt x="266690" y="114792"/>
                  <a:pt x="262192" y="107648"/>
                </a:cubicBezTo>
                <a:cubicBezTo>
                  <a:pt x="257694" y="100504"/>
                  <a:pt x="279125" y="32771"/>
                  <a:pt x="236792" y="13986"/>
                </a:cubicBezTo>
                <a:cubicBezTo>
                  <a:pt x="194459" y="-4799"/>
                  <a:pt x="7663" y="492"/>
                  <a:pt x="255" y="1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0D00878A-5AE9-4021-BDBE-46BA900E9271}"/>
              </a:ext>
            </a:extLst>
          </p:cNvPr>
          <p:cNvSpPr/>
          <p:nvPr/>
        </p:nvSpPr>
        <p:spPr>
          <a:xfrm>
            <a:off x="4619908" y="7411284"/>
            <a:ext cx="234674" cy="145543"/>
          </a:xfrm>
          <a:custGeom>
            <a:avLst/>
            <a:gdLst>
              <a:gd name="connsiteX0" fmla="*/ 2892 w 234674"/>
              <a:gd name="connsiteY0" fmla="*/ 145216 h 145543"/>
              <a:gd name="connsiteX1" fmla="*/ 133067 w 234674"/>
              <a:gd name="connsiteY1" fmla="*/ 53141 h 145543"/>
              <a:gd name="connsiteX2" fmla="*/ 234667 w 234674"/>
              <a:gd name="connsiteY2" fmla="*/ 3929 h 145543"/>
              <a:gd name="connsiteX3" fmla="*/ 128305 w 234674"/>
              <a:gd name="connsiteY3" fmla="*/ 11866 h 145543"/>
              <a:gd name="connsiteX4" fmla="*/ 48930 w 234674"/>
              <a:gd name="connsiteY4" fmla="*/ 81716 h 145543"/>
              <a:gd name="connsiteX5" fmla="*/ 2892 w 234674"/>
              <a:gd name="connsiteY5" fmla="*/ 145216 h 14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74" h="145543">
                <a:moveTo>
                  <a:pt x="2892" y="145216"/>
                </a:moveTo>
                <a:cubicBezTo>
                  <a:pt x="16915" y="140453"/>
                  <a:pt x="94438" y="76689"/>
                  <a:pt x="133067" y="53141"/>
                </a:cubicBezTo>
                <a:cubicBezTo>
                  <a:pt x="171696" y="29593"/>
                  <a:pt x="235461" y="10808"/>
                  <a:pt x="234667" y="3929"/>
                </a:cubicBezTo>
                <a:cubicBezTo>
                  <a:pt x="233873" y="-2950"/>
                  <a:pt x="159261" y="-1098"/>
                  <a:pt x="128305" y="11866"/>
                </a:cubicBezTo>
                <a:cubicBezTo>
                  <a:pt x="97349" y="24830"/>
                  <a:pt x="68509" y="61872"/>
                  <a:pt x="48930" y="81716"/>
                </a:cubicBezTo>
                <a:cubicBezTo>
                  <a:pt x="29351" y="101560"/>
                  <a:pt x="-11131" y="149979"/>
                  <a:pt x="2892" y="145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90E16F24-F2C5-4D47-89C2-F5D67824C855}"/>
              </a:ext>
            </a:extLst>
          </p:cNvPr>
          <p:cNvSpPr/>
          <p:nvPr/>
        </p:nvSpPr>
        <p:spPr>
          <a:xfrm>
            <a:off x="4695161" y="7599331"/>
            <a:ext cx="192966" cy="38664"/>
          </a:xfrm>
          <a:custGeom>
            <a:avLst/>
            <a:gdLst>
              <a:gd name="connsiteX0" fmla="*/ 664 w 192966"/>
              <a:gd name="connsiteY0" fmla="*/ 32 h 38664"/>
              <a:gd name="connsiteX1" fmla="*/ 187989 w 192966"/>
              <a:gd name="connsiteY1" fmla="*/ 30194 h 38664"/>
              <a:gd name="connsiteX2" fmla="*/ 127664 w 192966"/>
              <a:gd name="connsiteY2" fmla="*/ 36544 h 38664"/>
              <a:gd name="connsiteX3" fmla="*/ 664 w 192966"/>
              <a:gd name="connsiteY3" fmla="*/ 32 h 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966" h="38664">
                <a:moveTo>
                  <a:pt x="664" y="32"/>
                </a:moveTo>
                <a:cubicBezTo>
                  <a:pt x="10718" y="-1026"/>
                  <a:pt x="166822" y="24109"/>
                  <a:pt x="187989" y="30194"/>
                </a:cubicBezTo>
                <a:cubicBezTo>
                  <a:pt x="209156" y="36279"/>
                  <a:pt x="157826" y="41836"/>
                  <a:pt x="127664" y="36544"/>
                </a:cubicBezTo>
                <a:cubicBezTo>
                  <a:pt x="97502" y="31252"/>
                  <a:pt x="-9390" y="1090"/>
                  <a:pt x="66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6F4E0CFC-905A-4605-A702-19F563E8F7E4}"/>
              </a:ext>
            </a:extLst>
          </p:cNvPr>
          <p:cNvSpPr/>
          <p:nvPr/>
        </p:nvSpPr>
        <p:spPr>
          <a:xfrm>
            <a:off x="4578350" y="7216386"/>
            <a:ext cx="56805" cy="738771"/>
          </a:xfrm>
          <a:custGeom>
            <a:avLst/>
            <a:gdLst>
              <a:gd name="connsiteX0" fmla="*/ 0 w 56805"/>
              <a:gd name="connsiteY0" fmla="*/ 3564 h 738771"/>
              <a:gd name="connsiteX1" fmla="*/ 39688 w 56805"/>
              <a:gd name="connsiteY1" fmla="*/ 524264 h 738771"/>
              <a:gd name="connsiteX2" fmla="*/ 55563 w 56805"/>
              <a:gd name="connsiteY2" fmla="*/ 738577 h 738771"/>
              <a:gd name="connsiteX3" fmla="*/ 53975 w 56805"/>
              <a:gd name="connsiteY3" fmla="*/ 557602 h 738771"/>
              <a:gd name="connsiteX4" fmla="*/ 39688 w 56805"/>
              <a:gd name="connsiteY4" fmla="*/ 308364 h 738771"/>
              <a:gd name="connsiteX5" fmla="*/ 0 w 56805"/>
              <a:gd name="connsiteY5" fmla="*/ 3564 h 73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05" h="738771">
                <a:moveTo>
                  <a:pt x="0" y="3564"/>
                </a:moveTo>
                <a:cubicBezTo>
                  <a:pt x="0" y="39547"/>
                  <a:pt x="30428" y="401762"/>
                  <a:pt x="39688" y="524264"/>
                </a:cubicBezTo>
                <a:cubicBezTo>
                  <a:pt x="48949" y="646766"/>
                  <a:pt x="53182" y="733021"/>
                  <a:pt x="55563" y="738577"/>
                </a:cubicBezTo>
                <a:cubicBezTo>
                  <a:pt x="57944" y="744133"/>
                  <a:pt x="56621" y="629304"/>
                  <a:pt x="53975" y="557602"/>
                </a:cubicBezTo>
                <a:cubicBezTo>
                  <a:pt x="51329" y="485900"/>
                  <a:pt x="46302" y="403085"/>
                  <a:pt x="39688" y="308364"/>
                </a:cubicBezTo>
                <a:cubicBezTo>
                  <a:pt x="33074" y="213643"/>
                  <a:pt x="0" y="-32419"/>
                  <a:pt x="0" y="3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9C0ECFDF-11F2-4256-8F0D-E8570A6740CB}"/>
              </a:ext>
            </a:extLst>
          </p:cNvPr>
          <p:cNvSpPr/>
          <p:nvPr/>
        </p:nvSpPr>
        <p:spPr>
          <a:xfrm>
            <a:off x="4587867" y="7939021"/>
            <a:ext cx="84558" cy="647834"/>
          </a:xfrm>
          <a:custGeom>
            <a:avLst/>
            <a:gdLst>
              <a:gd name="connsiteX0" fmla="*/ 55571 w 84558"/>
              <a:gd name="connsiteY0" fmla="*/ 67 h 647834"/>
              <a:gd name="connsiteX1" fmla="*/ 82558 w 84558"/>
              <a:gd name="connsiteY1" fmla="*/ 415992 h 647834"/>
              <a:gd name="connsiteX2" fmla="*/ 80971 w 84558"/>
              <a:gd name="connsiteY2" fmla="*/ 500129 h 647834"/>
              <a:gd name="connsiteX3" fmla="*/ 68271 w 84558"/>
              <a:gd name="connsiteY3" fmla="*/ 541404 h 647834"/>
              <a:gd name="connsiteX4" fmla="*/ 8 w 84558"/>
              <a:gd name="connsiteY4" fmla="*/ 646179 h 647834"/>
              <a:gd name="connsiteX5" fmla="*/ 73033 w 84558"/>
              <a:gd name="connsiteY5" fmla="*/ 449329 h 647834"/>
              <a:gd name="connsiteX6" fmla="*/ 55571 w 84558"/>
              <a:gd name="connsiteY6" fmla="*/ 67 h 64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58" h="647834">
                <a:moveTo>
                  <a:pt x="55571" y="67"/>
                </a:moveTo>
                <a:cubicBezTo>
                  <a:pt x="57158" y="-5489"/>
                  <a:pt x="78325" y="332648"/>
                  <a:pt x="82558" y="415992"/>
                </a:cubicBezTo>
                <a:cubicBezTo>
                  <a:pt x="86791" y="499336"/>
                  <a:pt x="83352" y="479227"/>
                  <a:pt x="80971" y="500129"/>
                </a:cubicBezTo>
                <a:cubicBezTo>
                  <a:pt x="78590" y="521031"/>
                  <a:pt x="81765" y="517062"/>
                  <a:pt x="68271" y="541404"/>
                </a:cubicBezTo>
                <a:cubicBezTo>
                  <a:pt x="54777" y="565746"/>
                  <a:pt x="-786" y="661525"/>
                  <a:pt x="8" y="646179"/>
                </a:cubicBezTo>
                <a:cubicBezTo>
                  <a:pt x="802" y="630833"/>
                  <a:pt x="65625" y="553046"/>
                  <a:pt x="73033" y="449329"/>
                </a:cubicBezTo>
                <a:cubicBezTo>
                  <a:pt x="80441" y="345612"/>
                  <a:pt x="53984" y="5623"/>
                  <a:pt x="55571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76980528-1ADC-4D91-840E-89B1CEACB6AA}"/>
              </a:ext>
            </a:extLst>
          </p:cNvPr>
          <p:cNvSpPr/>
          <p:nvPr/>
        </p:nvSpPr>
        <p:spPr>
          <a:xfrm>
            <a:off x="4536871" y="7219936"/>
            <a:ext cx="48883" cy="747755"/>
          </a:xfrm>
          <a:custGeom>
            <a:avLst/>
            <a:gdLst>
              <a:gd name="connsiteX0" fmla="*/ 27192 w 48883"/>
              <a:gd name="connsiteY0" fmla="*/ 14 h 747755"/>
              <a:gd name="connsiteX1" fmla="*/ 39892 w 48883"/>
              <a:gd name="connsiteY1" fmla="*/ 468327 h 747755"/>
              <a:gd name="connsiteX2" fmla="*/ 43067 w 48883"/>
              <a:gd name="connsiteY2" fmla="*/ 657239 h 747755"/>
              <a:gd name="connsiteX3" fmla="*/ 47829 w 48883"/>
              <a:gd name="connsiteY3" fmla="*/ 747727 h 747755"/>
              <a:gd name="connsiteX4" fmla="*/ 20842 w 48883"/>
              <a:gd name="connsiteY4" fmla="*/ 649302 h 747755"/>
              <a:gd name="connsiteX5" fmla="*/ 204 w 48883"/>
              <a:gd name="connsiteY5" fmla="*/ 484202 h 747755"/>
              <a:gd name="connsiteX6" fmla="*/ 27192 w 48883"/>
              <a:gd name="connsiteY6" fmla="*/ 14 h 74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83" h="747755">
                <a:moveTo>
                  <a:pt x="27192" y="14"/>
                </a:moveTo>
                <a:cubicBezTo>
                  <a:pt x="33807" y="-2632"/>
                  <a:pt x="37246" y="358790"/>
                  <a:pt x="39892" y="468327"/>
                </a:cubicBezTo>
                <a:cubicBezTo>
                  <a:pt x="42538" y="577864"/>
                  <a:pt x="41744" y="610672"/>
                  <a:pt x="43067" y="657239"/>
                </a:cubicBezTo>
                <a:cubicBezTo>
                  <a:pt x="44390" y="703806"/>
                  <a:pt x="51533" y="749050"/>
                  <a:pt x="47829" y="747727"/>
                </a:cubicBezTo>
                <a:cubicBezTo>
                  <a:pt x="44125" y="746404"/>
                  <a:pt x="28780" y="693223"/>
                  <a:pt x="20842" y="649302"/>
                </a:cubicBezTo>
                <a:cubicBezTo>
                  <a:pt x="12904" y="605381"/>
                  <a:pt x="-1913" y="587125"/>
                  <a:pt x="204" y="484202"/>
                </a:cubicBezTo>
                <a:cubicBezTo>
                  <a:pt x="2321" y="381279"/>
                  <a:pt x="20577" y="2660"/>
                  <a:pt x="2719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B99E7101-AD07-4D9B-A58C-3D63252445A9}"/>
              </a:ext>
            </a:extLst>
          </p:cNvPr>
          <p:cNvSpPr/>
          <p:nvPr/>
        </p:nvSpPr>
        <p:spPr>
          <a:xfrm>
            <a:off x="4466577" y="7835518"/>
            <a:ext cx="154668" cy="740075"/>
          </a:xfrm>
          <a:custGeom>
            <a:avLst/>
            <a:gdLst>
              <a:gd name="connsiteX0" fmla="*/ 91136 w 154668"/>
              <a:gd name="connsiteY0" fmla="*/ 382 h 740075"/>
              <a:gd name="connsiteX1" fmla="*/ 130823 w 154668"/>
              <a:gd name="connsiteY1" fmla="*/ 198820 h 740075"/>
              <a:gd name="connsiteX2" fmla="*/ 154636 w 154668"/>
              <a:gd name="connsiteY2" fmla="*/ 619507 h 740075"/>
              <a:gd name="connsiteX3" fmla="*/ 126061 w 154668"/>
              <a:gd name="connsiteY3" fmla="*/ 662370 h 740075"/>
              <a:gd name="connsiteX4" fmla="*/ 648 w 154668"/>
              <a:gd name="connsiteY4" fmla="*/ 735395 h 740075"/>
              <a:gd name="connsiteX5" fmla="*/ 80023 w 154668"/>
              <a:gd name="connsiteY5" fmla="*/ 729045 h 740075"/>
              <a:gd name="connsiteX6" fmla="*/ 148286 w 154668"/>
              <a:gd name="connsiteY6" fmla="*/ 698882 h 740075"/>
              <a:gd name="connsiteX7" fmla="*/ 126061 w 154668"/>
              <a:gd name="connsiteY7" fmla="*/ 575057 h 740075"/>
              <a:gd name="connsiteX8" fmla="*/ 129236 w 154668"/>
              <a:gd name="connsiteY8" fmla="*/ 322645 h 740075"/>
              <a:gd name="connsiteX9" fmla="*/ 107011 w 154668"/>
              <a:gd name="connsiteY9" fmla="*/ 152782 h 740075"/>
              <a:gd name="connsiteX10" fmla="*/ 91136 w 154668"/>
              <a:gd name="connsiteY10" fmla="*/ 382 h 7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668" h="740075">
                <a:moveTo>
                  <a:pt x="91136" y="382"/>
                </a:moveTo>
                <a:cubicBezTo>
                  <a:pt x="95105" y="8055"/>
                  <a:pt x="120240" y="95633"/>
                  <a:pt x="130823" y="198820"/>
                </a:cubicBezTo>
                <a:cubicBezTo>
                  <a:pt x="141406" y="302008"/>
                  <a:pt x="155430" y="542249"/>
                  <a:pt x="154636" y="619507"/>
                </a:cubicBezTo>
                <a:cubicBezTo>
                  <a:pt x="153842" y="696765"/>
                  <a:pt x="151726" y="643055"/>
                  <a:pt x="126061" y="662370"/>
                </a:cubicBezTo>
                <a:cubicBezTo>
                  <a:pt x="100396" y="681685"/>
                  <a:pt x="8321" y="724283"/>
                  <a:pt x="648" y="735395"/>
                </a:cubicBezTo>
                <a:cubicBezTo>
                  <a:pt x="-7025" y="746508"/>
                  <a:pt x="55417" y="735130"/>
                  <a:pt x="80023" y="729045"/>
                </a:cubicBezTo>
                <a:cubicBezTo>
                  <a:pt x="104629" y="722960"/>
                  <a:pt x="140613" y="724547"/>
                  <a:pt x="148286" y="698882"/>
                </a:cubicBezTo>
                <a:cubicBezTo>
                  <a:pt x="155959" y="673217"/>
                  <a:pt x="129236" y="637763"/>
                  <a:pt x="126061" y="575057"/>
                </a:cubicBezTo>
                <a:cubicBezTo>
                  <a:pt x="122886" y="512351"/>
                  <a:pt x="132411" y="393024"/>
                  <a:pt x="129236" y="322645"/>
                </a:cubicBezTo>
                <a:cubicBezTo>
                  <a:pt x="126061" y="252266"/>
                  <a:pt x="112303" y="203053"/>
                  <a:pt x="107011" y="152782"/>
                </a:cubicBezTo>
                <a:cubicBezTo>
                  <a:pt x="101719" y="102511"/>
                  <a:pt x="87167" y="-7291"/>
                  <a:pt x="91136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CE6671C3-1792-42CC-98A1-C5A3A4F85959}"/>
              </a:ext>
            </a:extLst>
          </p:cNvPr>
          <p:cNvSpPr/>
          <p:nvPr/>
        </p:nvSpPr>
        <p:spPr>
          <a:xfrm>
            <a:off x="4339911" y="7598274"/>
            <a:ext cx="108272" cy="667998"/>
          </a:xfrm>
          <a:custGeom>
            <a:avLst/>
            <a:gdLst>
              <a:gd name="connsiteX0" fmla="*/ 38414 w 108272"/>
              <a:gd name="connsiteY0" fmla="*/ 4264 h 667998"/>
              <a:gd name="connsiteX1" fmla="*/ 68577 w 108272"/>
              <a:gd name="connsiteY1" fmla="*/ 128089 h 667998"/>
              <a:gd name="connsiteX2" fmla="*/ 108264 w 108272"/>
              <a:gd name="connsiteY2" fmla="*/ 575764 h 667998"/>
              <a:gd name="connsiteX3" fmla="*/ 71752 w 108272"/>
              <a:gd name="connsiteY3" fmla="*/ 667839 h 667998"/>
              <a:gd name="connsiteX4" fmla="*/ 33652 w 108272"/>
              <a:gd name="connsiteY4" fmla="*/ 594814 h 667998"/>
              <a:gd name="connsiteX5" fmla="*/ 5077 w 108272"/>
              <a:gd name="connsiteY5" fmla="*/ 480514 h 667998"/>
              <a:gd name="connsiteX6" fmla="*/ 1902 w 108272"/>
              <a:gd name="connsiteY6" fmla="*/ 72526 h 667998"/>
              <a:gd name="connsiteX7" fmla="*/ 38414 w 108272"/>
              <a:gd name="connsiteY7" fmla="*/ 4264 h 66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272" h="667998">
                <a:moveTo>
                  <a:pt x="38414" y="4264"/>
                </a:moveTo>
                <a:cubicBezTo>
                  <a:pt x="49526" y="13524"/>
                  <a:pt x="56935" y="32839"/>
                  <a:pt x="68577" y="128089"/>
                </a:cubicBezTo>
                <a:cubicBezTo>
                  <a:pt x="80219" y="223339"/>
                  <a:pt x="107735" y="485806"/>
                  <a:pt x="108264" y="575764"/>
                </a:cubicBezTo>
                <a:cubicBezTo>
                  <a:pt x="108793" y="665722"/>
                  <a:pt x="84187" y="664664"/>
                  <a:pt x="71752" y="667839"/>
                </a:cubicBezTo>
                <a:cubicBezTo>
                  <a:pt x="59317" y="671014"/>
                  <a:pt x="44764" y="626035"/>
                  <a:pt x="33652" y="594814"/>
                </a:cubicBezTo>
                <a:cubicBezTo>
                  <a:pt x="22540" y="563593"/>
                  <a:pt x="10369" y="567562"/>
                  <a:pt x="5077" y="480514"/>
                </a:cubicBezTo>
                <a:cubicBezTo>
                  <a:pt x="-215" y="393466"/>
                  <a:pt x="-1537" y="150842"/>
                  <a:pt x="1902" y="72526"/>
                </a:cubicBezTo>
                <a:cubicBezTo>
                  <a:pt x="5341" y="-5790"/>
                  <a:pt x="27302" y="-4996"/>
                  <a:pt x="38414" y="4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98B34039-0E15-4D75-B47B-E85DD15C2768}"/>
              </a:ext>
            </a:extLst>
          </p:cNvPr>
          <p:cNvSpPr/>
          <p:nvPr/>
        </p:nvSpPr>
        <p:spPr>
          <a:xfrm>
            <a:off x="4197341" y="8252562"/>
            <a:ext cx="390688" cy="74537"/>
          </a:xfrm>
          <a:custGeom>
            <a:avLst/>
            <a:gdLst>
              <a:gd name="connsiteX0" fmla="*/ 9 w 390688"/>
              <a:gd name="connsiteY0" fmla="*/ 72288 h 74537"/>
              <a:gd name="connsiteX1" fmla="*/ 185747 w 390688"/>
              <a:gd name="connsiteY1" fmla="*/ 50063 h 74537"/>
              <a:gd name="connsiteX2" fmla="*/ 295284 w 390688"/>
              <a:gd name="connsiteY2" fmla="*/ 4026 h 74537"/>
              <a:gd name="connsiteX3" fmla="*/ 390534 w 390688"/>
              <a:gd name="connsiteY3" fmla="*/ 7201 h 74537"/>
              <a:gd name="connsiteX4" fmla="*/ 314334 w 390688"/>
              <a:gd name="connsiteY4" fmla="*/ 46888 h 74537"/>
              <a:gd name="connsiteX5" fmla="*/ 193684 w 390688"/>
              <a:gd name="connsiteY5" fmla="*/ 69113 h 74537"/>
              <a:gd name="connsiteX6" fmla="*/ 9 w 390688"/>
              <a:gd name="connsiteY6" fmla="*/ 72288 h 7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688" h="74537">
                <a:moveTo>
                  <a:pt x="9" y="72288"/>
                </a:moveTo>
                <a:cubicBezTo>
                  <a:pt x="-1314" y="69113"/>
                  <a:pt x="136535" y="61440"/>
                  <a:pt x="185747" y="50063"/>
                </a:cubicBezTo>
                <a:cubicBezTo>
                  <a:pt x="234959" y="38686"/>
                  <a:pt x="261153" y="11170"/>
                  <a:pt x="295284" y="4026"/>
                </a:cubicBezTo>
                <a:cubicBezTo>
                  <a:pt x="329415" y="-3118"/>
                  <a:pt x="387359" y="57"/>
                  <a:pt x="390534" y="7201"/>
                </a:cubicBezTo>
                <a:cubicBezTo>
                  <a:pt x="393709" y="14345"/>
                  <a:pt x="347142" y="36569"/>
                  <a:pt x="314334" y="46888"/>
                </a:cubicBezTo>
                <a:cubicBezTo>
                  <a:pt x="281526" y="57207"/>
                  <a:pt x="242896" y="62234"/>
                  <a:pt x="193684" y="69113"/>
                </a:cubicBezTo>
                <a:cubicBezTo>
                  <a:pt x="144472" y="75992"/>
                  <a:pt x="1332" y="75463"/>
                  <a:pt x="9" y="72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A5859876-8E1E-4455-A1DE-807BB051A5C4}"/>
              </a:ext>
            </a:extLst>
          </p:cNvPr>
          <p:cNvSpPr/>
          <p:nvPr/>
        </p:nvSpPr>
        <p:spPr>
          <a:xfrm>
            <a:off x="3876019" y="8459669"/>
            <a:ext cx="726189" cy="57731"/>
          </a:xfrm>
          <a:custGeom>
            <a:avLst/>
            <a:gdLst>
              <a:gd name="connsiteX0" fmla="*/ 656 w 726189"/>
              <a:gd name="connsiteY0" fmla="*/ 119 h 57731"/>
              <a:gd name="connsiteX1" fmla="*/ 354669 w 726189"/>
              <a:gd name="connsiteY1" fmla="*/ 57269 h 57731"/>
              <a:gd name="connsiteX2" fmla="*/ 524531 w 726189"/>
              <a:gd name="connsiteY2" fmla="*/ 27106 h 57731"/>
              <a:gd name="connsiteX3" fmla="*/ 726144 w 726189"/>
              <a:gd name="connsiteY3" fmla="*/ 27106 h 57731"/>
              <a:gd name="connsiteX4" fmla="*/ 540406 w 726189"/>
              <a:gd name="connsiteY4" fmla="*/ 6469 h 57731"/>
              <a:gd name="connsiteX5" fmla="*/ 273706 w 726189"/>
              <a:gd name="connsiteY5" fmla="*/ 41394 h 57731"/>
              <a:gd name="connsiteX6" fmla="*/ 656 w 726189"/>
              <a:gd name="connsiteY6" fmla="*/ 119 h 5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189" h="57731">
                <a:moveTo>
                  <a:pt x="656" y="119"/>
                </a:moveTo>
                <a:cubicBezTo>
                  <a:pt x="14150" y="2765"/>
                  <a:pt x="267357" y="52771"/>
                  <a:pt x="354669" y="57269"/>
                </a:cubicBezTo>
                <a:cubicBezTo>
                  <a:pt x="441981" y="61767"/>
                  <a:pt x="462619" y="32133"/>
                  <a:pt x="524531" y="27106"/>
                </a:cubicBezTo>
                <a:cubicBezTo>
                  <a:pt x="586444" y="22079"/>
                  <a:pt x="723498" y="30546"/>
                  <a:pt x="726144" y="27106"/>
                </a:cubicBezTo>
                <a:cubicBezTo>
                  <a:pt x="728790" y="23666"/>
                  <a:pt x="615812" y="4088"/>
                  <a:pt x="540406" y="6469"/>
                </a:cubicBezTo>
                <a:cubicBezTo>
                  <a:pt x="465000" y="8850"/>
                  <a:pt x="362341" y="43246"/>
                  <a:pt x="273706" y="41394"/>
                </a:cubicBezTo>
                <a:cubicBezTo>
                  <a:pt x="185071" y="39542"/>
                  <a:pt x="-12838" y="-2527"/>
                  <a:pt x="656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59CEA01F-4289-415A-89F1-D52B143F9463}"/>
              </a:ext>
            </a:extLst>
          </p:cNvPr>
          <p:cNvSpPr/>
          <p:nvPr/>
        </p:nvSpPr>
        <p:spPr>
          <a:xfrm>
            <a:off x="3819215" y="8500986"/>
            <a:ext cx="759175" cy="111242"/>
          </a:xfrm>
          <a:custGeom>
            <a:avLst/>
            <a:gdLst>
              <a:gd name="connsiteX0" fmla="*/ 310 w 759175"/>
              <a:gd name="connsiteY0" fmla="*/ 77 h 111242"/>
              <a:gd name="connsiteX1" fmla="*/ 168585 w 759175"/>
              <a:gd name="connsiteY1" fmla="*/ 69927 h 111242"/>
              <a:gd name="connsiteX2" fmla="*/ 235260 w 759175"/>
              <a:gd name="connsiteY2" fmla="*/ 100089 h 111242"/>
              <a:gd name="connsiteX3" fmla="*/ 413060 w 759175"/>
              <a:gd name="connsiteY3" fmla="*/ 111202 h 111242"/>
              <a:gd name="connsiteX4" fmla="*/ 544823 w 759175"/>
              <a:gd name="connsiteY4" fmla="*/ 96914 h 111242"/>
              <a:gd name="connsiteX5" fmla="*/ 759135 w 759175"/>
              <a:gd name="connsiteY5" fmla="*/ 50877 h 111242"/>
              <a:gd name="connsiteX6" fmla="*/ 560698 w 759175"/>
              <a:gd name="connsiteY6" fmla="*/ 79452 h 111242"/>
              <a:gd name="connsiteX7" fmla="*/ 324160 w 759175"/>
              <a:gd name="connsiteY7" fmla="*/ 98502 h 111242"/>
              <a:gd name="connsiteX8" fmla="*/ 214623 w 759175"/>
              <a:gd name="connsiteY8" fmla="*/ 57227 h 111242"/>
              <a:gd name="connsiteX9" fmla="*/ 310 w 759175"/>
              <a:gd name="connsiteY9" fmla="*/ 77 h 11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9175" h="111242">
                <a:moveTo>
                  <a:pt x="310" y="77"/>
                </a:moveTo>
                <a:cubicBezTo>
                  <a:pt x="-7363" y="2194"/>
                  <a:pt x="129427" y="53258"/>
                  <a:pt x="168585" y="69927"/>
                </a:cubicBezTo>
                <a:cubicBezTo>
                  <a:pt x="207743" y="86596"/>
                  <a:pt x="194514" y="93210"/>
                  <a:pt x="235260" y="100089"/>
                </a:cubicBezTo>
                <a:cubicBezTo>
                  <a:pt x="276006" y="106968"/>
                  <a:pt x="361466" y="111731"/>
                  <a:pt x="413060" y="111202"/>
                </a:cubicBezTo>
                <a:cubicBezTo>
                  <a:pt x="464654" y="110673"/>
                  <a:pt x="487144" y="106968"/>
                  <a:pt x="544823" y="96914"/>
                </a:cubicBezTo>
                <a:cubicBezTo>
                  <a:pt x="602502" y="86860"/>
                  <a:pt x="756489" y="53787"/>
                  <a:pt x="759135" y="50877"/>
                </a:cubicBezTo>
                <a:cubicBezTo>
                  <a:pt x="761781" y="47967"/>
                  <a:pt x="633194" y="71515"/>
                  <a:pt x="560698" y="79452"/>
                </a:cubicBezTo>
                <a:cubicBezTo>
                  <a:pt x="488202" y="87389"/>
                  <a:pt x="381839" y="102206"/>
                  <a:pt x="324160" y="98502"/>
                </a:cubicBezTo>
                <a:cubicBezTo>
                  <a:pt x="266481" y="94798"/>
                  <a:pt x="268862" y="74425"/>
                  <a:pt x="214623" y="57227"/>
                </a:cubicBezTo>
                <a:cubicBezTo>
                  <a:pt x="160384" y="40029"/>
                  <a:pt x="7983" y="-2040"/>
                  <a:pt x="31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1D025E28-949D-4557-ADE3-30CD826053E0}"/>
              </a:ext>
            </a:extLst>
          </p:cNvPr>
          <p:cNvSpPr/>
          <p:nvPr/>
        </p:nvSpPr>
        <p:spPr>
          <a:xfrm>
            <a:off x="4131231" y="7637040"/>
            <a:ext cx="96705" cy="844405"/>
          </a:xfrm>
          <a:custGeom>
            <a:avLst/>
            <a:gdLst>
              <a:gd name="connsiteX0" fmla="*/ 88344 w 96705"/>
              <a:gd name="connsiteY0" fmla="*/ 843385 h 844405"/>
              <a:gd name="connsiteX1" fmla="*/ 86757 w 96705"/>
              <a:gd name="connsiteY1" fmla="*/ 694160 h 844405"/>
              <a:gd name="connsiteX2" fmla="*/ 13732 w 96705"/>
              <a:gd name="connsiteY2" fmla="*/ 525885 h 844405"/>
              <a:gd name="connsiteX3" fmla="*/ 1032 w 96705"/>
              <a:gd name="connsiteY3" fmla="*/ 423 h 844405"/>
              <a:gd name="connsiteX4" fmla="*/ 28019 w 96705"/>
              <a:gd name="connsiteY4" fmla="*/ 440160 h 844405"/>
              <a:gd name="connsiteX5" fmla="*/ 15319 w 96705"/>
              <a:gd name="connsiteY5" fmla="*/ 617960 h 844405"/>
              <a:gd name="connsiteX6" fmla="*/ 88344 w 96705"/>
              <a:gd name="connsiteY6" fmla="*/ 843385 h 84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705" h="844405">
                <a:moveTo>
                  <a:pt x="88344" y="843385"/>
                </a:moveTo>
                <a:cubicBezTo>
                  <a:pt x="100250" y="856085"/>
                  <a:pt x="99192" y="747077"/>
                  <a:pt x="86757" y="694160"/>
                </a:cubicBezTo>
                <a:cubicBezTo>
                  <a:pt x="74322" y="641243"/>
                  <a:pt x="28019" y="641508"/>
                  <a:pt x="13732" y="525885"/>
                </a:cubicBezTo>
                <a:cubicBezTo>
                  <a:pt x="-556" y="410262"/>
                  <a:pt x="-1349" y="14710"/>
                  <a:pt x="1032" y="423"/>
                </a:cubicBezTo>
                <a:cubicBezTo>
                  <a:pt x="3413" y="-13865"/>
                  <a:pt x="25638" y="337237"/>
                  <a:pt x="28019" y="440160"/>
                </a:cubicBezTo>
                <a:cubicBezTo>
                  <a:pt x="30400" y="543083"/>
                  <a:pt x="6852" y="549962"/>
                  <a:pt x="15319" y="617960"/>
                </a:cubicBezTo>
                <a:cubicBezTo>
                  <a:pt x="23786" y="685958"/>
                  <a:pt x="76438" y="830685"/>
                  <a:pt x="88344" y="843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82DD944A-C7C7-4E7D-B753-F41CC76884DA}"/>
              </a:ext>
            </a:extLst>
          </p:cNvPr>
          <p:cNvSpPr/>
          <p:nvPr/>
        </p:nvSpPr>
        <p:spPr>
          <a:xfrm>
            <a:off x="4180946" y="7639246"/>
            <a:ext cx="92851" cy="194258"/>
          </a:xfrm>
          <a:custGeom>
            <a:avLst/>
            <a:gdLst>
              <a:gd name="connsiteX0" fmla="*/ 3704 w 92851"/>
              <a:gd name="connsiteY0" fmla="*/ 191892 h 194258"/>
              <a:gd name="connsiteX1" fmla="*/ 17992 w 92851"/>
              <a:gd name="connsiteY1" fmla="*/ 136329 h 194258"/>
              <a:gd name="connsiteX2" fmla="*/ 27517 w 92851"/>
              <a:gd name="connsiteY2" fmla="*/ 29967 h 194258"/>
              <a:gd name="connsiteX3" fmla="*/ 92604 w 92851"/>
              <a:gd name="connsiteY3" fmla="*/ 6154 h 194258"/>
              <a:gd name="connsiteX4" fmla="*/ 48154 w 92851"/>
              <a:gd name="connsiteY4" fmla="*/ 4567 h 194258"/>
              <a:gd name="connsiteX5" fmla="*/ 5292 w 92851"/>
              <a:gd name="connsiteY5" fmla="*/ 60129 h 194258"/>
              <a:gd name="connsiteX6" fmla="*/ 3704 w 92851"/>
              <a:gd name="connsiteY6" fmla="*/ 191892 h 19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851" h="194258">
                <a:moveTo>
                  <a:pt x="3704" y="191892"/>
                </a:moveTo>
                <a:cubicBezTo>
                  <a:pt x="5821" y="204592"/>
                  <a:pt x="14023" y="163316"/>
                  <a:pt x="17992" y="136329"/>
                </a:cubicBezTo>
                <a:cubicBezTo>
                  <a:pt x="21961" y="109341"/>
                  <a:pt x="15082" y="51663"/>
                  <a:pt x="27517" y="29967"/>
                </a:cubicBezTo>
                <a:cubicBezTo>
                  <a:pt x="39952" y="8271"/>
                  <a:pt x="89165" y="10387"/>
                  <a:pt x="92604" y="6154"/>
                </a:cubicBezTo>
                <a:cubicBezTo>
                  <a:pt x="96043" y="1921"/>
                  <a:pt x="62706" y="-4429"/>
                  <a:pt x="48154" y="4567"/>
                </a:cubicBezTo>
                <a:cubicBezTo>
                  <a:pt x="33602" y="13563"/>
                  <a:pt x="14817" y="28908"/>
                  <a:pt x="5292" y="60129"/>
                </a:cubicBezTo>
                <a:cubicBezTo>
                  <a:pt x="-4233" y="91350"/>
                  <a:pt x="1587" y="179192"/>
                  <a:pt x="3704" y="191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33E99974-48C7-4C94-8C81-099F6FFBA4CE}"/>
              </a:ext>
            </a:extLst>
          </p:cNvPr>
          <p:cNvSpPr/>
          <p:nvPr/>
        </p:nvSpPr>
        <p:spPr>
          <a:xfrm>
            <a:off x="4246482" y="7600684"/>
            <a:ext cx="68831" cy="681994"/>
          </a:xfrm>
          <a:custGeom>
            <a:avLst/>
            <a:gdLst>
              <a:gd name="connsiteX0" fmla="*/ 58818 w 68831"/>
              <a:gd name="connsiteY0" fmla="*/ 266 h 681994"/>
              <a:gd name="connsiteX1" fmla="*/ 15956 w 68831"/>
              <a:gd name="connsiteY1" fmla="*/ 303479 h 681994"/>
              <a:gd name="connsiteX2" fmla="*/ 68343 w 68831"/>
              <a:gd name="connsiteY2" fmla="*/ 671779 h 681994"/>
              <a:gd name="connsiteX3" fmla="*/ 39768 w 68831"/>
              <a:gd name="connsiteY3" fmla="*/ 551129 h 681994"/>
              <a:gd name="connsiteX4" fmla="*/ 81 w 68831"/>
              <a:gd name="connsiteY4" fmla="*/ 255854 h 681994"/>
              <a:gd name="connsiteX5" fmla="*/ 58818 w 68831"/>
              <a:gd name="connsiteY5" fmla="*/ 266 h 68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31" h="681994">
                <a:moveTo>
                  <a:pt x="58818" y="266"/>
                </a:moveTo>
                <a:cubicBezTo>
                  <a:pt x="61464" y="8203"/>
                  <a:pt x="14369" y="191560"/>
                  <a:pt x="15956" y="303479"/>
                </a:cubicBezTo>
                <a:cubicBezTo>
                  <a:pt x="17543" y="415398"/>
                  <a:pt x="64374" y="630504"/>
                  <a:pt x="68343" y="671779"/>
                </a:cubicBezTo>
                <a:cubicBezTo>
                  <a:pt x="72312" y="713054"/>
                  <a:pt x="51145" y="620450"/>
                  <a:pt x="39768" y="551129"/>
                </a:cubicBezTo>
                <a:cubicBezTo>
                  <a:pt x="28391" y="481808"/>
                  <a:pt x="-1771" y="347929"/>
                  <a:pt x="81" y="255854"/>
                </a:cubicBezTo>
                <a:cubicBezTo>
                  <a:pt x="1933" y="163779"/>
                  <a:pt x="56172" y="-7671"/>
                  <a:pt x="58818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13C987DA-747A-49FA-A3EE-1BC387DC4CBE}"/>
              </a:ext>
            </a:extLst>
          </p:cNvPr>
          <p:cNvSpPr/>
          <p:nvPr/>
        </p:nvSpPr>
        <p:spPr>
          <a:xfrm>
            <a:off x="4400381" y="7573961"/>
            <a:ext cx="140311" cy="54061"/>
          </a:xfrm>
          <a:custGeom>
            <a:avLst/>
            <a:gdLst>
              <a:gd name="connsiteX0" fmla="*/ 169 w 140311"/>
              <a:gd name="connsiteY0" fmla="*/ 53977 h 54061"/>
              <a:gd name="connsiteX1" fmla="*/ 100182 w 140311"/>
              <a:gd name="connsiteY1" fmla="*/ 12702 h 54061"/>
              <a:gd name="connsiteX2" fmla="*/ 139869 w 140311"/>
              <a:gd name="connsiteY2" fmla="*/ 22227 h 54061"/>
              <a:gd name="connsiteX3" fmla="*/ 77957 w 140311"/>
              <a:gd name="connsiteY3" fmla="*/ 2 h 54061"/>
              <a:gd name="connsiteX4" fmla="*/ 169 w 140311"/>
              <a:gd name="connsiteY4" fmla="*/ 53977 h 5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311" h="54061">
                <a:moveTo>
                  <a:pt x="169" y="53977"/>
                </a:moveTo>
                <a:cubicBezTo>
                  <a:pt x="3873" y="56094"/>
                  <a:pt x="76899" y="17994"/>
                  <a:pt x="100182" y="12702"/>
                </a:cubicBezTo>
                <a:cubicBezTo>
                  <a:pt x="123465" y="7410"/>
                  <a:pt x="143573" y="24344"/>
                  <a:pt x="139869" y="22227"/>
                </a:cubicBezTo>
                <a:cubicBezTo>
                  <a:pt x="136165" y="20110"/>
                  <a:pt x="101505" y="-262"/>
                  <a:pt x="77957" y="2"/>
                </a:cubicBezTo>
                <a:cubicBezTo>
                  <a:pt x="54409" y="266"/>
                  <a:pt x="-3535" y="51860"/>
                  <a:pt x="169" y="53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305D555B-AE92-4863-8241-ED5AE55C61F5}"/>
              </a:ext>
            </a:extLst>
          </p:cNvPr>
          <p:cNvSpPr/>
          <p:nvPr/>
        </p:nvSpPr>
        <p:spPr>
          <a:xfrm>
            <a:off x="4408335" y="7249809"/>
            <a:ext cx="128808" cy="346488"/>
          </a:xfrm>
          <a:custGeom>
            <a:avLst/>
            <a:gdLst>
              <a:gd name="connsiteX0" fmla="*/ 128740 w 128808"/>
              <a:gd name="connsiteY0" fmla="*/ 346379 h 346488"/>
              <a:gd name="connsiteX1" fmla="*/ 68415 w 128808"/>
              <a:gd name="connsiteY1" fmla="*/ 252716 h 346488"/>
              <a:gd name="connsiteX2" fmla="*/ 41428 w 128808"/>
              <a:gd name="connsiteY2" fmla="*/ 173341 h 346488"/>
              <a:gd name="connsiteX3" fmla="*/ 23965 w 128808"/>
              <a:gd name="connsiteY3" fmla="*/ 109841 h 346488"/>
              <a:gd name="connsiteX4" fmla="*/ 8090 w 128808"/>
              <a:gd name="connsiteY4" fmla="*/ 304 h 346488"/>
              <a:gd name="connsiteX5" fmla="*/ 9678 w 128808"/>
              <a:gd name="connsiteY5" fmla="*/ 146354 h 346488"/>
              <a:gd name="connsiteX6" fmla="*/ 38253 w 128808"/>
              <a:gd name="connsiteY6" fmla="*/ 244779 h 346488"/>
              <a:gd name="connsiteX7" fmla="*/ 153 w 128808"/>
              <a:gd name="connsiteY7" fmla="*/ 276529 h 346488"/>
              <a:gd name="connsiteX8" fmla="*/ 55715 w 128808"/>
              <a:gd name="connsiteY8" fmla="*/ 271766 h 346488"/>
              <a:gd name="connsiteX9" fmla="*/ 128740 w 128808"/>
              <a:gd name="connsiteY9" fmla="*/ 346379 h 34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808" h="346488">
                <a:moveTo>
                  <a:pt x="128740" y="346379"/>
                </a:moveTo>
                <a:cubicBezTo>
                  <a:pt x="130857" y="343204"/>
                  <a:pt x="82967" y="281556"/>
                  <a:pt x="68415" y="252716"/>
                </a:cubicBezTo>
                <a:cubicBezTo>
                  <a:pt x="53863" y="223876"/>
                  <a:pt x="48836" y="197153"/>
                  <a:pt x="41428" y="173341"/>
                </a:cubicBezTo>
                <a:cubicBezTo>
                  <a:pt x="34020" y="149528"/>
                  <a:pt x="29521" y="138680"/>
                  <a:pt x="23965" y="109841"/>
                </a:cubicBezTo>
                <a:cubicBezTo>
                  <a:pt x="18409" y="81002"/>
                  <a:pt x="10471" y="-5781"/>
                  <a:pt x="8090" y="304"/>
                </a:cubicBezTo>
                <a:cubicBezTo>
                  <a:pt x="5709" y="6389"/>
                  <a:pt x="4651" y="105608"/>
                  <a:pt x="9678" y="146354"/>
                </a:cubicBezTo>
                <a:cubicBezTo>
                  <a:pt x="14705" y="187100"/>
                  <a:pt x="39840" y="223083"/>
                  <a:pt x="38253" y="244779"/>
                </a:cubicBezTo>
                <a:cubicBezTo>
                  <a:pt x="36666" y="266475"/>
                  <a:pt x="-2757" y="272031"/>
                  <a:pt x="153" y="276529"/>
                </a:cubicBezTo>
                <a:cubicBezTo>
                  <a:pt x="3063" y="281027"/>
                  <a:pt x="36665" y="260918"/>
                  <a:pt x="55715" y="271766"/>
                </a:cubicBezTo>
                <a:cubicBezTo>
                  <a:pt x="74765" y="282614"/>
                  <a:pt x="126623" y="349554"/>
                  <a:pt x="128740" y="346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1E7D4BD2-5329-4F39-B346-5759EACCDA2F}"/>
              </a:ext>
            </a:extLst>
          </p:cNvPr>
          <p:cNvSpPr/>
          <p:nvPr/>
        </p:nvSpPr>
        <p:spPr>
          <a:xfrm>
            <a:off x="4387586" y="7254650"/>
            <a:ext cx="35204" cy="376503"/>
          </a:xfrm>
          <a:custGeom>
            <a:avLst/>
            <a:gdLst>
              <a:gd name="connsiteX0" fmla="*/ 24077 w 35204"/>
              <a:gd name="connsiteY0" fmla="*/ 225 h 376503"/>
              <a:gd name="connsiteX1" fmla="*/ 5027 w 35204"/>
              <a:gd name="connsiteY1" fmla="*/ 187550 h 376503"/>
              <a:gd name="connsiteX2" fmla="*/ 35189 w 35204"/>
              <a:gd name="connsiteY2" fmla="*/ 225650 h 376503"/>
              <a:gd name="connsiteX3" fmla="*/ 264 w 35204"/>
              <a:gd name="connsiteY3" fmla="*/ 271688 h 376503"/>
              <a:gd name="connsiteX4" fmla="*/ 19314 w 35204"/>
              <a:gd name="connsiteY4" fmla="*/ 376463 h 376503"/>
              <a:gd name="connsiteX5" fmla="*/ 22489 w 35204"/>
              <a:gd name="connsiteY5" fmla="*/ 258988 h 376503"/>
              <a:gd name="connsiteX6" fmla="*/ 22489 w 35204"/>
              <a:gd name="connsiteY6" fmla="*/ 151038 h 376503"/>
              <a:gd name="connsiteX7" fmla="*/ 24077 w 35204"/>
              <a:gd name="connsiteY7" fmla="*/ 225 h 3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04" h="376503">
                <a:moveTo>
                  <a:pt x="24077" y="225"/>
                </a:moveTo>
                <a:cubicBezTo>
                  <a:pt x="21167" y="6310"/>
                  <a:pt x="3175" y="149979"/>
                  <a:pt x="5027" y="187550"/>
                </a:cubicBezTo>
                <a:cubicBezTo>
                  <a:pt x="6879" y="225121"/>
                  <a:pt x="35983" y="211627"/>
                  <a:pt x="35189" y="225650"/>
                </a:cubicBezTo>
                <a:cubicBezTo>
                  <a:pt x="34395" y="239673"/>
                  <a:pt x="2910" y="246553"/>
                  <a:pt x="264" y="271688"/>
                </a:cubicBezTo>
                <a:cubicBezTo>
                  <a:pt x="-2382" y="296824"/>
                  <a:pt x="15610" y="378580"/>
                  <a:pt x="19314" y="376463"/>
                </a:cubicBezTo>
                <a:cubicBezTo>
                  <a:pt x="23018" y="374346"/>
                  <a:pt x="21960" y="296559"/>
                  <a:pt x="22489" y="258988"/>
                </a:cubicBezTo>
                <a:cubicBezTo>
                  <a:pt x="23018" y="221417"/>
                  <a:pt x="23018" y="189403"/>
                  <a:pt x="22489" y="151038"/>
                </a:cubicBezTo>
                <a:cubicBezTo>
                  <a:pt x="21960" y="112673"/>
                  <a:pt x="26987" y="-5860"/>
                  <a:pt x="24077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C1274546-BA95-46B8-934B-7CD7D72B75E4}"/>
              </a:ext>
            </a:extLst>
          </p:cNvPr>
          <p:cNvSpPr/>
          <p:nvPr/>
        </p:nvSpPr>
        <p:spPr>
          <a:xfrm>
            <a:off x="4357244" y="7010537"/>
            <a:ext cx="38550" cy="410137"/>
          </a:xfrm>
          <a:custGeom>
            <a:avLst/>
            <a:gdLst>
              <a:gd name="connsiteX0" fmla="*/ 38544 w 38550"/>
              <a:gd name="connsiteY0" fmla="*/ 9388 h 410137"/>
              <a:gd name="connsiteX1" fmla="*/ 3619 w 38550"/>
              <a:gd name="connsiteY1" fmla="*/ 287201 h 410137"/>
              <a:gd name="connsiteX2" fmla="*/ 3619 w 38550"/>
              <a:gd name="connsiteY2" fmla="*/ 403088 h 410137"/>
              <a:gd name="connsiteX3" fmla="*/ 444 w 38550"/>
              <a:gd name="connsiteY3" fmla="*/ 96701 h 410137"/>
              <a:gd name="connsiteX4" fmla="*/ 38544 w 38550"/>
              <a:gd name="connsiteY4" fmla="*/ 9388 h 41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0" h="410137">
                <a:moveTo>
                  <a:pt x="38544" y="9388"/>
                </a:moveTo>
                <a:cubicBezTo>
                  <a:pt x="39073" y="41138"/>
                  <a:pt x="9440" y="221584"/>
                  <a:pt x="3619" y="287201"/>
                </a:cubicBezTo>
                <a:cubicBezTo>
                  <a:pt x="-2202" y="352818"/>
                  <a:pt x="4148" y="434838"/>
                  <a:pt x="3619" y="403088"/>
                </a:cubicBezTo>
                <a:cubicBezTo>
                  <a:pt x="3090" y="371338"/>
                  <a:pt x="-1408" y="162053"/>
                  <a:pt x="444" y="96701"/>
                </a:cubicBezTo>
                <a:cubicBezTo>
                  <a:pt x="2296" y="31349"/>
                  <a:pt x="38015" y="-22362"/>
                  <a:pt x="38544" y="9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732F95B4-EC6F-4791-B8D8-EA64B25EDBEA}"/>
              </a:ext>
            </a:extLst>
          </p:cNvPr>
          <p:cNvSpPr/>
          <p:nvPr/>
        </p:nvSpPr>
        <p:spPr>
          <a:xfrm>
            <a:off x="4294142" y="7009750"/>
            <a:ext cx="75330" cy="594449"/>
          </a:xfrm>
          <a:custGeom>
            <a:avLst/>
            <a:gdLst>
              <a:gd name="connsiteX0" fmla="*/ 46 w 75330"/>
              <a:gd name="connsiteY0" fmla="*/ 29225 h 594449"/>
              <a:gd name="connsiteX1" fmla="*/ 71483 w 75330"/>
              <a:gd name="connsiteY1" fmla="*/ 650 h 594449"/>
              <a:gd name="connsiteX2" fmla="*/ 65133 w 75330"/>
              <a:gd name="connsiteY2" fmla="*/ 60975 h 594449"/>
              <a:gd name="connsiteX3" fmla="*/ 60371 w 75330"/>
              <a:gd name="connsiteY3" fmla="*/ 419750 h 594449"/>
              <a:gd name="connsiteX4" fmla="*/ 58783 w 75330"/>
              <a:gd name="connsiteY4" fmla="*/ 524525 h 594449"/>
              <a:gd name="connsiteX5" fmla="*/ 30208 w 75330"/>
              <a:gd name="connsiteY5" fmla="*/ 591200 h 594449"/>
              <a:gd name="connsiteX6" fmla="*/ 46083 w 75330"/>
              <a:gd name="connsiteY6" fmla="*/ 421338 h 594449"/>
              <a:gd name="connsiteX7" fmla="*/ 60371 w 75330"/>
              <a:gd name="connsiteY7" fmla="*/ 32400 h 594449"/>
              <a:gd name="connsiteX8" fmla="*/ 46 w 75330"/>
              <a:gd name="connsiteY8" fmla="*/ 29225 h 59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330" h="594449">
                <a:moveTo>
                  <a:pt x="46" y="29225"/>
                </a:moveTo>
                <a:cubicBezTo>
                  <a:pt x="1898" y="23933"/>
                  <a:pt x="60635" y="-4642"/>
                  <a:pt x="71483" y="650"/>
                </a:cubicBezTo>
                <a:cubicBezTo>
                  <a:pt x="82331" y="5942"/>
                  <a:pt x="66985" y="-8875"/>
                  <a:pt x="65133" y="60975"/>
                </a:cubicBezTo>
                <a:cubicBezTo>
                  <a:pt x="63281" y="130825"/>
                  <a:pt x="61429" y="342492"/>
                  <a:pt x="60371" y="419750"/>
                </a:cubicBezTo>
                <a:cubicBezTo>
                  <a:pt x="59313" y="497008"/>
                  <a:pt x="63810" y="495950"/>
                  <a:pt x="58783" y="524525"/>
                </a:cubicBezTo>
                <a:cubicBezTo>
                  <a:pt x="53756" y="553100"/>
                  <a:pt x="32325" y="608398"/>
                  <a:pt x="30208" y="591200"/>
                </a:cubicBezTo>
                <a:cubicBezTo>
                  <a:pt x="28091" y="574002"/>
                  <a:pt x="41056" y="514471"/>
                  <a:pt x="46083" y="421338"/>
                </a:cubicBezTo>
                <a:cubicBezTo>
                  <a:pt x="51110" y="328205"/>
                  <a:pt x="68309" y="98281"/>
                  <a:pt x="60371" y="32400"/>
                </a:cubicBezTo>
                <a:cubicBezTo>
                  <a:pt x="52434" y="-33481"/>
                  <a:pt x="-1806" y="34517"/>
                  <a:pt x="46" y="29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665C1B18-819D-4B27-ABCA-A54C5C81D4F0}"/>
              </a:ext>
            </a:extLst>
          </p:cNvPr>
          <p:cNvSpPr/>
          <p:nvPr/>
        </p:nvSpPr>
        <p:spPr>
          <a:xfrm>
            <a:off x="4288345" y="7019631"/>
            <a:ext cx="19040" cy="584597"/>
          </a:xfrm>
          <a:custGeom>
            <a:avLst/>
            <a:gdLst>
              <a:gd name="connsiteX0" fmla="*/ 13780 w 19040"/>
              <a:gd name="connsiteY0" fmla="*/ 27282 h 584597"/>
              <a:gd name="connsiteX1" fmla="*/ 1080 w 19040"/>
              <a:gd name="connsiteY1" fmla="*/ 95544 h 584597"/>
              <a:gd name="connsiteX2" fmla="*/ 2668 w 19040"/>
              <a:gd name="connsiteY2" fmla="*/ 568619 h 584597"/>
              <a:gd name="connsiteX3" fmla="*/ 18543 w 19040"/>
              <a:gd name="connsiteY3" fmla="*/ 432094 h 584597"/>
              <a:gd name="connsiteX4" fmla="*/ 13780 w 19040"/>
              <a:gd name="connsiteY4" fmla="*/ 27282 h 58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40" h="584597">
                <a:moveTo>
                  <a:pt x="13780" y="27282"/>
                </a:moveTo>
                <a:cubicBezTo>
                  <a:pt x="10870" y="-28810"/>
                  <a:pt x="2932" y="5321"/>
                  <a:pt x="1080" y="95544"/>
                </a:cubicBezTo>
                <a:cubicBezTo>
                  <a:pt x="-772" y="185767"/>
                  <a:pt x="-242" y="512527"/>
                  <a:pt x="2668" y="568619"/>
                </a:cubicBezTo>
                <a:cubicBezTo>
                  <a:pt x="5578" y="624711"/>
                  <a:pt x="16691" y="522052"/>
                  <a:pt x="18543" y="432094"/>
                </a:cubicBezTo>
                <a:cubicBezTo>
                  <a:pt x="20395" y="342136"/>
                  <a:pt x="16690" y="83374"/>
                  <a:pt x="13780" y="27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7323BBBD-4AAE-4DE9-BC06-FA3F9444F95B}"/>
              </a:ext>
            </a:extLst>
          </p:cNvPr>
          <p:cNvSpPr/>
          <p:nvPr/>
        </p:nvSpPr>
        <p:spPr>
          <a:xfrm>
            <a:off x="4293897" y="7664791"/>
            <a:ext cx="94843" cy="22167"/>
          </a:xfrm>
          <a:custGeom>
            <a:avLst/>
            <a:gdLst>
              <a:gd name="connsiteX0" fmla="*/ 291 w 94843"/>
              <a:gd name="connsiteY0" fmla="*/ 4422 h 22167"/>
              <a:gd name="connsiteX1" fmla="*/ 92366 w 94843"/>
              <a:gd name="connsiteY1" fmla="*/ 1247 h 22167"/>
              <a:gd name="connsiteX2" fmla="*/ 63791 w 94843"/>
              <a:gd name="connsiteY2" fmla="*/ 21884 h 22167"/>
              <a:gd name="connsiteX3" fmla="*/ 291 w 94843"/>
              <a:gd name="connsiteY3" fmla="*/ 4422 h 2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843" h="22167">
                <a:moveTo>
                  <a:pt x="291" y="4422"/>
                </a:moveTo>
                <a:cubicBezTo>
                  <a:pt x="5054" y="982"/>
                  <a:pt x="81783" y="-1663"/>
                  <a:pt x="92366" y="1247"/>
                </a:cubicBezTo>
                <a:cubicBezTo>
                  <a:pt x="102949" y="4157"/>
                  <a:pt x="77020" y="19238"/>
                  <a:pt x="63791" y="21884"/>
                </a:cubicBezTo>
                <a:cubicBezTo>
                  <a:pt x="50562" y="24530"/>
                  <a:pt x="-4472" y="7862"/>
                  <a:pt x="291" y="4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B124EEF3-10E1-461C-9A59-06310EFF9D47}"/>
              </a:ext>
            </a:extLst>
          </p:cNvPr>
          <p:cNvSpPr/>
          <p:nvPr/>
        </p:nvSpPr>
        <p:spPr>
          <a:xfrm>
            <a:off x="4185046" y="7334229"/>
            <a:ext cx="103218" cy="264404"/>
          </a:xfrm>
          <a:custGeom>
            <a:avLst/>
            <a:gdLst>
              <a:gd name="connsiteX0" fmla="*/ 2779 w 103218"/>
              <a:gd name="connsiteY0" fmla="*/ 21 h 264404"/>
              <a:gd name="connsiteX1" fmla="*/ 10717 w 103218"/>
              <a:gd name="connsiteY1" fmla="*/ 252434 h 264404"/>
              <a:gd name="connsiteX2" fmla="*/ 102792 w 103218"/>
              <a:gd name="connsiteY2" fmla="*/ 225446 h 264404"/>
              <a:gd name="connsiteX3" fmla="*/ 44054 w 103218"/>
              <a:gd name="connsiteY3" fmla="*/ 241321 h 264404"/>
              <a:gd name="connsiteX4" fmla="*/ 18654 w 103218"/>
              <a:gd name="connsiteY4" fmla="*/ 238146 h 264404"/>
              <a:gd name="connsiteX5" fmla="*/ 2779 w 103218"/>
              <a:gd name="connsiteY5" fmla="*/ 21 h 26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18" h="264404">
                <a:moveTo>
                  <a:pt x="2779" y="21"/>
                </a:moveTo>
                <a:cubicBezTo>
                  <a:pt x="1456" y="2402"/>
                  <a:pt x="-5952" y="214863"/>
                  <a:pt x="10717" y="252434"/>
                </a:cubicBezTo>
                <a:cubicBezTo>
                  <a:pt x="27386" y="290005"/>
                  <a:pt x="97236" y="227298"/>
                  <a:pt x="102792" y="225446"/>
                </a:cubicBezTo>
                <a:cubicBezTo>
                  <a:pt x="108348" y="223594"/>
                  <a:pt x="58077" y="239204"/>
                  <a:pt x="44054" y="241321"/>
                </a:cubicBezTo>
                <a:cubicBezTo>
                  <a:pt x="30031" y="243438"/>
                  <a:pt x="23681" y="278363"/>
                  <a:pt x="18654" y="238146"/>
                </a:cubicBezTo>
                <a:cubicBezTo>
                  <a:pt x="13627" y="197929"/>
                  <a:pt x="4102" y="-2360"/>
                  <a:pt x="277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F7619F5C-5170-46A2-A4C2-5A73F67F3B19}"/>
              </a:ext>
            </a:extLst>
          </p:cNvPr>
          <p:cNvSpPr/>
          <p:nvPr/>
        </p:nvSpPr>
        <p:spPr>
          <a:xfrm>
            <a:off x="4179755" y="7285843"/>
            <a:ext cx="96871" cy="290990"/>
          </a:xfrm>
          <a:custGeom>
            <a:avLst/>
            <a:gdLst>
              <a:gd name="connsiteX0" fmla="*/ 95383 w 96871"/>
              <a:gd name="connsiteY0" fmla="*/ 289707 h 290990"/>
              <a:gd name="connsiteX1" fmla="*/ 93795 w 96871"/>
              <a:gd name="connsiteY1" fmla="*/ 21420 h 290990"/>
              <a:gd name="connsiteX2" fmla="*/ 66808 w 96871"/>
              <a:gd name="connsiteY2" fmla="*/ 19832 h 290990"/>
              <a:gd name="connsiteX3" fmla="*/ 133 w 96871"/>
              <a:gd name="connsiteY3" fmla="*/ 46820 h 290990"/>
              <a:gd name="connsiteX4" fmla="*/ 85858 w 96871"/>
              <a:gd name="connsiteY4" fmla="*/ 37295 h 290990"/>
              <a:gd name="connsiteX5" fmla="*/ 85858 w 96871"/>
              <a:gd name="connsiteY5" fmla="*/ 119845 h 290990"/>
              <a:gd name="connsiteX6" fmla="*/ 95383 w 96871"/>
              <a:gd name="connsiteY6" fmla="*/ 289707 h 29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71" h="290990">
                <a:moveTo>
                  <a:pt x="95383" y="289707"/>
                </a:moveTo>
                <a:cubicBezTo>
                  <a:pt x="96706" y="273303"/>
                  <a:pt x="98557" y="66399"/>
                  <a:pt x="93795" y="21420"/>
                </a:cubicBezTo>
                <a:cubicBezTo>
                  <a:pt x="89033" y="-23559"/>
                  <a:pt x="82418" y="15599"/>
                  <a:pt x="66808" y="19832"/>
                </a:cubicBezTo>
                <a:cubicBezTo>
                  <a:pt x="51198" y="24065"/>
                  <a:pt x="-3042" y="43909"/>
                  <a:pt x="133" y="46820"/>
                </a:cubicBezTo>
                <a:cubicBezTo>
                  <a:pt x="3308" y="49730"/>
                  <a:pt x="71571" y="25124"/>
                  <a:pt x="85858" y="37295"/>
                </a:cubicBezTo>
                <a:cubicBezTo>
                  <a:pt x="100145" y="49466"/>
                  <a:pt x="84535" y="79099"/>
                  <a:pt x="85858" y="119845"/>
                </a:cubicBezTo>
                <a:cubicBezTo>
                  <a:pt x="87181" y="160591"/>
                  <a:pt x="94060" y="306111"/>
                  <a:pt x="95383" y="289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A1CF6B99-825B-4725-A57B-B679B5B00386}"/>
              </a:ext>
            </a:extLst>
          </p:cNvPr>
          <p:cNvSpPr/>
          <p:nvPr/>
        </p:nvSpPr>
        <p:spPr>
          <a:xfrm>
            <a:off x="4144899" y="7635855"/>
            <a:ext cx="131828" cy="138275"/>
          </a:xfrm>
          <a:custGeom>
            <a:avLst/>
            <a:gdLst>
              <a:gd name="connsiteX0" fmla="*/ 131826 w 131828"/>
              <a:gd name="connsiteY0" fmla="*/ 42883 h 138275"/>
              <a:gd name="connsiteX1" fmla="*/ 27051 w 131828"/>
              <a:gd name="connsiteY1" fmla="*/ 20 h 138275"/>
              <a:gd name="connsiteX2" fmla="*/ 1651 w 131828"/>
              <a:gd name="connsiteY2" fmla="*/ 49233 h 138275"/>
              <a:gd name="connsiteX3" fmla="*/ 4826 w 131828"/>
              <a:gd name="connsiteY3" fmla="*/ 138133 h 138275"/>
              <a:gd name="connsiteX4" fmla="*/ 23876 w 131828"/>
              <a:gd name="connsiteY4" fmla="*/ 27008 h 138275"/>
              <a:gd name="connsiteX5" fmla="*/ 131826 w 131828"/>
              <a:gd name="connsiteY5" fmla="*/ 42883 h 1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28" h="138275">
                <a:moveTo>
                  <a:pt x="131826" y="42883"/>
                </a:moveTo>
                <a:cubicBezTo>
                  <a:pt x="132355" y="38385"/>
                  <a:pt x="48747" y="-1038"/>
                  <a:pt x="27051" y="20"/>
                </a:cubicBezTo>
                <a:cubicBezTo>
                  <a:pt x="5355" y="1078"/>
                  <a:pt x="5355" y="26214"/>
                  <a:pt x="1651" y="49233"/>
                </a:cubicBezTo>
                <a:cubicBezTo>
                  <a:pt x="-2053" y="72252"/>
                  <a:pt x="1122" y="141837"/>
                  <a:pt x="4826" y="138133"/>
                </a:cubicBezTo>
                <a:cubicBezTo>
                  <a:pt x="8530" y="134429"/>
                  <a:pt x="6943" y="43941"/>
                  <a:pt x="23876" y="27008"/>
                </a:cubicBezTo>
                <a:cubicBezTo>
                  <a:pt x="40809" y="10075"/>
                  <a:pt x="131297" y="47381"/>
                  <a:pt x="131826" y="42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1C8353AA-1C42-4563-A9A9-32C32EBBC645}"/>
              </a:ext>
            </a:extLst>
          </p:cNvPr>
          <p:cNvSpPr/>
          <p:nvPr/>
        </p:nvSpPr>
        <p:spPr>
          <a:xfrm>
            <a:off x="4116597" y="7021500"/>
            <a:ext cx="137973" cy="300993"/>
          </a:xfrm>
          <a:custGeom>
            <a:avLst/>
            <a:gdLst>
              <a:gd name="connsiteX0" fmla="*/ 106153 w 137973"/>
              <a:gd name="connsiteY0" fmla="*/ 13 h 300993"/>
              <a:gd name="connsiteX1" fmla="*/ 2966 w 137973"/>
              <a:gd name="connsiteY1" fmla="*/ 84150 h 300993"/>
              <a:gd name="connsiteX2" fmla="*/ 33128 w 137973"/>
              <a:gd name="connsiteY2" fmla="*/ 171463 h 300993"/>
              <a:gd name="connsiteX3" fmla="*/ 87103 w 137973"/>
              <a:gd name="connsiteY3" fmla="*/ 293700 h 300993"/>
              <a:gd name="connsiteX4" fmla="*/ 137903 w 137973"/>
              <a:gd name="connsiteY4" fmla="*/ 277825 h 300993"/>
              <a:gd name="connsiteX5" fmla="*/ 75991 w 137973"/>
              <a:gd name="connsiteY5" fmla="*/ 201625 h 300993"/>
              <a:gd name="connsiteX6" fmla="*/ 36303 w 137973"/>
              <a:gd name="connsiteY6" fmla="*/ 117488 h 300993"/>
              <a:gd name="connsiteX7" fmla="*/ 28366 w 137973"/>
              <a:gd name="connsiteY7" fmla="*/ 77800 h 300993"/>
              <a:gd name="connsiteX8" fmla="*/ 106153 w 137973"/>
              <a:gd name="connsiteY8" fmla="*/ 13 h 30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73" h="300993">
                <a:moveTo>
                  <a:pt x="106153" y="13"/>
                </a:moveTo>
                <a:cubicBezTo>
                  <a:pt x="101920" y="1071"/>
                  <a:pt x="15137" y="55575"/>
                  <a:pt x="2966" y="84150"/>
                </a:cubicBezTo>
                <a:cubicBezTo>
                  <a:pt x="-9205" y="112725"/>
                  <a:pt x="19105" y="136538"/>
                  <a:pt x="33128" y="171463"/>
                </a:cubicBezTo>
                <a:cubicBezTo>
                  <a:pt x="47151" y="206388"/>
                  <a:pt x="69640" y="275973"/>
                  <a:pt x="87103" y="293700"/>
                </a:cubicBezTo>
                <a:cubicBezTo>
                  <a:pt x="104565" y="311427"/>
                  <a:pt x="139755" y="293171"/>
                  <a:pt x="137903" y="277825"/>
                </a:cubicBezTo>
                <a:cubicBezTo>
                  <a:pt x="136051" y="262479"/>
                  <a:pt x="92924" y="228348"/>
                  <a:pt x="75991" y="201625"/>
                </a:cubicBezTo>
                <a:cubicBezTo>
                  <a:pt x="59058" y="174902"/>
                  <a:pt x="44240" y="138126"/>
                  <a:pt x="36303" y="117488"/>
                </a:cubicBezTo>
                <a:cubicBezTo>
                  <a:pt x="28365" y="96851"/>
                  <a:pt x="19899" y="94998"/>
                  <a:pt x="28366" y="77800"/>
                </a:cubicBezTo>
                <a:cubicBezTo>
                  <a:pt x="36833" y="60602"/>
                  <a:pt x="110386" y="-1045"/>
                  <a:pt x="10615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DFEF69CC-80CB-4097-A86B-4A2AEAAC77F5}"/>
              </a:ext>
            </a:extLst>
          </p:cNvPr>
          <p:cNvSpPr/>
          <p:nvPr/>
        </p:nvSpPr>
        <p:spPr>
          <a:xfrm>
            <a:off x="3906373" y="7261225"/>
            <a:ext cx="254896" cy="74654"/>
          </a:xfrm>
          <a:custGeom>
            <a:avLst/>
            <a:gdLst>
              <a:gd name="connsiteX0" fmla="*/ 254465 w 254896"/>
              <a:gd name="connsiteY0" fmla="*/ 0 h 74654"/>
              <a:gd name="connsiteX1" fmla="*/ 225890 w 254896"/>
              <a:gd name="connsiteY1" fmla="*/ 52388 h 74654"/>
              <a:gd name="connsiteX2" fmla="*/ 152865 w 254896"/>
              <a:gd name="connsiteY2" fmla="*/ 74613 h 74654"/>
              <a:gd name="connsiteX3" fmla="*/ 465 w 254896"/>
              <a:gd name="connsiteY3" fmla="*/ 47625 h 74654"/>
              <a:gd name="connsiteX4" fmla="*/ 206840 w 254896"/>
              <a:gd name="connsiteY4" fmla="*/ 52388 h 74654"/>
              <a:gd name="connsiteX5" fmla="*/ 254465 w 254896"/>
              <a:gd name="connsiteY5" fmla="*/ 0 h 7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96" h="74654">
                <a:moveTo>
                  <a:pt x="254465" y="0"/>
                </a:moveTo>
                <a:cubicBezTo>
                  <a:pt x="257640" y="0"/>
                  <a:pt x="242823" y="39953"/>
                  <a:pt x="225890" y="52388"/>
                </a:cubicBezTo>
                <a:cubicBezTo>
                  <a:pt x="208957" y="64823"/>
                  <a:pt x="190436" y="75407"/>
                  <a:pt x="152865" y="74613"/>
                </a:cubicBezTo>
                <a:cubicBezTo>
                  <a:pt x="115294" y="73819"/>
                  <a:pt x="-8531" y="51329"/>
                  <a:pt x="465" y="47625"/>
                </a:cubicBezTo>
                <a:cubicBezTo>
                  <a:pt x="9461" y="43921"/>
                  <a:pt x="163448" y="58209"/>
                  <a:pt x="206840" y="52388"/>
                </a:cubicBezTo>
                <a:cubicBezTo>
                  <a:pt x="250232" y="46567"/>
                  <a:pt x="251290" y="0"/>
                  <a:pt x="2544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99EDF033-6052-496C-B020-629C46278E88}"/>
              </a:ext>
            </a:extLst>
          </p:cNvPr>
          <p:cNvSpPr/>
          <p:nvPr/>
        </p:nvSpPr>
        <p:spPr>
          <a:xfrm>
            <a:off x="3663943" y="7262252"/>
            <a:ext cx="500771" cy="107042"/>
          </a:xfrm>
          <a:custGeom>
            <a:avLst/>
            <a:gdLst>
              <a:gd name="connsiteX0" fmla="*/ 7 w 500771"/>
              <a:gd name="connsiteY0" fmla="*/ 106923 h 107042"/>
              <a:gd name="connsiteX1" fmla="*/ 234957 w 500771"/>
              <a:gd name="connsiteY1" fmla="*/ 32311 h 107042"/>
              <a:gd name="connsiteX2" fmla="*/ 498482 w 500771"/>
              <a:gd name="connsiteY2" fmla="*/ 5323 h 107042"/>
              <a:gd name="connsiteX3" fmla="*/ 355607 w 500771"/>
              <a:gd name="connsiteY3" fmla="*/ 561 h 107042"/>
              <a:gd name="connsiteX4" fmla="*/ 227020 w 500771"/>
              <a:gd name="connsiteY4" fmla="*/ 13261 h 107042"/>
              <a:gd name="connsiteX5" fmla="*/ 7 w 500771"/>
              <a:gd name="connsiteY5" fmla="*/ 106923 h 1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771" h="107042">
                <a:moveTo>
                  <a:pt x="7" y="106923"/>
                </a:moveTo>
                <a:cubicBezTo>
                  <a:pt x="1330" y="110098"/>
                  <a:pt x="151878" y="49244"/>
                  <a:pt x="234957" y="32311"/>
                </a:cubicBezTo>
                <a:cubicBezTo>
                  <a:pt x="318036" y="15378"/>
                  <a:pt x="478374" y="10615"/>
                  <a:pt x="498482" y="5323"/>
                </a:cubicBezTo>
                <a:cubicBezTo>
                  <a:pt x="518590" y="31"/>
                  <a:pt x="400851" y="-762"/>
                  <a:pt x="355607" y="561"/>
                </a:cubicBezTo>
                <a:cubicBezTo>
                  <a:pt x="310363" y="1884"/>
                  <a:pt x="285493" y="-4201"/>
                  <a:pt x="227020" y="13261"/>
                </a:cubicBezTo>
                <a:cubicBezTo>
                  <a:pt x="168547" y="30723"/>
                  <a:pt x="-1316" y="103748"/>
                  <a:pt x="7" y="106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09A84E1E-FF02-489C-BF0A-F247E676EB1C}"/>
              </a:ext>
            </a:extLst>
          </p:cNvPr>
          <p:cNvSpPr/>
          <p:nvPr/>
        </p:nvSpPr>
        <p:spPr>
          <a:xfrm>
            <a:off x="3835300" y="7061995"/>
            <a:ext cx="270069" cy="203993"/>
          </a:xfrm>
          <a:custGeom>
            <a:avLst/>
            <a:gdLst>
              <a:gd name="connsiteX0" fmla="*/ 269975 w 270069"/>
              <a:gd name="connsiteY0" fmla="*/ 203993 h 203993"/>
              <a:gd name="connsiteX1" fmla="*/ 119163 w 270069"/>
              <a:gd name="connsiteY1" fmla="*/ 21430 h 203993"/>
              <a:gd name="connsiteX2" fmla="*/ 77888 w 270069"/>
              <a:gd name="connsiteY2" fmla="*/ 10318 h 203993"/>
              <a:gd name="connsiteX3" fmla="*/ 100 w 270069"/>
              <a:gd name="connsiteY3" fmla="*/ 81755 h 203993"/>
              <a:gd name="connsiteX4" fmla="*/ 95350 w 270069"/>
              <a:gd name="connsiteY4" fmla="*/ 23018 h 203993"/>
              <a:gd name="connsiteX5" fmla="*/ 269975 w 270069"/>
              <a:gd name="connsiteY5" fmla="*/ 203993 h 20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69" h="203993">
                <a:moveTo>
                  <a:pt x="269975" y="203993"/>
                </a:moveTo>
                <a:cubicBezTo>
                  <a:pt x="273944" y="203728"/>
                  <a:pt x="151178" y="53709"/>
                  <a:pt x="119163" y="21430"/>
                </a:cubicBezTo>
                <a:cubicBezTo>
                  <a:pt x="87148" y="-10849"/>
                  <a:pt x="97732" y="264"/>
                  <a:pt x="77888" y="10318"/>
                </a:cubicBezTo>
                <a:cubicBezTo>
                  <a:pt x="58044" y="20372"/>
                  <a:pt x="-2810" y="79638"/>
                  <a:pt x="100" y="81755"/>
                </a:cubicBezTo>
                <a:cubicBezTo>
                  <a:pt x="3010" y="83872"/>
                  <a:pt x="55398" y="2381"/>
                  <a:pt x="95350" y="23018"/>
                </a:cubicBezTo>
                <a:cubicBezTo>
                  <a:pt x="135302" y="43655"/>
                  <a:pt x="266006" y="204258"/>
                  <a:pt x="269975" y="203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00929C90-E116-45B1-B8BE-72A48F2616CF}"/>
              </a:ext>
            </a:extLst>
          </p:cNvPr>
          <p:cNvSpPr/>
          <p:nvPr/>
        </p:nvSpPr>
        <p:spPr>
          <a:xfrm>
            <a:off x="3827787" y="7035110"/>
            <a:ext cx="298593" cy="219807"/>
          </a:xfrm>
          <a:custGeom>
            <a:avLst/>
            <a:gdLst>
              <a:gd name="connsiteX0" fmla="*/ 298126 w 298593"/>
              <a:gd name="connsiteY0" fmla="*/ 219765 h 219807"/>
              <a:gd name="connsiteX1" fmla="*/ 180651 w 298593"/>
              <a:gd name="connsiteY1" fmla="*/ 37203 h 219807"/>
              <a:gd name="connsiteX2" fmla="*/ 117151 w 298593"/>
              <a:gd name="connsiteY2" fmla="*/ 690 h 219807"/>
              <a:gd name="connsiteX3" fmla="*/ 55238 w 298593"/>
              <a:gd name="connsiteY3" fmla="*/ 16565 h 219807"/>
              <a:gd name="connsiteX4" fmla="*/ 12376 w 298593"/>
              <a:gd name="connsiteY4" fmla="*/ 56253 h 219807"/>
              <a:gd name="connsiteX5" fmla="*/ 4438 w 298593"/>
              <a:gd name="connsiteY5" fmla="*/ 91178 h 219807"/>
              <a:gd name="connsiteX6" fmla="*/ 74288 w 298593"/>
              <a:gd name="connsiteY6" fmla="*/ 26090 h 219807"/>
              <a:gd name="connsiteX7" fmla="*/ 133026 w 298593"/>
              <a:gd name="connsiteY7" fmla="*/ 19740 h 219807"/>
              <a:gd name="connsiteX8" fmla="*/ 298126 w 298593"/>
              <a:gd name="connsiteY8" fmla="*/ 219765 h 21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93" h="219807">
                <a:moveTo>
                  <a:pt x="298126" y="219765"/>
                </a:moveTo>
                <a:cubicBezTo>
                  <a:pt x="306063" y="222675"/>
                  <a:pt x="210814" y="73716"/>
                  <a:pt x="180651" y="37203"/>
                </a:cubicBezTo>
                <a:cubicBezTo>
                  <a:pt x="150488" y="690"/>
                  <a:pt x="138053" y="4130"/>
                  <a:pt x="117151" y="690"/>
                </a:cubicBezTo>
                <a:cubicBezTo>
                  <a:pt x="96249" y="-2750"/>
                  <a:pt x="72700" y="7304"/>
                  <a:pt x="55238" y="16565"/>
                </a:cubicBezTo>
                <a:cubicBezTo>
                  <a:pt x="37775" y="25825"/>
                  <a:pt x="20843" y="43818"/>
                  <a:pt x="12376" y="56253"/>
                </a:cubicBezTo>
                <a:cubicBezTo>
                  <a:pt x="3909" y="68688"/>
                  <a:pt x="-5881" y="96205"/>
                  <a:pt x="4438" y="91178"/>
                </a:cubicBezTo>
                <a:cubicBezTo>
                  <a:pt x="14757" y="86151"/>
                  <a:pt x="52857" y="37996"/>
                  <a:pt x="74288" y="26090"/>
                </a:cubicBezTo>
                <a:cubicBezTo>
                  <a:pt x="95719" y="14184"/>
                  <a:pt x="96513" y="-11746"/>
                  <a:pt x="133026" y="19740"/>
                </a:cubicBezTo>
                <a:cubicBezTo>
                  <a:pt x="169539" y="51226"/>
                  <a:pt x="290189" y="216855"/>
                  <a:pt x="298126" y="219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3170ABD9-8A40-4DDA-8193-2BD0DFB4757E}"/>
              </a:ext>
            </a:extLst>
          </p:cNvPr>
          <p:cNvSpPr/>
          <p:nvPr/>
        </p:nvSpPr>
        <p:spPr>
          <a:xfrm>
            <a:off x="3843082" y="7156300"/>
            <a:ext cx="105078" cy="114606"/>
          </a:xfrm>
          <a:custGeom>
            <a:avLst/>
            <a:gdLst>
              <a:gd name="connsiteX0" fmla="*/ 256 w 105078"/>
              <a:gd name="connsiteY0" fmla="*/ 150 h 114606"/>
              <a:gd name="connsiteX1" fmla="*/ 68518 w 105078"/>
              <a:gd name="connsiteY1" fmla="*/ 49363 h 114606"/>
              <a:gd name="connsiteX2" fmla="*/ 101856 w 105078"/>
              <a:gd name="connsiteY2" fmla="*/ 114450 h 114606"/>
              <a:gd name="connsiteX3" fmla="*/ 95506 w 105078"/>
              <a:gd name="connsiteY3" fmla="*/ 65238 h 114606"/>
              <a:gd name="connsiteX4" fmla="*/ 256 w 105078"/>
              <a:gd name="connsiteY4" fmla="*/ 150 h 11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78" h="114606">
                <a:moveTo>
                  <a:pt x="256" y="150"/>
                </a:moveTo>
                <a:cubicBezTo>
                  <a:pt x="-4242" y="-2496"/>
                  <a:pt x="51585" y="30313"/>
                  <a:pt x="68518" y="49363"/>
                </a:cubicBezTo>
                <a:cubicBezTo>
                  <a:pt x="85451" y="68413"/>
                  <a:pt x="97358" y="111804"/>
                  <a:pt x="101856" y="114450"/>
                </a:cubicBezTo>
                <a:cubicBezTo>
                  <a:pt x="106354" y="117096"/>
                  <a:pt x="107677" y="85611"/>
                  <a:pt x="95506" y="65238"/>
                </a:cubicBezTo>
                <a:cubicBezTo>
                  <a:pt x="83335" y="44865"/>
                  <a:pt x="4754" y="2796"/>
                  <a:pt x="256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738456C8-3E4F-4681-BB7F-5EA3CBB8C254}"/>
              </a:ext>
            </a:extLst>
          </p:cNvPr>
          <p:cNvSpPr/>
          <p:nvPr/>
        </p:nvSpPr>
        <p:spPr>
          <a:xfrm>
            <a:off x="3865466" y="7121418"/>
            <a:ext cx="116286" cy="33446"/>
          </a:xfrm>
          <a:custGeom>
            <a:avLst/>
            <a:gdLst>
              <a:gd name="connsiteX0" fmla="*/ 97 w 116286"/>
              <a:gd name="connsiteY0" fmla="*/ 107 h 33446"/>
              <a:gd name="connsiteX1" fmla="*/ 84234 w 116286"/>
              <a:gd name="connsiteY1" fmla="*/ 22332 h 33446"/>
              <a:gd name="connsiteX2" fmla="*/ 115984 w 116286"/>
              <a:gd name="connsiteY2" fmla="*/ 8045 h 33446"/>
              <a:gd name="connsiteX3" fmla="*/ 68359 w 116286"/>
              <a:gd name="connsiteY3" fmla="*/ 33445 h 33446"/>
              <a:gd name="connsiteX4" fmla="*/ 97 w 116286"/>
              <a:gd name="connsiteY4" fmla="*/ 107 h 3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86" h="33446">
                <a:moveTo>
                  <a:pt x="97" y="107"/>
                </a:moveTo>
                <a:cubicBezTo>
                  <a:pt x="2743" y="-1745"/>
                  <a:pt x="64920" y="21009"/>
                  <a:pt x="84234" y="22332"/>
                </a:cubicBezTo>
                <a:cubicBezTo>
                  <a:pt x="103549" y="23655"/>
                  <a:pt x="118630" y="6193"/>
                  <a:pt x="115984" y="8045"/>
                </a:cubicBezTo>
                <a:cubicBezTo>
                  <a:pt x="113338" y="9897"/>
                  <a:pt x="87409" y="33181"/>
                  <a:pt x="68359" y="33445"/>
                </a:cubicBezTo>
                <a:cubicBezTo>
                  <a:pt x="49309" y="33709"/>
                  <a:pt x="-2549" y="1959"/>
                  <a:pt x="97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D43B9A4B-F432-42CC-8FC3-95035C6D13B0}"/>
              </a:ext>
            </a:extLst>
          </p:cNvPr>
          <p:cNvSpPr/>
          <p:nvPr/>
        </p:nvSpPr>
        <p:spPr>
          <a:xfrm>
            <a:off x="3590922" y="7370750"/>
            <a:ext cx="121546" cy="353576"/>
          </a:xfrm>
          <a:custGeom>
            <a:avLst/>
            <a:gdLst>
              <a:gd name="connsiteX0" fmla="*/ 69853 w 121546"/>
              <a:gd name="connsiteY0" fmla="*/ 13 h 353576"/>
              <a:gd name="connsiteX1" fmla="*/ 115891 w 121546"/>
              <a:gd name="connsiteY1" fmla="*/ 174638 h 353576"/>
              <a:gd name="connsiteX2" fmla="*/ 115891 w 121546"/>
              <a:gd name="connsiteY2" fmla="*/ 204800 h 353576"/>
              <a:gd name="connsiteX3" fmla="*/ 71441 w 121546"/>
              <a:gd name="connsiteY3" fmla="*/ 233375 h 353576"/>
              <a:gd name="connsiteX4" fmla="*/ 76203 w 121546"/>
              <a:gd name="connsiteY4" fmla="*/ 309575 h 353576"/>
              <a:gd name="connsiteX5" fmla="*/ 3 w 121546"/>
              <a:gd name="connsiteY5" fmla="*/ 352438 h 353576"/>
              <a:gd name="connsiteX6" fmla="*/ 73028 w 121546"/>
              <a:gd name="connsiteY6" fmla="*/ 265125 h 353576"/>
              <a:gd name="connsiteX7" fmla="*/ 96841 w 121546"/>
              <a:gd name="connsiteY7" fmla="*/ 201625 h 353576"/>
              <a:gd name="connsiteX8" fmla="*/ 114303 w 121546"/>
              <a:gd name="connsiteY8" fmla="*/ 165113 h 353576"/>
              <a:gd name="connsiteX9" fmla="*/ 69853 w 121546"/>
              <a:gd name="connsiteY9" fmla="*/ 13 h 35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546" h="353576">
                <a:moveTo>
                  <a:pt x="69853" y="13"/>
                </a:moveTo>
                <a:cubicBezTo>
                  <a:pt x="70118" y="1601"/>
                  <a:pt x="108218" y="140507"/>
                  <a:pt x="115891" y="174638"/>
                </a:cubicBezTo>
                <a:cubicBezTo>
                  <a:pt x="123564" y="208769"/>
                  <a:pt x="123299" y="195011"/>
                  <a:pt x="115891" y="204800"/>
                </a:cubicBezTo>
                <a:cubicBezTo>
                  <a:pt x="108483" y="214589"/>
                  <a:pt x="78056" y="215913"/>
                  <a:pt x="71441" y="233375"/>
                </a:cubicBezTo>
                <a:cubicBezTo>
                  <a:pt x="64826" y="250837"/>
                  <a:pt x="88109" y="289731"/>
                  <a:pt x="76203" y="309575"/>
                </a:cubicBezTo>
                <a:cubicBezTo>
                  <a:pt x="64297" y="329419"/>
                  <a:pt x="532" y="359846"/>
                  <a:pt x="3" y="352438"/>
                </a:cubicBezTo>
                <a:cubicBezTo>
                  <a:pt x="-526" y="345030"/>
                  <a:pt x="56888" y="290260"/>
                  <a:pt x="73028" y="265125"/>
                </a:cubicBezTo>
                <a:cubicBezTo>
                  <a:pt x="89168" y="239990"/>
                  <a:pt x="89962" y="218293"/>
                  <a:pt x="96841" y="201625"/>
                </a:cubicBezTo>
                <a:cubicBezTo>
                  <a:pt x="103720" y="184957"/>
                  <a:pt x="118536" y="196334"/>
                  <a:pt x="114303" y="165113"/>
                </a:cubicBezTo>
                <a:cubicBezTo>
                  <a:pt x="110070" y="133892"/>
                  <a:pt x="69588" y="-1575"/>
                  <a:pt x="6985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26938ECE-28FB-4964-9FF1-705A1280AB22}"/>
              </a:ext>
            </a:extLst>
          </p:cNvPr>
          <p:cNvSpPr/>
          <p:nvPr/>
        </p:nvSpPr>
        <p:spPr>
          <a:xfrm>
            <a:off x="3701601" y="7651737"/>
            <a:ext cx="154336" cy="45676"/>
          </a:xfrm>
          <a:custGeom>
            <a:avLst/>
            <a:gdLst>
              <a:gd name="connsiteX0" fmla="*/ 2037 w 154336"/>
              <a:gd name="connsiteY0" fmla="*/ 13 h 45676"/>
              <a:gd name="connsiteX1" fmla="*/ 98874 w 154336"/>
              <a:gd name="connsiteY1" fmla="*/ 39701 h 45676"/>
              <a:gd name="connsiteX2" fmla="*/ 152849 w 154336"/>
              <a:gd name="connsiteY2" fmla="*/ 42876 h 45676"/>
              <a:gd name="connsiteX3" fmla="*/ 41724 w 154336"/>
              <a:gd name="connsiteY3" fmla="*/ 44463 h 45676"/>
              <a:gd name="connsiteX4" fmla="*/ 2037 w 154336"/>
              <a:gd name="connsiteY4" fmla="*/ 13 h 4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36" h="45676">
                <a:moveTo>
                  <a:pt x="2037" y="13"/>
                </a:moveTo>
                <a:cubicBezTo>
                  <a:pt x="11562" y="-781"/>
                  <a:pt x="73739" y="32557"/>
                  <a:pt x="98874" y="39701"/>
                </a:cubicBezTo>
                <a:cubicBezTo>
                  <a:pt x="124009" y="46845"/>
                  <a:pt x="162374" y="42082"/>
                  <a:pt x="152849" y="42876"/>
                </a:cubicBezTo>
                <a:cubicBezTo>
                  <a:pt x="143324" y="43670"/>
                  <a:pt x="65272" y="47638"/>
                  <a:pt x="41724" y="44463"/>
                </a:cubicBezTo>
                <a:cubicBezTo>
                  <a:pt x="18176" y="41288"/>
                  <a:pt x="-7488" y="807"/>
                  <a:pt x="203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94521224-53C9-4566-8F07-C319398A7D5D}"/>
              </a:ext>
            </a:extLst>
          </p:cNvPr>
          <p:cNvSpPr/>
          <p:nvPr/>
        </p:nvSpPr>
        <p:spPr>
          <a:xfrm>
            <a:off x="3836734" y="7314575"/>
            <a:ext cx="48217" cy="199257"/>
          </a:xfrm>
          <a:custGeom>
            <a:avLst/>
            <a:gdLst>
              <a:gd name="connsiteX0" fmla="*/ 254 w 48217"/>
              <a:gd name="connsiteY0" fmla="*/ 625 h 199257"/>
              <a:gd name="connsiteX1" fmla="*/ 46291 w 48217"/>
              <a:gd name="connsiteY1" fmla="*/ 54600 h 199257"/>
              <a:gd name="connsiteX2" fmla="*/ 38354 w 48217"/>
              <a:gd name="connsiteY2" fmla="*/ 199063 h 199257"/>
              <a:gd name="connsiteX3" fmla="*/ 27241 w 48217"/>
              <a:gd name="connsiteY3" fmla="*/ 84763 h 199257"/>
              <a:gd name="connsiteX4" fmla="*/ 254 w 48217"/>
              <a:gd name="connsiteY4" fmla="*/ 625 h 19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17" h="199257">
                <a:moveTo>
                  <a:pt x="254" y="625"/>
                </a:moveTo>
                <a:cubicBezTo>
                  <a:pt x="3429" y="-4402"/>
                  <a:pt x="39941" y="21527"/>
                  <a:pt x="46291" y="54600"/>
                </a:cubicBezTo>
                <a:cubicBezTo>
                  <a:pt x="52641" y="87673"/>
                  <a:pt x="41529" y="194036"/>
                  <a:pt x="38354" y="199063"/>
                </a:cubicBezTo>
                <a:cubicBezTo>
                  <a:pt x="35179" y="204090"/>
                  <a:pt x="29887" y="110428"/>
                  <a:pt x="27241" y="84763"/>
                </a:cubicBezTo>
                <a:cubicBezTo>
                  <a:pt x="24595" y="59098"/>
                  <a:pt x="-2921" y="5652"/>
                  <a:pt x="254" y="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AD0CAA46-8F84-4E4E-87D4-E18A131A672F}"/>
              </a:ext>
            </a:extLst>
          </p:cNvPr>
          <p:cNvSpPr/>
          <p:nvPr/>
        </p:nvSpPr>
        <p:spPr>
          <a:xfrm>
            <a:off x="3823246" y="7471791"/>
            <a:ext cx="182328" cy="98478"/>
          </a:xfrm>
          <a:custGeom>
            <a:avLst/>
            <a:gdLst>
              <a:gd name="connsiteX0" fmla="*/ 1042 w 182328"/>
              <a:gd name="connsiteY0" fmla="*/ 572 h 98478"/>
              <a:gd name="connsiteX1" fmla="*/ 24854 w 182328"/>
              <a:gd name="connsiteY1" fmla="*/ 89472 h 98478"/>
              <a:gd name="connsiteX2" fmla="*/ 166142 w 182328"/>
              <a:gd name="connsiteY2" fmla="*/ 95822 h 98478"/>
              <a:gd name="connsiteX3" fmla="*/ 170904 w 182328"/>
              <a:gd name="connsiteY3" fmla="*/ 92647 h 98478"/>
              <a:gd name="connsiteX4" fmla="*/ 91529 w 182328"/>
              <a:gd name="connsiteY4" fmla="*/ 73597 h 98478"/>
              <a:gd name="connsiteX5" fmla="*/ 37554 w 182328"/>
              <a:gd name="connsiteY5" fmla="*/ 51372 h 98478"/>
              <a:gd name="connsiteX6" fmla="*/ 1042 w 182328"/>
              <a:gd name="connsiteY6" fmla="*/ 572 h 9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328" h="98478">
                <a:moveTo>
                  <a:pt x="1042" y="572"/>
                </a:moveTo>
                <a:cubicBezTo>
                  <a:pt x="-1075" y="6922"/>
                  <a:pt x="-2663" y="73597"/>
                  <a:pt x="24854" y="89472"/>
                </a:cubicBezTo>
                <a:cubicBezTo>
                  <a:pt x="52371" y="105347"/>
                  <a:pt x="141800" y="95293"/>
                  <a:pt x="166142" y="95822"/>
                </a:cubicBezTo>
                <a:cubicBezTo>
                  <a:pt x="190484" y="96351"/>
                  <a:pt x="183339" y="96351"/>
                  <a:pt x="170904" y="92647"/>
                </a:cubicBezTo>
                <a:cubicBezTo>
                  <a:pt x="158469" y="88943"/>
                  <a:pt x="113754" y="80476"/>
                  <a:pt x="91529" y="73597"/>
                </a:cubicBezTo>
                <a:cubicBezTo>
                  <a:pt x="69304" y="66718"/>
                  <a:pt x="49460" y="60103"/>
                  <a:pt x="37554" y="51372"/>
                </a:cubicBezTo>
                <a:cubicBezTo>
                  <a:pt x="25648" y="42641"/>
                  <a:pt x="3159" y="-5778"/>
                  <a:pt x="1042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EFC60500-BC00-415C-8B58-4E59253331CB}"/>
              </a:ext>
            </a:extLst>
          </p:cNvPr>
          <p:cNvSpPr/>
          <p:nvPr/>
        </p:nvSpPr>
        <p:spPr>
          <a:xfrm>
            <a:off x="4057185" y="7664742"/>
            <a:ext cx="73627" cy="149138"/>
          </a:xfrm>
          <a:custGeom>
            <a:avLst/>
            <a:gdLst>
              <a:gd name="connsiteX0" fmla="*/ 73490 w 73627"/>
              <a:gd name="connsiteY0" fmla="*/ 7646 h 149138"/>
              <a:gd name="connsiteX1" fmla="*/ 2053 w 73627"/>
              <a:gd name="connsiteY1" fmla="*/ 13996 h 149138"/>
              <a:gd name="connsiteX2" fmla="*/ 19515 w 73627"/>
              <a:gd name="connsiteY2" fmla="*/ 148933 h 149138"/>
              <a:gd name="connsiteX3" fmla="*/ 21103 w 73627"/>
              <a:gd name="connsiteY3" fmla="*/ 44158 h 149138"/>
              <a:gd name="connsiteX4" fmla="*/ 73490 w 73627"/>
              <a:gd name="connsiteY4" fmla="*/ 7646 h 14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27" h="149138">
                <a:moveTo>
                  <a:pt x="73490" y="7646"/>
                </a:moveTo>
                <a:cubicBezTo>
                  <a:pt x="70315" y="2619"/>
                  <a:pt x="11049" y="-9552"/>
                  <a:pt x="2053" y="13996"/>
                </a:cubicBezTo>
                <a:cubicBezTo>
                  <a:pt x="-6943" y="37544"/>
                  <a:pt x="16340" y="143906"/>
                  <a:pt x="19515" y="148933"/>
                </a:cubicBezTo>
                <a:cubicBezTo>
                  <a:pt x="22690" y="153960"/>
                  <a:pt x="18457" y="65325"/>
                  <a:pt x="21103" y="44158"/>
                </a:cubicBezTo>
                <a:cubicBezTo>
                  <a:pt x="23749" y="22991"/>
                  <a:pt x="76665" y="12673"/>
                  <a:pt x="73490" y="7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CBB55D7D-861A-4F83-A022-36323E7BC4B7}"/>
              </a:ext>
            </a:extLst>
          </p:cNvPr>
          <p:cNvSpPr/>
          <p:nvPr/>
        </p:nvSpPr>
        <p:spPr>
          <a:xfrm>
            <a:off x="3595668" y="7721563"/>
            <a:ext cx="93145" cy="341506"/>
          </a:xfrm>
          <a:custGeom>
            <a:avLst/>
            <a:gdLst>
              <a:gd name="connsiteX0" fmla="*/ 20 w 93145"/>
              <a:gd name="connsiteY0" fmla="*/ 37 h 341506"/>
              <a:gd name="connsiteX1" fmla="*/ 46057 w 93145"/>
              <a:gd name="connsiteY1" fmla="*/ 196887 h 341506"/>
              <a:gd name="connsiteX2" fmla="*/ 46057 w 93145"/>
              <a:gd name="connsiteY2" fmla="*/ 269912 h 341506"/>
              <a:gd name="connsiteX3" fmla="*/ 92095 w 93145"/>
              <a:gd name="connsiteY3" fmla="*/ 341350 h 341506"/>
              <a:gd name="connsiteX4" fmla="*/ 76220 w 93145"/>
              <a:gd name="connsiteY4" fmla="*/ 285787 h 341506"/>
              <a:gd name="connsiteX5" fmla="*/ 52407 w 93145"/>
              <a:gd name="connsiteY5" fmla="*/ 181012 h 341506"/>
              <a:gd name="connsiteX6" fmla="*/ 20 w 93145"/>
              <a:gd name="connsiteY6" fmla="*/ 37 h 34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145" h="341506">
                <a:moveTo>
                  <a:pt x="20" y="37"/>
                </a:moveTo>
                <a:cubicBezTo>
                  <a:pt x="-1038" y="2683"/>
                  <a:pt x="38384" y="151908"/>
                  <a:pt x="46057" y="196887"/>
                </a:cubicBezTo>
                <a:cubicBezTo>
                  <a:pt x="53730" y="241866"/>
                  <a:pt x="38384" y="245835"/>
                  <a:pt x="46057" y="269912"/>
                </a:cubicBezTo>
                <a:cubicBezTo>
                  <a:pt x="53730" y="293989"/>
                  <a:pt x="87068" y="338704"/>
                  <a:pt x="92095" y="341350"/>
                </a:cubicBezTo>
                <a:cubicBezTo>
                  <a:pt x="97122" y="343996"/>
                  <a:pt x="82835" y="312510"/>
                  <a:pt x="76220" y="285787"/>
                </a:cubicBezTo>
                <a:cubicBezTo>
                  <a:pt x="69605" y="259064"/>
                  <a:pt x="63520" y="225462"/>
                  <a:pt x="52407" y="181012"/>
                </a:cubicBezTo>
                <a:cubicBezTo>
                  <a:pt x="41294" y="136562"/>
                  <a:pt x="1078" y="-2609"/>
                  <a:pt x="20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B2208F66-5181-46DC-94C1-AFE480346D9A}"/>
              </a:ext>
            </a:extLst>
          </p:cNvPr>
          <p:cNvSpPr/>
          <p:nvPr/>
        </p:nvSpPr>
        <p:spPr>
          <a:xfrm>
            <a:off x="3622179" y="7731551"/>
            <a:ext cx="227510" cy="228305"/>
          </a:xfrm>
          <a:custGeom>
            <a:avLst/>
            <a:gdLst>
              <a:gd name="connsiteX0" fmla="*/ 227509 w 227510"/>
              <a:gd name="connsiteY0" fmla="*/ 5924 h 228305"/>
              <a:gd name="connsiteX1" fmla="*/ 13196 w 227510"/>
              <a:gd name="connsiteY1" fmla="*/ 2749 h 228305"/>
              <a:gd name="connsiteX2" fmla="*/ 29071 w 227510"/>
              <a:gd name="connsiteY2" fmla="*/ 47199 h 228305"/>
              <a:gd name="connsiteX3" fmla="*/ 52884 w 227510"/>
              <a:gd name="connsiteY3" fmla="*/ 102762 h 228305"/>
              <a:gd name="connsiteX4" fmla="*/ 51296 w 227510"/>
              <a:gd name="connsiteY4" fmla="*/ 228174 h 228305"/>
              <a:gd name="connsiteX5" fmla="*/ 30659 w 227510"/>
              <a:gd name="connsiteY5" fmla="*/ 77362 h 228305"/>
              <a:gd name="connsiteX6" fmla="*/ 10021 w 227510"/>
              <a:gd name="connsiteY6" fmla="*/ 15449 h 228305"/>
              <a:gd name="connsiteX7" fmla="*/ 227509 w 227510"/>
              <a:gd name="connsiteY7" fmla="*/ 5924 h 22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510" h="228305">
                <a:moveTo>
                  <a:pt x="227509" y="5924"/>
                </a:moveTo>
                <a:cubicBezTo>
                  <a:pt x="228038" y="3807"/>
                  <a:pt x="46269" y="-4130"/>
                  <a:pt x="13196" y="2749"/>
                </a:cubicBezTo>
                <a:cubicBezTo>
                  <a:pt x="-19877" y="9628"/>
                  <a:pt x="22456" y="30530"/>
                  <a:pt x="29071" y="47199"/>
                </a:cubicBezTo>
                <a:cubicBezTo>
                  <a:pt x="35686" y="63868"/>
                  <a:pt x="49180" y="72600"/>
                  <a:pt x="52884" y="102762"/>
                </a:cubicBezTo>
                <a:cubicBezTo>
                  <a:pt x="56588" y="132925"/>
                  <a:pt x="55000" y="232407"/>
                  <a:pt x="51296" y="228174"/>
                </a:cubicBezTo>
                <a:cubicBezTo>
                  <a:pt x="47592" y="223941"/>
                  <a:pt x="37538" y="112816"/>
                  <a:pt x="30659" y="77362"/>
                </a:cubicBezTo>
                <a:cubicBezTo>
                  <a:pt x="23780" y="41908"/>
                  <a:pt x="-19083" y="26032"/>
                  <a:pt x="10021" y="15449"/>
                </a:cubicBezTo>
                <a:cubicBezTo>
                  <a:pt x="39125" y="4866"/>
                  <a:pt x="226980" y="8041"/>
                  <a:pt x="227509" y="5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C5EE03AE-D280-459D-80AB-74291EDC7F1B}"/>
              </a:ext>
            </a:extLst>
          </p:cNvPr>
          <p:cNvSpPr/>
          <p:nvPr/>
        </p:nvSpPr>
        <p:spPr>
          <a:xfrm>
            <a:off x="3770291" y="7534211"/>
            <a:ext cx="250860" cy="146441"/>
          </a:xfrm>
          <a:custGeom>
            <a:avLst/>
            <a:gdLst>
              <a:gd name="connsiteX0" fmla="*/ 39709 w 250860"/>
              <a:gd name="connsiteY0" fmla="*/ 64 h 146441"/>
              <a:gd name="connsiteX1" fmla="*/ 22 w 250860"/>
              <a:gd name="connsiteY1" fmla="*/ 106427 h 146441"/>
              <a:gd name="connsiteX2" fmla="*/ 46059 w 250860"/>
              <a:gd name="connsiteY2" fmla="*/ 146114 h 146441"/>
              <a:gd name="connsiteX3" fmla="*/ 66697 w 250860"/>
              <a:gd name="connsiteY3" fmla="*/ 125477 h 146441"/>
              <a:gd name="connsiteX4" fmla="*/ 250847 w 250860"/>
              <a:gd name="connsiteY4" fmla="*/ 128652 h 146441"/>
              <a:gd name="connsiteX5" fmla="*/ 76222 w 250860"/>
              <a:gd name="connsiteY5" fmla="*/ 106427 h 146441"/>
              <a:gd name="connsiteX6" fmla="*/ 20659 w 250860"/>
              <a:gd name="connsiteY6" fmla="*/ 90552 h 146441"/>
              <a:gd name="connsiteX7" fmla="*/ 39709 w 250860"/>
              <a:gd name="connsiteY7" fmla="*/ 64 h 14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860" h="146441">
                <a:moveTo>
                  <a:pt x="39709" y="64"/>
                </a:moveTo>
                <a:cubicBezTo>
                  <a:pt x="36269" y="2710"/>
                  <a:pt x="-1036" y="82085"/>
                  <a:pt x="22" y="106427"/>
                </a:cubicBezTo>
                <a:cubicBezTo>
                  <a:pt x="1080" y="130769"/>
                  <a:pt x="34946" y="142939"/>
                  <a:pt x="46059" y="146114"/>
                </a:cubicBezTo>
                <a:cubicBezTo>
                  <a:pt x="57172" y="149289"/>
                  <a:pt x="32566" y="128387"/>
                  <a:pt x="66697" y="125477"/>
                </a:cubicBezTo>
                <a:cubicBezTo>
                  <a:pt x="100828" y="122567"/>
                  <a:pt x="249260" y="131827"/>
                  <a:pt x="250847" y="128652"/>
                </a:cubicBezTo>
                <a:cubicBezTo>
                  <a:pt x="252434" y="125477"/>
                  <a:pt x="114587" y="112777"/>
                  <a:pt x="76222" y="106427"/>
                </a:cubicBezTo>
                <a:cubicBezTo>
                  <a:pt x="37857" y="100077"/>
                  <a:pt x="27803" y="104575"/>
                  <a:pt x="20659" y="90552"/>
                </a:cubicBezTo>
                <a:cubicBezTo>
                  <a:pt x="13515" y="76529"/>
                  <a:pt x="43149" y="-2582"/>
                  <a:pt x="39709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2E7A614A-2561-4C64-8B6F-88D7EAA81EB2}"/>
              </a:ext>
            </a:extLst>
          </p:cNvPr>
          <p:cNvSpPr/>
          <p:nvPr/>
        </p:nvSpPr>
        <p:spPr>
          <a:xfrm>
            <a:off x="3686015" y="7788182"/>
            <a:ext cx="175902" cy="227379"/>
          </a:xfrm>
          <a:custGeom>
            <a:avLst/>
            <a:gdLst>
              <a:gd name="connsiteX0" fmla="*/ 160 w 175902"/>
              <a:gd name="connsiteY0" fmla="*/ 9618 h 227379"/>
              <a:gd name="connsiteX1" fmla="*/ 168435 w 175902"/>
              <a:gd name="connsiteY1" fmla="*/ 1681 h 227379"/>
              <a:gd name="connsiteX2" fmla="*/ 144623 w 175902"/>
              <a:gd name="connsiteY2" fmla="*/ 41368 h 227379"/>
              <a:gd name="connsiteX3" fmla="*/ 128748 w 175902"/>
              <a:gd name="connsiteY3" fmla="*/ 165193 h 227379"/>
              <a:gd name="connsiteX4" fmla="*/ 92235 w 175902"/>
              <a:gd name="connsiteY4" fmla="*/ 227106 h 227379"/>
              <a:gd name="connsiteX5" fmla="*/ 111285 w 175902"/>
              <a:gd name="connsiteY5" fmla="*/ 142968 h 227379"/>
              <a:gd name="connsiteX6" fmla="*/ 136685 w 175902"/>
              <a:gd name="connsiteY6" fmla="*/ 30256 h 227379"/>
              <a:gd name="connsiteX7" fmla="*/ 160 w 175902"/>
              <a:gd name="connsiteY7" fmla="*/ 9618 h 227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902" h="227379">
                <a:moveTo>
                  <a:pt x="160" y="9618"/>
                </a:moveTo>
                <a:cubicBezTo>
                  <a:pt x="5452" y="4855"/>
                  <a:pt x="144358" y="-3611"/>
                  <a:pt x="168435" y="1681"/>
                </a:cubicBezTo>
                <a:cubicBezTo>
                  <a:pt x="192512" y="6973"/>
                  <a:pt x="151237" y="14116"/>
                  <a:pt x="144623" y="41368"/>
                </a:cubicBezTo>
                <a:cubicBezTo>
                  <a:pt x="138009" y="68620"/>
                  <a:pt x="137479" y="134237"/>
                  <a:pt x="128748" y="165193"/>
                </a:cubicBezTo>
                <a:cubicBezTo>
                  <a:pt x="120017" y="196149"/>
                  <a:pt x="95146" y="230810"/>
                  <a:pt x="92235" y="227106"/>
                </a:cubicBezTo>
                <a:cubicBezTo>
                  <a:pt x="89325" y="223402"/>
                  <a:pt x="103877" y="175776"/>
                  <a:pt x="111285" y="142968"/>
                </a:cubicBezTo>
                <a:cubicBezTo>
                  <a:pt x="118693" y="110160"/>
                  <a:pt x="151502" y="50893"/>
                  <a:pt x="136685" y="30256"/>
                </a:cubicBezTo>
                <a:cubicBezTo>
                  <a:pt x="121868" y="9619"/>
                  <a:pt x="-5132" y="14381"/>
                  <a:pt x="160" y="9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9FE2BFD0-FF5C-40EC-BFB4-C38795DE195A}"/>
              </a:ext>
            </a:extLst>
          </p:cNvPr>
          <p:cNvSpPr/>
          <p:nvPr/>
        </p:nvSpPr>
        <p:spPr>
          <a:xfrm>
            <a:off x="3709988" y="7822844"/>
            <a:ext cx="109544" cy="16231"/>
          </a:xfrm>
          <a:custGeom>
            <a:avLst/>
            <a:gdLst>
              <a:gd name="connsiteX0" fmla="*/ 0 w 109544"/>
              <a:gd name="connsiteY0" fmla="*/ 16231 h 16231"/>
              <a:gd name="connsiteX1" fmla="*/ 109537 w 109544"/>
              <a:gd name="connsiteY1" fmla="*/ 356 h 16231"/>
              <a:gd name="connsiteX2" fmla="*/ 0 w 109544"/>
              <a:gd name="connsiteY2" fmla="*/ 16231 h 1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44" h="16231">
                <a:moveTo>
                  <a:pt x="0" y="16231"/>
                </a:moveTo>
                <a:cubicBezTo>
                  <a:pt x="0" y="16231"/>
                  <a:pt x="110595" y="3531"/>
                  <a:pt x="109537" y="356"/>
                </a:cubicBezTo>
                <a:cubicBezTo>
                  <a:pt x="108479" y="-2819"/>
                  <a:pt x="0" y="16231"/>
                  <a:pt x="0" y="16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9DDDB4AF-203A-488F-A37E-49D80ACD0C2C}"/>
              </a:ext>
            </a:extLst>
          </p:cNvPr>
          <p:cNvSpPr/>
          <p:nvPr/>
        </p:nvSpPr>
        <p:spPr>
          <a:xfrm>
            <a:off x="3536595" y="8018449"/>
            <a:ext cx="165836" cy="469684"/>
          </a:xfrm>
          <a:custGeom>
            <a:avLst/>
            <a:gdLst>
              <a:gd name="connsiteX0" fmla="*/ 135293 w 165836"/>
              <a:gd name="connsiteY0" fmla="*/ 14 h 469684"/>
              <a:gd name="connsiteX1" fmla="*/ 13055 w 165836"/>
              <a:gd name="connsiteY1" fmla="*/ 79389 h 469684"/>
              <a:gd name="connsiteX2" fmla="*/ 19405 w 165836"/>
              <a:gd name="connsiteY2" fmla="*/ 147651 h 469684"/>
              <a:gd name="connsiteX3" fmla="*/ 154343 w 165836"/>
              <a:gd name="connsiteY3" fmla="*/ 460389 h 469684"/>
              <a:gd name="connsiteX4" fmla="*/ 143230 w 165836"/>
              <a:gd name="connsiteY4" fmla="*/ 360376 h 469684"/>
              <a:gd name="connsiteX5" fmla="*/ 19405 w 165836"/>
              <a:gd name="connsiteY5" fmla="*/ 85739 h 469684"/>
              <a:gd name="connsiteX6" fmla="*/ 135293 w 165836"/>
              <a:gd name="connsiteY6" fmla="*/ 14 h 46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836" h="469684">
                <a:moveTo>
                  <a:pt x="135293" y="14"/>
                </a:moveTo>
                <a:cubicBezTo>
                  <a:pt x="134235" y="-1044"/>
                  <a:pt x="32370" y="54783"/>
                  <a:pt x="13055" y="79389"/>
                </a:cubicBezTo>
                <a:cubicBezTo>
                  <a:pt x="-6260" y="103995"/>
                  <a:pt x="-4143" y="84151"/>
                  <a:pt x="19405" y="147651"/>
                </a:cubicBezTo>
                <a:cubicBezTo>
                  <a:pt x="42953" y="211151"/>
                  <a:pt x="133705" y="424935"/>
                  <a:pt x="154343" y="460389"/>
                </a:cubicBezTo>
                <a:cubicBezTo>
                  <a:pt x="174981" y="495843"/>
                  <a:pt x="165720" y="422818"/>
                  <a:pt x="143230" y="360376"/>
                </a:cubicBezTo>
                <a:cubicBezTo>
                  <a:pt x="120740" y="297934"/>
                  <a:pt x="19140" y="142360"/>
                  <a:pt x="19405" y="85739"/>
                </a:cubicBezTo>
                <a:cubicBezTo>
                  <a:pt x="19670" y="29118"/>
                  <a:pt x="136351" y="1072"/>
                  <a:pt x="13529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72CCB67E-F722-4098-8335-0353E61E9D10}"/>
              </a:ext>
            </a:extLst>
          </p:cNvPr>
          <p:cNvSpPr/>
          <p:nvPr/>
        </p:nvSpPr>
        <p:spPr>
          <a:xfrm>
            <a:off x="3581190" y="8051428"/>
            <a:ext cx="176542" cy="447200"/>
          </a:xfrm>
          <a:custGeom>
            <a:avLst/>
            <a:gdLst>
              <a:gd name="connsiteX0" fmla="*/ 103398 w 176542"/>
              <a:gd name="connsiteY0" fmla="*/ 372 h 447200"/>
              <a:gd name="connsiteX1" fmla="*/ 16085 w 176542"/>
              <a:gd name="connsiteY1" fmla="*/ 54347 h 447200"/>
              <a:gd name="connsiteX2" fmla="*/ 82760 w 176542"/>
              <a:gd name="connsiteY2" fmla="*/ 259135 h 447200"/>
              <a:gd name="connsiteX3" fmla="*/ 166898 w 176542"/>
              <a:gd name="connsiteY3" fmla="*/ 417885 h 447200"/>
              <a:gd name="connsiteX4" fmla="*/ 166898 w 176542"/>
              <a:gd name="connsiteY4" fmla="*/ 446460 h 447200"/>
              <a:gd name="connsiteX5" fmla="*/ 97048 w 176542"/>
              <a:gd name="connsiteY5" fmla="*/ 406772 h 447200"/>
              <a:gd name="connsiteX6" fmla="*/ 120860 w 176542"/>
              <a:gd name="connsiteY6" fmla="*/ 360735 h 447200"/>
              <a:gd name="connsiteX7" fmla="*/ 210 w 176542"/>
              <a:gd name="connsiteY7" fmla="*/ 71810 h 447200"/>
              <a:gd name="connsiteX8" fmla="*/ 103398 w 176542"/>
              <a:gd name="connsiteY8" fmla="*/ 372 h 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542" h="447200">
                <a:moveTo>
                  <a:pt x="103398" y="372"/>
                </a:moveTo>
                <a:cubicBezTo>
                  <a:pt x="106044" y="-2538"/>
                  <a:pt x="19525" y="11220"/>
                  <a:pt x="16085" y="54347"/>
                </a:cubicBezTo>
                <a:cubicBezTo>
                  <a:pt x="12645" y="97474"/>
                  <a:pt x="57625" y="198545"/>
                  <a:pt x="82760" y="259135"/>
                </a:cubicBezTo>
                <a:cubicBezTo>
                  <a:pt x="107895" y="319725"/>
                  <a:pt x="152875" y="386664"/>
                  <a:pt x="166898" y="417885"/>
                </a:cubicBezTo>
                <a:cubicBezTo>
                  <a:pt x="180921" y="449106"/>
                  <a:pt x="178540" y="448312"/>
                  <a:pt x="166898" y="446460"/>
                </a:cubicBezTo>
                <a:cubicBezTo>
                  <a:pt x="155256" y="444608"/>
                  <a:pt x="104721" y="421060"/>
                  <a:pt x="97048" y="406772"/>
                </a:cubicBezTo>
                <a:cubicBezTo>
                  <a:pt x="89375" y="392485"/>
                  <a:pt x="137000" y="416562"/>
                  <a:pt x="120860" y="360735"/>
                </a:cubicBezTo>
                <a:cubicBezTo>
                  <a:pt x="104720" y="304908"/>
                  <a:pt x="5766" y="132664"/>
                  <a:pt x="210" y="71810"/>
                </a:cubicBezTo>
                <a:cubicBezTo>
                  <a:pt x="-5346" y="10956"/>
                  <a:pt x="100752" y="3282"/>
                  <a:pt x="103398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E0F96CB8-F6EA-49EE-9A16-0849E72B8CBC}"/>
              </a:ext>
            </a:extLst>
          </p:cNvPr>
          <p:cNvSpPr/>
          <p:nvPr/>
        </p:nvSpPr>
        <p:spPr>
          <a:xfrm>
            <a:off x="3698188" y="8057970"/>
            <a:ext cx="122103" cy="419474"/>
          </a:xfrm>
          <a:custGeom>
            <a:avLst/>
            <a:gdLst>
              <a:gd name="connsiteX0" fmla="*/ 687 w 122103"/>
              <a:gd name="connsiteY0" fmla="*/ 180 h 419474"/>
              <a:gd name="connsiteX1" fmla="*/ 94350 w 122103"/>
              <a:gd name="connsiteY1" fmla="*/ 165280 h 419474"/>
              <a:gd name="connsiteX2" fmla="*/ 118162 w 122103"/>
              <a:gd name="connsiteY2" fmla="*/ 216080 h 419474"/>
              <a:gd name="connsiteX3" fmla="*/ 121337 w 122103"/>
              <a:gd name="connsiteY3" fmla="*/ 314505 h 419474"/>
              <a:gd name="connsiteX4" fmla="*/ 110225 w 122103"/>
              <a:gd name="connsiteY4" fmla="*/ 417693 h 419474"/>
              <a:gd name="connsiteX5" fmla="*/ 97525 w 122103"/>
              <a:gd name="connsiteY5" fmla="*/ 224018 h 419474"/>
              <a:gd name="connsiteX6" fmla="*/ 54662 w 122103"/>
              <a:gd name="connsiteY6" fmla="*/ 135118 h 419474"/>
              <a:gd name="connsiteX7" fmla="*/ 687 w 122103"/>
              <a:gd name="connsiteY7" fmla="*/ 180 h 4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03" h="419474">
                <a:moveTo>
                  <a:pt x="687" y="180"/>
                </a:moveTo>
                <a:cubicBezTo>
                  <a:pt x="7302" y="5207"/>
                  <a:pt x="74771" y="129297"/>
                  <a:pt x="94350" y="165280"/>
                </a:cubicBezTo>
                <a:cubicBezTo>
                  <a:pt x="113929" y="201263"/>
                  <a:pt x="113664" y="191209"/>
                  <a:pt x="118162" y="216080"/>
                </a:cubicBezTo>
                <a:cubicBezTo>
                  <a:pt x="122660" y="240951"/>
                  <a:pt x="122660" y="280903"/>
                  <a:pt x="121337" y="314505"/>
                </a:cubicBezTo>
                <a:cubicBezTo>
                  <a:pt x="120014" y="348107"/>
                  <a:pt x="114194" y="432774"/>
                  <a:pt x="110225" y="417693"/>
                </a:cubicBezTo>
                <a:cubicBezTo>
                  <a:pt x="106256" y="402612"/>
                  <a:pt x="106786" y="271114"/>
                  <a:pt x="97525" y="224018"/>
                </a:cubicBezTo>
                <a:cubicBezTo>
                  <a:pt x="88264" y="176922"/>
                  <a:pt x="72389" y="174012"/>
                  <a:pt x="54662" y="135118"/>
                </a:cubicBezTo>
                <a:cubicBezTo>
                  <a:pt x="36935" y="96224"/>
                  <a:pt x="-5928" y="-4847"/>
                  <a:pt x="687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8F6A806A-7606-4983-ADB4-F19B85953B22}"/>
              </a:ext>
            </a:extLst>
          </p:cNvPr>
          <p:cNvSpPr/>
          <p:nvPr/>
        </p:nvSpPr>
        <p:spPr>
          <a:xfrm>
            <a:off x="3792535" y="8067548"/>
            <a:ext cx="106481" cy="393908"/>
          </a:xfrm>
          <a:custGeom>
            <a:avLst/>
            <a:gdLst>
              <a:gd name="connsiteX0" fmla="*/ 3 w 106481"/>
              <a:gd name="connsiteY0" fmla="*/ 127 h 393908"/>
              <a:gd name="connsiteX1" fmla="*/ 82553 w 106481"/>
              <a:gd name="connsiteY1" fmla="*/ 130302 h 393908"/>
              <a:gd name="connsiteX2" fmla="*/ 84140 w 106481"/>
              <a:gd name="connsiteY2" fmla="*/ 192215 h 393908"/>
              <a:gd name="connsiteX3" fmla="*/ 93665 w 106481"/>
              <a:gd name="connsiteY3" fmla="*/ 393827 h 393908"/>
              <a:gd name="connsiteX4" fmla="*/ 106365 w 106481"/>
              <a:gd name="connsiteY4" fmla="*/ 216027 h 393908"/>
              <a:gd name="connsiteX5" fmla="*/ 85728 w 106481"/>
              <a:gd name="connsiteY5" fmla="*/ 155702 h 393908"/>
              <a:gd name="connsiteX6" fmla="*/ 3 w 106481"/>
              <a:gd name="connsiteY6" fmla="*/ 127 h 39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81" h="393908">
                <a:moveTo>
                  <a:pt x="3" y="127"/>
                </a:moveTo>
                <a:cubicBezTo>
                  <a:pt x="-526" y="-4106"/>
                  <a:pt x="68530" y="98287"/>
                  <a:pt x="82553" y="130302"/>
                </a:cubicBezTo>
                <a:cubicBezTo>
                  <a:pt x="96576" y="162317"/>
                  <a:pt x="82288" y="148294"/>
                  <a:pt x="84140" y="192215"/>
                </a:cubicBezTo>
                <a:cubicBezTo>
                  <a:pt x="85992" y="236136"/>
                  <a:pt x="89961" y="389858"/>
                  <a:pt x="93665" y="393827"/>
                </a:cubicBezTo>
                <a:cubicBezTo>
                  <a:pt x="97369" y="397796"/>
                  <a:pt x="107688" y="255714"/>
                  <a:pt x="106365" y="216027"/>
                </a:cubicBezTo>
                <a:cubicBezTo>
                  <a:pt x="105042" y="176340"/>
                  <a:pt x="105307" y="189569"/>
                  <a:pt x="85728" y="155702"/>
                </a:cubicBezTo>
                <a:cubicBezTo>
                  <a:pt x="66149" y="121835"/>
                  <a:pt x="532" y="4360"/>
                  <a:pt x="3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94CFDBE3-E99E-49D5-BC92-CA06D2984AF2}"/>
              </a:ext>
            </a:extLst>
          </p:cNvPr>
          <p:cNvSpPr/>
          <p:nvPr/>
        </p:nvSpPr>
        <p:spPr>
          <a:xfrm>
            <a:off x="4287736" y="8353403"/>
            <a:ext cx="288703" cy="62125"/>
          </a:xfrm>
          <a:custGeom>
            <a:avLst/>
            <a:gdLst>
              <a:gd name="connsiteX0" fmla="*/ 102 w 288703"/>
              <a:gd name="connsiteY0" fmla="*/ 20660 h 62125"/>
              <a:gd name="connsiteX1" fmla="*/ 223939 w 288703"/>
              <a:gd name="connsiteY1" fmla="*/ 20660 h 62125"/>
              <a:gd name="connsiteX2" fmla="*/ 282677 w 288703"/>
              <a:gd name="connsiteY2" fmla="*/ 61935 h 62125"/>
              <a:gd name="connsiteX3" fmla="*/ 254102 w 288703"/>
              <a:gd name="connsiteY3" fmla="*/ 1610 h 62125"/>
              <a:gd name="connsiteX4" fmla="*/ 102 w 288703"/>
              <a:gd name="connsiteY4" fmla="*/ 20660 h 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703" h="62125">
                <a:moveTo>
                  <a:pt x="102" y="20660"/>
                </a:moveTo>
                <a:cubicBezTo>
                  <a:pt x="-4925" y="23835"/>
                  <a:pt x="176843" y="13781"/>
                  <a:pt x="223939" y="20660"/>
                </a:cubicBezTo>
                <a:cubicBezTo>
                  <a:pt x="271035" y="27539"/>
                  <a:pt x="277650" y="65110"/>
                  <a:pt x="282677" y="61935"/>
                </a:cubicBezTo>
                <a:cubicBezTo>
                  <a:pt x="287704" y="58760"/>
                  <a:pt x="302256" y="9547"/>
                  <a:pt x="254102" y="1610"/>
                </a:cubicBezTo>
                <a:cubicBezTo>
                  <a:pt x="205948" y="-6327"/>
                  <a:pt x="5129" y="17485"/>
                  <a:pt x="102" y="20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872A7AA4-A866-409A-84AF-8C137A66F259}"/>
              </a:ext>
            </a:extLst>
          </p:cNvPr>
          <p:cNvSpPr/>
          <p:nvPr/>
        </p:nvSpPr>
        <p:spPr>
          <a:xfrm>
            <a:off x="4003513" y="7835353"/>
            <a:ext cx="97008" cy="423388"/>
          </a:xfrm>
          <a:custGeom>
            <a:avLst/>
            <a:gdLst>
              <a:gd name="connsiteX0" fmla="*/ 54137 w 97008"/>
              <a:gd name="connsiteY0" fmla="*/ 8485 h 423388"/>
              <a:gd name="connsiteX1" fmla="*/ 97000 w 97008"/>
              <a:gd name="connsiteY1" fmla="*/ 378372 h 423388"/>
              <a:gd name="connsiteX2" fmla="*/ 57312 w 97008"/>
              <a:gd name="connsiteY2" fmla="*/ 399010 h 423388"/>
              <a:gd name="connsiteX3" fmla="*/ 162 w 97008"/>
              <a:gd name="connsiteY3" fmla="*/ 422822 h 423388"/>
              <a:gd name="connsiteX4" fmla="*/ 76362 w 97008"/>
              <a:gd name="connsiteY4" fmla="*/ 373610 h 423388"/>
              <a:gd name="connsiteX5" fmla="*/ 58900 w 97008"/>
              <a:gd name="connsiteY5" fmla="*/ 138660 h 423388"/>
              <a:gd name="connsiteX6" fmla="*/ 54137 w 97008"/>
              <a:gd name="connsiteY6" fmla="*/ 8485 h 42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08" h="423388">
                <a:moveTo>
                  <a:pt x="54137" y="8485"/>
                </a:moveTo>
                <a:cubicBezTo>
                  <a:pt x="60487" y="48437"/>
                  <a:pt x="96471" y="313285"/>
                  <a:pt x="97000" y="378372"/>
                </a:cubicBezTo>
                <a:cubicBezTo>
                  <a:pt x="97529" y="443459"/>
                  <a:pt x="73452" y="391602"/>
                  <a:pt x="57312" y="399010"/>
                </a:cubicBezTo>
                <a:cubicBezTo>
                  <a:pt x="41172" y="406418"/>
                  <a:pt x="-3013" y="427055"/>
                  <a:pt x="162" y="422822"/>
                </a:cubicBezTo>
                <a:cubicBezTo>
                  <a:pt x="3337" y="418589"/>
                  <a:pt x="66572" y="420970"/>
                  <a:pt x="76362" y="373610"/>
                </a:cubicBezTo>
                <a:cubicBezTo>
                  <a:pt x="86152" y="326250"/>
                  <a:pt x="62604" y="197927"/>
                  <a:pt x="58900" y="138660"/>
                </a:cubicBezTo>
                <a:cubicBezTo>
                  <a:pt x="55196" y="79393"/>
                  <a:pt x="47787" y="-31467"/>
                  <a:pt x="54137" y="8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3D0BA308-42B8-4118-8578-7EDEC266A092}"/>
              </a:ext>
            </a:extLst>
          </p:cNvPr>
          <p:cNvSpPr/>
          <p:nvPr/>
        </p:nvSpPr>
        <p:spPr>
          <a:xfrm>
            <a:off x="3860608" y="8020048"/>
            <a:ext cx="100901" cy="144846"/>
          </a:xfrm>
          <a:custGeom>
            <a:avLst/>
            <a:gdLst>
              <a:gd name="connsiteX0" fmla="*/ 192 w 100901"/>
              <a:gd name="connsiteY0" fmla="*/ 2 h 144846"/>
              <a:gd name="connsiteX1" fmla="*/ 43055 w 100901"/>
              <a:gd name="connsiteY1" fmla="*/ 85727 h 144846"/>
              <a:gd name="connsiteX2" fmla="*/ 54167 w 100901"/>
              <a:gd name="connsiteY2" fmla="*/ 144465 h 144846"/>
              <a:gd name="connsiteX3" fmla="*/ 84330 w 100901"/>
              <a:gd name="connsiteY3" fmla="*/ 106365 h 144846"/>
              <a:gd name="connsiteX4" fmla="*/ 100205 w 100901"/>
              <a:gd name="connsiteY4" fmla="*/ 17465 h 144846"/>
              <a:gd name="connsiteX5" fmla="*/ 62105 w 100901"/>
              <a:gd name="connsiteY5" fmla="*/ 82552 h 144846"/>
              <a:gd name="connsiteX6" fmla="*/ 192 w 100901"/>
              <a:gd name="connsiteY6" fmla="*/ 2 h 14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01" h="144846">
                <a:moveTo>
                  <a:pt x="192" y="2"/>
                </a:moveTo>
                <a:cubicBezTo>
                  <a:pt x="-2983" y="531"/>
                  <a:pt x="34059" y="61650"/>
                  <a:pt x="43055" y="85727"/>
                </a:cubicBezTo>
                <a:cubicBezTo>
                  <a:pt x="52051" y="109804"/>
                  <a:pt x="47288" y="141025"/>
                  <a:pt x="54167" y="144465"/>
                </a:cubicBezTo>
                <a:cubicBezTo>
                  <a:pt x="61046" y="147905"/>
                  <a:pt x="76657" y="127532"/>
                  <a:pt x="84330" y="106365"/>
                </a:cubicBezTo>
                <a:cubicBezTo>
                  <a:pt x="92003" y="85198"/>
                  <a:pt x="103909" y="21434"/>
                  <a:pt x="100205" y="17465"/>
                </a:cubicBezTo>
                <a:cubicBezTo>
                  <a:pt x="96501" y="13496"/>
                  <a:pt x="77980" y="84140"/>
                  <a:pt x="62105" y="82552"/>
                </a:cubicBezTo>
                <a:cubicBezTo>
                  <a:pt x="46230" y="80965"/>
                  <a:pt x="3367" y="-527"/>
                  <a:pt x="19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402FC339-4990-4F9B-9B7A-1DF1F1A3F001}"/>
              </a:ext>
            </a:extLst>
          </p:cNvPr>
          <p:cNvSpPr/>
          <p:nvPr/>
        </p:nvSpPr>
        <p:spPr>
          <a:xfrm>
            <a:off x="5571724" y="7152748"/>
            <a:ext cx="211597" cy="156126"/>
          </a:xfrm>
          <a:custGeom>
            <a:avLst/>
            <a:gdLst>
              <a:gd name="connsiteX0" fmla="*/ 401 w 211597"/>
              <a:gd name="connsiteY0" fmla="*/ 527 h 156126"/>
              <a:gd name="connsiteX1" fmla="*/ 197251 w 211597"/>
              <a:gd name="connsiteY1" fmla="*/ 156102 h 156126"/>
              <a:gd name="connsiteX2" fmla="*/ 190901 w 211597"/>
              <a:gd name="connsiteY2" fmla="*/ 13227 h 156126"/>
              <a:gd name="connsiteX3" fmla="*/ 146451 w 211597"/>
              <a:gd name="connsiteY3" fmla="*/ 102127 h 156126"/>
              <a:gd name="connsiteX4" fmla="*/ 401 w 211597"/>
              <a:gd name="connsiteY4" fmla="*/ 527 h 15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597" h="156126">
                <a:moveTo>
                  <a:pt x="401" y="527"/>
                </a:moveTo>
                <a:cubicBezTo>
                  <a:pt x="8868" y="9523"/>
                  <a:pt x="165501" y="153985"/>
                  <a:pt x="197251" y="156102"/>
                </a:cubicBezTo>
                <a:cubicBezTo>
                  <a:pt x="229001" y="158219"/>
                  <a:pt x="199368" y="22223"/>
                  <a:pt x="190901" y="13227"/>
                </a:cubicBezTo>
                <a:cubicBezTo>
                  <a:pt x="182434" y="4231"/>
                  <a:pt x="172909" y="103715"/>
                  <a:pt x="146451" y="102127"/>
                </a:cubicBezTo>
                <a:cubicBezTo>
                  <a:pt x="119993" y="100540"/>
                  <a:pt x="-8066" y="-8469"/>
                  <a:pt x="401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63C2A934-2D9F-4086-A167-0CCFD281274D}"/>
              </a:ext>
            </a:extLst>
          </p:cNvPr>
          <p:cNvSpPr/>
          <p:nvPr/>
        </p:nvSpPr>
        <p:spPr>
          <a:xfrm>
            <a:off x="5282899" y="7181196"/>
            <a:ext cx="334499" cy="1440493"/>
          </a:xfrm>
          <a:custGeom>
            <a:avLst/>
            <a:gdLst>
              <a:gd name="connsiteX0" fmla="*/ 314626 w 334499"/>
              <a:gd name="connsiteY0" fmla="*/ 654 h 1440493"/>
              <a:gd name="connsiteX1" fmla="*/ 320976 w 334499"/>
              <a:gd name="connsiteY1" fmla="*/ 340379 h 1440493"/>
              <a:gd name="connsiteX2" fmla="*/ 136826 w 334499"/>
              <a:gd name="connsiteY2" fmla="*/ 978554 h 1440493"/>
              <a:gd name="connsiteX3" fmla="*/ 301 w 334499"/>
              <a:gd name="connsiteY3" fmla="*/ 1438929 h 1440493"/>
              <a:gd name="connsiteX4" fmla="*/ 105076 w 334499"/>
              <a:gd name="connsiteY4" fmla="*/ 1102379 h 1440493"/>
              <a:gd name="connsiteX5" fmla="*/ 267001 w 334499"/>
              <a:gd name="connsiteY5" fmla="*/ 419754 h 1440493"/>
              <a:gd name="connsiteX6" fmla="*/ 314626 w 334499"/>
              <a:gd name="connsiteY6" fmla="*/ 654 h 144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499" h="1440493">
                <a:moveTo>
                  <a:pt x="314626" y="654"/>
                </a:moveTo>
                <a:cubicBezTo>
                  <a:pt x="323622" y="-12575"/>
                  <a:pt x="350609" y="177396"/>
                  <a:pt x="320976" y="340379"/>
                </a:cubicBezTo>
                <a:cubicBezTo>
                  <a:pt x="291343" y="503362"/>
                  <a:pt x="190272" y="795462"/>
                  <a:pt x="136826" y="978554"/>
                </a:cubicBezTo>
                <a:cubicBezTo>
                  <a:pt x="83380" y="1161646"/>
                  <a:pt x="5593" y="1418292"/>
                  <a:pt x="301" y="1438929"/>
                </a:cubicBezTo>
                <a:cubicBezTo>
                  <a:pt x="-4991" y="1459566"/>
                  <a:pt x="60626" y="1272241"/>
                  <a:pt x="105076" y="1102379"/>
                </a:cubicBezTo>
                <a:cubicBezTo>
                  <a:pt x="149526" y="932517"/>
                  <a:pt x="230488" y="600729"/>
                  <a:pt x="267001" y="419754"/>
                </a:cubicBezTo>
                <a:cubicBezTo>
                  <a:pt x="303514" y="238779"/>
                  <a:pt x="305630" y="13883"/>
                  <a:pt x="314626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03BD726C-6430-4DFA-92DC-C14FCFE65EE8}"/>
              </a:ext>
            </a:extLst>
          </p:cNvPr>
          <p:cNvSpPr/>
          <p:nvPr/>
        </p:nvSpPr>
        <p:spPr>
          <a:xfrm>
            <a:off x="5320158" y="7241196"/>
            <a:ext cx="361045" cy="1485103"/>
          </a:xfrm>
          <a:custGeom>
            <a:avLst/>
            <a:gdLst>
              <a:gd name="connsiteX0" fmla="*/ 347217 w 361045"/>
              <a:gd name="connsiteY0" fmla="*/ 16854 h 1485103"/>
              <a:gd name="connsiteX1" fmla="*/ 350392 w 361045"/>
              <a:gd name="connsiteY1" fmla="*/ 166079 h 1485103"/>
              <a:gd name="connsiteX2" fmla="*/ 248792 w 361045"/>
              <a:gd name="connsiteY2" fmla="*/ 591529 h 1485103"/>
              <a:gd name="connsiteX3" fmla="*/ 13842 w 361045"/>
              <a:gd name="connsiteY3" fmla="*/ 1458304 h 1485103"/>
              <a:gd name="connsiteX4" fmla="*/ 51942 w 361045"/>
              <a:gd name="connsiteY4" fmla="*/ 1197954 h 1485103"/>
              <a:gd name="connsiteX5" fmla="*/ 255142 w 361045"/>
              <a:gd name="connsiteY5" fmla="*/ 528029 h 1485103"/>
              <a:gd name="connsiteX6" fmla="*/ 347217 w 361045"/>
              <a:gd name="connsiteY6" fmla="*/ 16854 h 14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045" h="1485103">
                <a:moveTo>
                  <a:pt x="347217" y="16854"/>
                </a:moveTo>
                <a:cubicBezTo>
                  <a:pt x="363092" y="-43471"/>
                  <a:pt x="366796" y="70300"/>
                  <a:pt x="350392" y="166079"/>
                </a:cubicBezTo>
                <a:cubicBezTo>
                  <a:pt x="333988" y="261858"/>
                  <a:pt x="304884" y="376158"/>
                  <a:pt x="248792" y="591529"/>
                </a:cubicBezTo>
                <a:cubicBezTo>
                  <a:pt x="192700" y="806900"/>
                  <a:pt x="46650" y="1357233"/>
                  <a:pt x="13842" y="1458304"/>
                </a:cubicBezTo>
                <a:cubicBezTo>
                  <a:pt x="-18966" y="1559375"/>
                  <a:pt x="11725" y="1353000"/>
                  <a:pt x="51942" y="1197954"/>
                </a:cubicBezTo>
                <a:cubicBezTo>
                  <a:pt x="92159" y="1042908"/>
                  <a:pt x="206459" y="722233"/>
                  <a:pt x="255142" y="528029"/>
                </a:cubicBezTo>
                <a:cubicBezTo>
                  <a:pt x="303825" y="333825"/>
                  <a:pt x="331342" y="77179"/>
                  <a:pt x="347217" y="16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6D6ED71F-CABE-477B-96EA-C2309137F111}"/>
              </a:ext>
            </a:extLst>
          </p:cNvPr>
          <p:cNvSpPr/>
          <p:nvPr/>
        </p:nvSpPr>
        <p:spPr>
          <a:xfrm>
            <a:off x="4908544" y="8611703"/>
            <a:ext cx="374720" cy="710791"/>
          </a:xfrm>
          <a:custGeom>
            <a:avLst/>
            <a:gdLst>
              <a:gd name="connsiteX0" fmla="*/ 374656 w 374720"/>
              <a:gd name="connsiteY0" fmla="*/ 11597 h 710791"/>
              <a:gd name="connsiteX1" fmla="*/ 332323 w 374720"/>
              <a:gd name="connsiteY1" fmla="*/ 439164 h 710791"/>
              <a:gd name="connsiteX2" fmla="*/ 319623 w 374720"/>
              <a:gd name="connsiteY2" fmla="*/ 640247 h 710791"/>
              <a:gd name="connsiteX3" fmla="*/ 279406 w 374720"/>
              <a:gd name="connsiteY3" fmla="*/ 646597 h 710791"/>
              <a:gd name="connsiteX4" fmla="*/ 6 w 374720"/>
              <a:gd name="connsiteY4" fmla="*/ 710097 h 710791"/>
              <a:gd name="connsiteX5" fmla="*/ 287873 w 374720"/>
              <a:gd name="connsiteY5" fmla="*/ 600030 h 710791"/>
              <a:gd name="connsiteX6" fmla="*/ 315389 w 374720"/>
              <a:gd name="connsiteY6" fmla="*/ 386247 h 710791"/>
              <a:gd name="connsiteX7" fmla="*/ 321739 w 374720"/>
              <a:gd name="connsiteY7" fmla="*/ 142830 h 710791"/>
              <a:gd name="connsiteX8" fmla="*/ 374656 w 374720"/>
              <a:gd name="connsiteY8" fmla="*/ 11597 h 71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720" h="710791">
                <a:moveTo>
                  <a:pt x="374656" y="11597"/>
                </a:moveTo>
                <a:cubicBezTo>
                  <a:pt x="376420" y="60986"/>
                  <a:pt x="341495" y="334389"/>
                  <a:pt x="332323" y="439164"/>
                </a:cubicBezTo>
                <a:cubicBezTo>
                  <a:pt x="323151" y="543939"/>
                  <a:pt x="328442" y="605675"/>
                  <a:pt x="319623" y="640247"/>
                </a:cubicBezTo>
                <a:cubicBezTo>
                  <a:pt x="310803" y="674819"/>
                  <a:pt x="279406" y="646597"/>
                  <a:pt x="279406" y="646597"/>
                </a:cubicBezTo>
                <a:cubicBezTo>
                  <a:pt x="226136" y="658239"/>
                  <a:pt x="-1405" y="717858"/>
                  <a:pt x="6" y="710097"/>
                </a:cubicBezTo>
                <a:cubicBezTo>
                  <a:pt x="1417" y="702336"/>
                  <a:pt x="235309" y="654005"/>
                  <a:pt x="287873" y="600030"/>
                </a:cubicBezTo>
                <a:cubicBezTo>
                  <a:pt x="340437" y="546055"/>
                  <a:pt x="309745" y="462447"/>
                  <a:pt x="315389" y="386247"/>
                </a:cubicBezTo>
                <a:cubicBezTo>
                  <a:pt x="321033" y="310047"/>
                  <a:pt x="312567" y="202802"/>
                  <a:pt x="321739" y="142830"/>
                </a:cubicBezTo>
                <a:cubicBezTo>
                  <a:pt x="330911" y="82858"/>
                  <a:pt x="372892" y="-37792"/>
                  <a:pt x="374656" y="11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CD332A9A-EF02-4BAB-9FF2-45480C5CF211}"/>
              </a:ext>
            </a:extLst>
          </p:cNvPr>
          <p:cNvSpPr/>
          <p:nvPr/>
        </p:nvSpPr>
        <p:spPr>
          <a:xfrm>
            <a:off x="4259465" y="8625290"/>
            <a:ext cx="149797" cy="695081"/>
          </a:xfrm>
          <a:custGeom>
            <a:avLst/>
            <a:gdLst>
              <a:gd name="connsiteX0" fmla="*/ 111452 w 149797"/>
              <a:gd name="connsiteY0" fmla="*/ 127 h 695081"/>
              <a:gd name="connsiteX1" fmla="*/ 109335 w 149797"/>
              <a:gd name="connsiteY1" fmla="*/ 321860 h 695081"/>
              <a:gd name="connsiteX2" fmla="*/ 119918 w 149797"/>
              <a:gd name="connsiteY2" fmla="*/ 374777 h 695081"/>
              <a:gd name="connsiteX3" fmla="*/ 5618 w 149797"/>
              <a:gd name="connsiteY3" fmla="*/ 692277 h 695081"/>
              <a:gd name="connsiteX4" fmla="*/ 31018 w 149797"/>
              <a:gd name="connsiteY4" fmla="*/ 516593 h 695081"/>
              <a:gd name="connsiteX5" fmla="*/ 147435 w 149797"/>
              <a:gd name="connsiteY5" fmla="*/ 285877 h 695081"/>
              <a:gd name="connsiteX6" fmla="*/ 111452 w 149797"/>
              <a:gd name="connsiteY6" fmla="*/ 127 h 69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797" h="695081">
                <a:moveTo>
                  <a:pt x="111452" y="127"/>
                </a:moveTo>
                <a:cubicBezTo>
                  <a:pt x="105102" y="6124"/>
                  <a:pt x="107924" y="259418"/>
                  <a:pt x="109335" y="321860"/>
                </a:cubicBezTo>
                <a:cubicBezTo>
                  <a:pt x="110746" y="384302"/>
                  <a:pt x="137204" y="313041"/>
                  <a:pt x="119918" y="374777"/>
                </a:cubicBezTo>
                <a:cubicBezTo>
                  <a:pt x="102632" y="436513"/>
                  <a:pt x="20435" y="668641"/>
                  <a:pt x="5618" y="692277"/>
                </a:cubicBezTo>
                <a:cubicBezTo>
                  <a:pt x="-9199" y="715913"/>
                  <a:pt x="7382" y="584326"/>
                  <a:pt x="31018" y="516593"/>
                </a:cubicBezTo>
                <a:cubicBezTo>
                  <a:pt x="54654" y="448860"/>
                  <a:pt x="134735" y="370896"/>
                  <a:pt x="147435" y="285877"/>
                </a:cubicBezTo>
                <a:cubicBezTo>
                  <a:pt x="160135" y="200858"/>
                  <a:pt x="117802" y="-5870"/>
                  <a:pt x="111452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D6EEE88B-C294-4BD4-8E66-F965217C7AB2}"/>
              </a:ext>
            </a:extLst>
          </p:cNvPr>
          <p:cNvSpPr/>
          <p:nvPr/>
        </p:nvSpPr>
        <p:spPr>
          <a:xfrm>
            <a:off x="4359764" y="9060621"/>
            <a:ext cx="671598" cy="233662"/>
          </a:xfrm>
          <a:custGeom>
            <a:avLst/>
            <a:gdLst>
              <a:gd name="connsiteX0" fmla="*/ 569 w 671598"/>
              <a:gd name="connsiteY0" fmla="*/ 113012 h 233662"/>
              <a:gd name="connsiteX1" fmla="*/ 208003 w 671598"/>
              <a:gd name="connsiteY1" fmla="*/ 829 h 233662"/>
              <a:gd name="connsiteX2" fmla="*/ 665203 w 671598"/>
              <a:gd name="connsiteY2" fmla="*/ 182862 h 233662"/>
              <a:gd name="connsiteX3" fmla="*/ 468353 w 671598"/>
              <a:gd name="connsiteY3" fmla="*/ 197679 h 233662"/>
              <a:gd name="connsiteX4" fmla="*/ 362519 w 671598"/>
              <a:gd name="connsiteY4" fmla="*/ 233662 h 233662"/>
              <a:gd name="connsiteX5" fmla="*/ 593236 w 671598"/>
              <a:gd name="connsiteY5" fmla="*/ 155346 h 233662"/>
              <a:gd name="connsiteX6" fmla="*/ 294786 w 671598"/>
              <a:gd name="connsiteY6" fmla="*/ 79146 h 233662"/>
              <a:gd name="connsiteX7" fmla="*/ 150853 w 671598"/>
              <a:gd name="connsiteY7" fmla="*/ 55862 h 233662"/>
              <a:gd name="connsiteX8" fmla="*/ 569 w 671598"/>
              <a:gd name="connsiteY8" fmla="*/ 113012 h 23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1598" h="233662">
                <a:moveTo>
                  <a:pt x="569" y="113012"/>
                </a:moveTo>
                <a:cubicBezTo>
                  <a:pt x="10094" y="103840"/>
                  <a:pt x="97231" y="-10813"/>
                  <a:pt x="208003" y="829"/>
                </a:cubicBezTo>
                <a:cubicBezTo>
                  <a:pt x="318775" y="12471"/>
                  <a:pt x="621811" y="150054"/>
                  <a:pt x="665203" y="182862"/>
                </a:cubicBezTo>
                <a:cubicBezTo>
                  <a:pt x="708595" y="215670"/>
                  <a:pt x="518800" y="189212"/>
                  <a:pt x="468353" y="197679"/>
                </a:cubicBezTo>
                <a:cubicBezTo>
                  <a:pt x="417906" y="206146"/>
                  <a:pt x="362519" y="233662"/>
                  <a:pt x="362519" y="233662"/>
                </a:cubicBezTo>
                <a:cubicBezTo>
                  <a:pt x="383333" y="226607"/>
                  <a:pt x="604525" y="181099"/>
                  <a:pt x="593236" y="155346"/>
                </a:cubicBezTo>
                <a:cubicBezTo>
                  <a:pt x="581947" y="129593"/>
                  <a:pt x="368517" y="95727"/>
                  <a:pt x="294786" y="79146"/>
                </a:cubicBezTo>
                <a:cubicBezTo>
                  <a:pt x="221056" y="62565"/>
                  <a:pt x="198125" y="52687"/>
                  <a:pt x="150853" y="55862"/>
                </a:cubicBezTo>
                <a:cubicBezTo>
                  <a:pt x="103581" y="59037"/>
                  <a:pt x="-8956" y="122184"/>
                  <a:pt x="569" y="113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D370894D-A7E9-4DEE-BA1F-6CB5C7521E66}"/>
              </a:ext>
            </a:extLst>
          </p:cNvPr>
          <p:cNvSpPr/>
          <p:nvPr/>
        </p:nvSpPr>
        <p:spPr>
          <a:xfrm>
            <a:off x="4177761" y="9297151"/>
            <a:ext cx="538933" cy="278971"/>
          </a:xfrm>
          <a:custGeom>
            <a:avLst/>
            <a:gdLst>
              <a:gd name="connsiteX0" fmla="*/ 539 w 538933"/>
              <a:gd name="connsiteY0" fmla="*/ 278649 h 278971"/>
              <a:gd name="connsiteX1" fmla="*/ 23822 w 538933"/>
              <a:gd name="connsiteY1" fmla="*/ 92382 h 278971"/>
              <a:gd name="connsiteX2" fmla="*/ 74622 w 538933"/>
              <a:gd name="connsiteY2" fmla="*/ 1366 h 278971"/>
              <a:gd name="connsiteX3" fmla="*/ 263006 w 538933"/>
              <a:gd name="connsiteY3" fmla="*/ 35232 h 278971"/>
              <a:gd name="connsiteX4" fmla="*/ 538172 w 538933"/>
              <a:gd name="connsiteY4" fmla="*/ 81799 h 278971"/>
              <a:gd name="connsiteX5" fmla="*/ 337089 w 538933"/>
              <a:gd name="connsiteY5" fmla="*/ 64866 h 278971"/>
              <a:gd name="connsiteX6" fmla="*/ 102139 w 538933"/>
              <a:gd name="connsiteY6" fmla="*/ 18299 h 278971"/>
              <a:gd name="connsiteX7" fmla="*/ 44989 w 538933"/>
              <a:gd name="connsiteY7" fmla="*/ 134716 h 278971"/>
              <a:gd name="connsiteX8" fmla="*/ 539 w 538933"/>
              <a:gd name="connsiteY8" fmla="*/ 278649 h 27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8933" h="278971">
                <a:moveTo>
                  <a:pt x="539" y="278649"/>
                </a:moveTo>
                <a:cubicBezTo>
                  <a:pt x="-2989" y="271593"/>
                  <a:pt x="11475" y="138596"/>
                  <a:pt x="23822" y="92382"/>
                </a:cubicBezTo>
                <a:cubicBezTo>
                  <a:pt x="36169" y="46168"/>
                  <a:pt x="34758" y="10891"/>
                  <a:pt x="74622" y="1366"/>
                </a:cubicBezTo>
                <a:cubicBezTo>
                  <a:pt x="114486" y="-8159"/>
                  <a:pt x="263006" y="35232"/>
                  <a:pt x="263006" y="35232"/>
                </a:cubicBezTo>
                <a:cubicBezTo>
                  <a:pt x="340264" y="48637"/>
                  <a:pt x="525825" y="76860"/>
                  <a:pt x="538172" y="81799"/>
                </a:cubicBezTo>
                <a:cubicBezTo>
                  <a:pt x="550519" y="86738"/>
                  <a:pt x="409761" y="75449"/>
                  <a:pt x="337089" y="64866"/>
                </a:cubicBezTo>
                <a:cubicBezTo>
                  <a:pt x="264417" y="54283"/>
                  <a:pt x="150822" y="6657"/>
                  <a:pt x="102139" y="18299"/>
                </a:cubicBezTo>
                <a:cubicBezTo>
                  <a:pt x="53456" y="29941"/>
                  <a:pt x="59806" y="94499"/>
                  <a:pt x="44989" y="134716"/>
                </a:cubicBezTo>
                <a:cubicBezTo>
                  <a:pt x="30172" y="174933"/>
                  <a:pt x="4067" y="285705"/>
                  <a:pt x="539" y="278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752C208D-514E-4AF9-A9F1-AF43B81A2E47}"/>
              </a:ext>
            </a:extLst>
          </p:cNvPr>
          <p:cNvSpPr/>
          <p:nvPr/>
        </p:nvSpPr>
        <p:spPr>
          <a:xfrm>
            <a:off x="4696879" y="9278918"/>
            <a:ext cx="460345" cy="379713"/>
          </a:xfrm>
          <a:custGeom>
            <a:avLst/>
            <a:gdLst>
              <a:gd name="connsiteX0" fmla="*/ 4 w 460345"/>
              <a:gd name="connsiteY0" fmla="*/ 76749 h 379713"/>
              <a:gd name="connsiteX1" fmla="*/ 404288 w 460345"/>
              <a:gd name="connsiteY1" fmla="*/ 9015 h 379713"/>
              <a:gd name="connsiteX2" fmla="*/ 457204 w 460345"/>
              <a:gd name="connsiteY2" fmla="*/ 6899 h 379713"/>
              <a:gd name="connsiteX3" fmla="*/ 452971 w 460345"/>
              <a:gd name="connsiteY3" fmla="*/ 66165 h 379713"/>
              <a:gd name="connsiteX4" fmla="*/ 442388 w 460345"/>
              <a:gd name="connsiteY4" fmla="*/ 311699 h 379713"/>
              <a:gd name="connsiteX5" fmla="*/ 397938 w 460345"/>
              <a:gd name="connsiteY5" fmla="*/ 318049 h 379713"/>
              <a:gd name="connsiteX6" fmla="*/ 220138 w 460345"/>
              <a:gd name="connsiteY6" fmla="*/ 328632 h 379713"/>
              <a:gd name="connsiteX7" fmla="*/ 99488 w 460345"/>
              <a:gd name="connsiteY7" fmla="*/ 379432 h 379713"/>
              <a:gd name="connsiteX8" fmla="*/ 247654 w 460345"/>
              <a:gd name="connsiteY8" fmla="*/ 303232 h 379713"/>
              <a:gd name="connsiteX9" fmla="*/ 421221 w 460345"/>
              <a:gd name="connsiteY9" fmla="*/ 224915 h 379713"/>
              <a:gd name="connsiteX10" fmla="*/ 412754 w 460345"/>
              <a:gd name="connsiteY10" fmla="*/ 38649 h 379713"/>
              <a:gd name="connsiteX11" fmla="*/ 4 w 460345"/>
              <a:gd name="connsiteY11" fmla="*/ 76749 h 37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0345" h="379713">
                <a:moveTo>
                  <a:pt x="4" y="76749"/>
                </a:moveTo>
                <a:cubicBezTo>
                  <a:pt x="-1407" y="71810"/>
                  <a:pt x="328088" y="20657"/>
                  <a:pt x="404288" y="9015"/>
                </a:cubicBezTo>
                <a:cubicBezTo>
                  <a:pt x="480488" y="-2627"/>
                  <a:pt x="449090" y="-2626"/>
                  <a:pt x="457204" y="6899"/>
                </a:cubicBezTo>
                <a:cubicBezTo>
                  <a:pt x="465318" y="16424"/>
                  <a:pt x="455440" y="15365"/>
                  <a:pt x="452971" y="66165"/>
                </a:cubicBezTo>
                <a:cubicBezTo>
                  <a:pt x="450502" y="116965"/>
                  <a:pt x="451560" y="269718"/>
                  <a:pt x="442388" y="311699"/>
                </a:cubicBezTo>
                <a:cubicBezTo>
                  <a:pt x="433216" y="353680"/>
                  <a:pt x="434980" y="315227"/>
                  <a:pt x="397938" y="318049"/>
                </a:cubicBezTo>
                <a:cubicBezTo>
                  <a:pt x="360896" y="320871"/>
                  <a:pt x="269880" y="318402"/>
                  <a:pt x="220138" y="328632"/>
                </a:cubicBezTo>
                <a:cubicBezTo>
                  <a:pt x="170396" y="338862"/>
                  <a:pt x="94902" y="383665"/>
                  <a:pt x="99488" y="379432"/>
                </a:cubicBezTo>
                <a:cubicBezTo>
                  <a:pt x="104074" y="375199"/>
                  <a:pt x="194032" y="328985"/>
                  <a:pt x="247654" y="303232"/>
                </a:cubicBezTo>
                <a:cubicBezTo>
                  <a:pt x="301276" y="277479"/>
                  <a:pt x="393704" y="269012"/>
                  <a:pt x="421221" y="224915"/>
                </a:cubicBezTo>
                <a:cubicBezTo>
                  <a:pt x="448738" y="180818"/>
                  <a:pt x="480840" y="59816"/>
                  <a:pt x="412754" y="38649"/>
                </a:cubicBezTo>
                <a:cubicBezTo>
                  <a:pt x="344668" y="17482"/>
                  <a:pt x="1415" y="81688"/>
                  <a:pt x="4" y="76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E5AAFAD6-A7CE-437A-97A3-53980CA878C1}"/>
              </a:ext>
            </a:extLst>
          </p:cNvPr>
          <p:cNvSpPr/>
          <p:nvPr/>
        </p:nvSpPr>
        <p:spPr>
          <a:xfrm>
            <a:off x="4198976" y="9541884"/>
            <a:ext cx="359933" cy="441662"/>
          </a:xfrm>
          <a:custGeom>
            <a:avLst/>
            <a:gdLst>
              <a:gd name="connsiteX0" fmla="*/ 2607 w 359933"/>
              <a:gd name="connsiteY0" fmla="*/ 49 h 441662"/>
              <a:gd name="connsiteX1" fmla="*/ 277774 w 359933"/>
              <a:gd name="connsiteY1" fmla="*/ 38149 h 441662"/>
              <a:gd name="connsiteX2" fmla="*/ 328574 w 359933"/>
              <a:gd name="connsiteY2" fmla="*/ 139749 h 441662"/>
              <a:gd name="connsiteX3" fmla="*/ 269307 w 359933"/>
              <a:gd name="connsiteY3" fmla="*/ 302733 h 441662"/>
              <a:gd name="connsiteX4" fmla="*/ 176174 w 359933"/>
              <a:gd name="connsiteY4" fmla="*/ 440316 h 441662"/>
              <a:gd name="connsiteX5" fmla="*/ 83041 w 359933"/>
              <a:gd name="connsiteY5" fmla="*/ 368349 h 441662"/>
              <a:gd name="connsiteX6" fmla="*/ 4724 w 359933"/>
              <a:gd name="connsiteY6" fmla="*/ 294266 h 441662"/>
              <a:gd name="connsiteX7" fmla="*/ 226974 w 359933"/>
              <a:gd name="connsiteY7" fmla="*/ 423383 h 441662"/>
              <a:gd name="connsiteX8" fmla="*/ 322224 w 359933"/>
              <a:gd name="connsiteY8" fmla="*/ 207483 h 441662"/>
              <a:gd name="connsiteX9" fmla="*/ 334924 w 359933"/>
              <a:gd name="connsiteY9" fmla="*/ 44499 h 441662"/>
              <a:gd name="connsiteX10" fmla="*/ 2607 w 359933"/>
              <a:gd name="connsiteY10" fmla="*/ 49 h 44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933" h="441662">
                <a:moveTo>
                  <a:pt x="2607" y="49"/>
                </a:moveTo>
                <a:cubicBezTo>
                  <a:pt x="-6918" y="-1009"/>
                  <a:pt x="223446" y="14866"/>
                  <a:pt x="277774" y="38149"/>
                </a:cubicBezTo>
                <a:cubicBezTo>
                  <a:pt x="332102" y="61432"/>
                  <a:pt x="329985" y="95652"/>
                  <a:pt x="328574" y="139749"/>
                </a:cubicBezTo>
                <a:cubicBezTo>
                  <a:pt x="327163" y="183846"/>
                  <a:pt x="294707" y="252638"/>
                  <a:pt x="269307" y="302733"/>
                </a:cubicBezTo>
                <a:cubicBezTo>
                  <a:pt x="243907" y="352828"/>
                  <a:pt x="207218" y="429380"/>
                  <a:pt x="176174" y="440316"/>
                </a:cubicBezTo>
                <a:cubicBezTo>
                  <a:pt x="145130" y="451252"/>
                  <a:pt x="111616" y="392691"/>
                  <a:pt x="83041" y="368349"/>
                </a:cubicBezTo>
                <a:cubicBezTo>
                  <a:pt x="54466" y="344007"/>
                  <a:pt x="-19265" y="285094"/>
                  <a:pt x="4724" y="294266"/>
                </a:cubicBezTo>
                <a:cubicBezTo>
                  <a:pt x="28713" y="303438"/>
                  <a:pt x="174057" y="437847"/>
                  <a:pt x="226974" y="423383"/>
                </a:cubicBezTo>
                <a:cubicBezTo>
                  <a:pt x="279891" y="408919"/>
                  <a:pt x="304232" y="270630"/>
                  <a:pt x="322224" y="207483"/>
                </a:cubicBezTo>
                <a:cubicBezTo>
                  <a:pt x="340216" y="144336"/>
                  <a:pt x="389605" y="79777"/>
                  <a:pt x="334924" y="44499"/>
                </a:cubicBezTo>
                <a:cubicBezTo>
                  <a:pt x="280244" y="9221"/>
                  <a:pt x="12132" y="1107"/>
                  <a:pt x="260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C685D2D3-2D92-48D8-9089-8F22821AEC73}"/>
              </a:ext>
            </a:extLst>
          </p:cNvPr>
          <p:cNvSpPr/>
          <p:nvPr/>
        </p:nvSpPr>
        <p:spPr>
          <a:xfrm>
            <a:off x="3934498" y="9603291"/>
            <a:ext cx="308808" cy="236364"/>
          </a:xfrm>
          <a:custGeom>
            <a:avLst/>
            <a:gdLst>
              <a:gd name="connsiteX0" fmla="*/ 385 w 308808"/>
              <a:gd name="connsiteY0" fmla="*/ 26 h 236364"/>
              <a:gd name="connsiteX1" fmla="*/ 292485 w 308808"/>
              <a:gd name="connsiteY1" fmla="*/ 169359 h 236364"/>
              <a:gd name="connsiteX2" fmla="*/ 271319 w 308808"/>
              <a:gd name="connsiteY2" fmla="*/ 234976 h 236364"/>
              <a:gd name="connsiteX3" fmla="*/ 269202 w 308808"/>
              <a:gd name="connsiteY3" fmla="*/ 209576 h 236364"/>
              <a:gd name="connsiteX4" fmla="*/ 231102 w 308808"/>
              <a:gd name="connsiteY4" fmla="*/ 156659 h 236364"/>
              <a:gd name="connsiteX5" fmla="*/ 385 w 308808"/>
              <a:gd name="connsiteY5" fmla="*/ 26 h 23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808" h="236364">
                <a:moveTo>
                  <a:pt x="385" y="26"/>
                </a:moveTo>
                <a:cubicBezTo>
                  <a:pt x="10615" y="2143"/>
                  <a:pt x="247329" y="130201"/>
                  <a:pt x="292485" y="169359"/>
                </a:cubicBezTo>
                <a:cubicBezTo>
                  <a:pt x="337641" y="208517"/>
                  <a:pt x="275199" y="228273"/>
                  <a:pt x="271319" y="234976"/>
                </a:cubicBezTo>
                <a:cubicBezTo>
                  <a:pt x="267439" y="241679"/>
                  <a:pt x="275905" y="222629"/>
                  <a:pt x="269202" y="209576"/>
                </a:cubicBezTo>
                <a:cubicBezTo>
                  <a:pt x="262499" y="196523"/>
                  <a:pt x="275552" y="188056"/>
                  <a:pt x="231102" y="156659"/>
                </a:cubicBezTo>
                <a:cubicBezTo>
                  <a:pt x="186652" y="125262"/>
                  <a:pt x="-9845" y="-2091"/>
                  <a:pt x="38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582462BA-349E-408A-AA4F-269D9E8C50C1}"/>
              </a:ext>
            </a:extLst>
          </p:cNvPr>
          <p:cNvSpPr/>
          <p:nvPr/>
        </p:nvSpPr>
        <p:spPr>
          <a:xfrm>
            <a:off x="3833269" y="9586357"/>
            <a:ext cx="125865" cy="353591"/>
          </a:xfrm>
          <a:custGeom>
            <a:avLst/>
            <a:gdLst>
              <a:gd name="connsiteX0" fmla="*/ 86798 w 125865"/>
              <a:gd name="connsiteY0" fmla="*/ 26 h 353591"/>
              <a:gd name="connsiteX1" fmla="*/ 2131 w 125865"/>
              <a:gd name="connsiteY1" fmla="*/ 167243 h 353591"/>
              <a:gd name="connsiteX2" fmla="*/ 33881 w 125865"/>
              <a:gd name="connsiteY2" fmla="*/ 258260 h 353591"/>
              <a:gd name="connsiteX3" fmla="*/ 124898 w 125865"/>
              <a:gd name="connsiteY3" fmla="*/ 353510 h 353591"/>
              <a:gd name="connsiteX4" fmla="*/ 78331 w 125865"/>
              <a:gd name="connsiteY4" fmla="*/ 273076 h 353591"/>
              <a:gd name="connsiteX5" fmla="*/ 23298 w 125865"/>
              <a:gd name="connsiteY5" fmla="*/ 179943 h 353591"/>
              <a:gd name="connsiteX6" fmla="*/ 86798 w 125865"/>
              <a:gd name="connsiteY6" fmla="*/ 26 h 35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865" h="353591">
                <a:moveTo>
                  <a:pt x="86798" y="26"/>
                </a:moveTo>
                <a:cubicBezTo>
                  <a:pt x="83270" y="-2091"/>
                  <a:pt x="10951" y="124204"/>
                  <a:pt x="2131" y="167243"/>
                </a:cubicBezTo>
                <a:cubicBezTo>
                  <a:pt x="-6689" y="210282"/>
                  <a:pt x="13420" y="227216"/>
                  <a:pt x="33881" y="258260"/>
                </a:cubicBezTo>
                <a:cubicBezTo>
                  <a:pt x="54342" y="289304"/>
                  <a:pt x="117490" y="351041"/>
                  <a:pt x="124898" y="353510"/>
                </a:cubicBezTo>
                <a:cubicBezTo>
                  <a:pt x="132306" y="355979"/>
                  <a:pt x="95264" y="302004"/>
                  <a:pt x="78331" y="273076"/>
                </a:cubicBezTo>
                <a:cubicBezTo>
                  <a:pt x="61398" y="244148"/>
                  <a:pt x="20476" y="221571"/>
                  <a:pt x="23298" y="179943"/>
                </a:cubicBezTo>
                <a:cubicBezTo>
                  <a:pt x="26120" y="138315"/>
                  <a:pt x="90326" y="2143"/>
                  <a:pt x="86798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EA9A2587-094D-41F0-B0D0-39C59AB9816B}"/>
              </a:ext>
            </a:extLst>
          </p:cNvPr>
          <p:cNvSpPr/>
          <p:nvPr/>
        </p:nvSpPr>
        <p:spPr>
          <a:xfrm>
            <a:off x="3842917" y="10066859"/>
            <a:ext cx="633833" cy="632891"/>
          </a:xfrm>
          <a:custGeom>
            <a:avLst/>
            <a:gdLst>
              <a:gd name="connsiteX0" fmla="*/ 950 w 633833"/>
              <a:gd name="connsiteY0" fmla="*/ 6358 h 632891"/>
              <a:gd name="connsiteX1" fmla="*/ 227433 w 633833"/>
              <a:gd name="connsiteY1" fmla="*/ 25408 h 632891"/>
              <a:gd name="connsiteX2" fmla="*/ 379833 w 633833"/>
              <a:gd name="connsiteY2" fmla="*/ 150291 h 632891"/>
              <a:gd name="connsiteX3" fmla="*/ 407350 w 633833"/>
              <a:gd name="connsiteY3" fmla="*/ 315391 h 632891"/>
              <a:gd name="connsiteX4" fmla="*/ 407350 w 633833"/>
              <a:gd name="connsiteY4" fmla="*/ 474141 h 632891"/>
              <a:gd name="connsiteX5" fmla="*/ 430633 w 633833"/>
              <a:gd name="connsiteY5" fmla="*/ 508008 h 632891"/>
              <a:gd name="connsiteX6" fmla="*/ 568216 w 633833"/>
              <a:gd name="connsiteY6" fmla="*/ 603258 h 632891"/>
              <a:gd name="connsiteX7" fmla="*/ 633833 w 633833"/>
              <a:gd name="connsiteY7" fmla="*/ 632891 h 632891"/>
              <a:gd name="connsiteX8" fmla="*/ 415816 w 633833"/>
              <a:gd name="connsiteY8" fmla="*/ 529174 h 632891"/>
              <a:gd name="connsiteX9" fmla="*/ 398883 w 633833"/>
              <a:gd name="connsiteY9" fmla="*/ 370424 h 632891"/>
              <a:gd name="connsiteX10" fmla="*/ 320566 w 633833"/>
              <a:gd name="connsiteY10" fmla="*/ 105841 h 632891"/>
              <a:gd name="connsiteX11" fmla="*/ 950 w 633833"/>
              <a:gd name="connsiteY11" fmla="*/ 6358 h 63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3833" h="632891">
                <a:moveTo>
                  <a:pt x="950" y="6358"/>
                </a:moveTo>
                <a:cubicBezTo>
                  <a:pt x="-14572" y="-7048"/>
                  <a:pt x="164286" y="1419"/>
                  <a:pt x="227433" y="25408"/>
                </a:cubicBezTo>
                <a:cubicBezTo>
                  <a:pt x="290580" y="49397"/>
                  <a:pt x="349847" y="101961"/>
                  <a:pt x="379833" y="150291"/>
                </a:cubicBezTo>
                <a:cubicBezTo>
                  <a:pt x="409819" y="198622"/>
                  <a:pt x="402764" y="261416"/>
                  <a:pt x="407350" y="315391"/>
                </a:cubicBezTo>
                <a:cubicBezTo>
                  <a:pt x="411936" y="369366"/>
                  <a:pt x="403470" y="442038"/>
                  <a:pt x="407350" y="474141"/>
                </a:cubicBezTo>
                <a:cubicBezTo>
                  <a:pt x="411230" y="506244"/>
                  <a:pt x="403822" y="486489"/>
                  <a:pt x="430633" y="508008"/>
                </a:cubicBezTo>
                <a:cubicBezTo>
                  <a:pt x="457444" y="529527"/>
                  <a:pt x="534349" y="582444"/>
                  <a:pt x="568216" y="603258"/>
                </a:cubicBezTo>
                <a:cubicBezTo>
                  <a:pt x="602083" y="624072"/>
                  <a:pt x="633833" y="632891"/>
                  <a:pt x="633833" y="632891"/>
                </a:cubicBezTo>
                <a:cubicBezTo>
                  <a:pt x="608433" y="620544"/>
                  <a:pt x="454974" y="572918"/>
                  <a:pt x="415816" y="529174"/>
                </a:cubicBezTo>
                <a:cubicBezTo>
                  <a:pt x="376658" y="485430"/>
                  <a:pt x="414758" y="440979"/>
                  <a:pt x="398883" y="370424"/>
                </a:cubicBezTo>
                <a:cubicBezTo>
                  <a:pt x="383008" y="299869"/>
                  <a:pt x="384419" y="167930"/>
                  <a:pt x="320566" y="105841"/>
                </a:cubicBezTo>
                <a:cubicBezTo>
                  <a:pt x="256713" y="43752"/>
                  <a:pt x="16472" y="19764"/>
                  <a:pt x="950" y="6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D276516A-9FAF-4D1D-90C8-FE91115264D9}"/>
              </a:ext>
            </a:extLst>
          </p:cNvPr>
          <p:cNvSpPr/>
          <p:nvPr/>
        </p:nvSpPr>
        <p:spPr>
          <a:xfrm>
            <a:off x="3889823" y="10021598"/>
            <a:ext cx="635618" cy="673919"/>
          </a:xfrm>
          <a:custGeom>
            <a:avLst/>
            <a:gdLst>
              <a:gd name="connsiteX0" fmla="*/ 635610 w 635618"/>
              <a:gd name="connsiteY0" fmla="*/ 673919 h 673919"/>
              <a:gd name="connsiteX1" fmla="*/ 413360 w 635618"/>
              <a:gd name="connsiteY1" fmla="*/ 538452 h 673919"/>
              <a:gd name="connsiteX2" fmla="*/ 387960 w 635618"/>
              <a:gd name="connsiteY2" fmla="*/ 447435 h 673919"/>
              <a:gd name="connsiteX3" fmla="*/ 364677 w 635618"/>
              <a:gd name="connsiteY3" fmla="*/ 176502 h 673919"/>
              <a:gd name="connsiteX4" fmla="*/ 210160 w 635618"/>
              <a:gd name="connsiteY4" fmla="*/ 51619 h 673919"/>
              <a:gd name="connsiteX5" fmla="*/ 127610 w 635618"/>
              <a:gd name="connsiteY5" fmla="*/ 24102 h 673919"/>
              <a:gd name="connsiteX6" fmla="*/ 2727 w 635618"/>
              <a:gd name="connsiteY6" fmla="*/ 2935 h 673919"/>
              <a:gd name="connsiteX7" fmla="*/ 256727 w 635618"/>
              <a:gd name="connsiteY7" fmla="*/ 91835 h 673919"/>
              <a:gd name="connsiteX8" fmla="*/ 354094 w 635618"/>
              <a:gd name="connsiteY8" fmla="*/ 212485 h 673919"/>
              <a:gd name="connsiteX9" fmla="*/ 421827 w 635618"/>
              <a:gd name="connsiteY9" fmla="*/ 536335 h 673919"/>
              <a:gd name="connsiteX10" fmla="*/ 635610 w 635618"/>
              <a:gd name="connsiteY10" fmla="*/ 673919 h 6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5618" h="673919">
                <a:moveTo>
                  <a:pt x="635610" y="673919"/>
                </a:moveTo>
                <a:cubicBezTo>
                  <a:pt x="634199" y="674272"/>
                  <a:pt x="454635" y="576199"/>
                  <a:pt x="413360" y="538452"/>
                </a:cubicBezTo>
                <a:cubicBezTo>
                  <a:pt x="372085" y="500705"/>
                  <a:pt x="396074" y="507760"/>
                  <a:pt x="387960" y="447435"/>
                </a:cubicBezTo>
                <a:cubicBezTo>
                  <a:pt x="379846" y="387110"/>
                  <a:pt x="394310" y="242471"/>
                  <a:pt x="364677" y="176502"/>
                </a:cubicBezTo>
                <a:cubicBezTo>
                  <a:pt x="335044" y="110533"/>
                  <a:pt x="249671" y="77019"/>
                  <a:pt x="210160" y="51619"/>
                </a:cubicBezTo>
                <a:cubicBezTo>
                  <a:pt x="170649" y="26219"/>
                  <a:pt x="162182" y="32216"/>
                  <a:pt x="127610" y="24102"/>
                </a:cubicBezTo>
                <a:cubicBezTo>
                  <a:pt x="93038" y="15988"/>
                  <a:pt x="-18792" y="-8354"/>
                  <a:pt x="2727" y="2935"/>
                </a:cubicBezTo>
                <a:cubicBezTo>
                  <a:pt x="24246" y="14224"/>
                  <a:pt x="198166" y="56910"/>
                  <a:pt x="256727" y="91835"/>
                </a:cubicBezTo>
                <a:cubicBezTo>
                  <a:pt x="315288" y="126760"/>
                  <a:pt x="326577" y="138402"/>
                  <a:pt x="354094" y="212485"/>
                </a:cubicBezTo>
                <a:cubicBezTo>
                  <a:pt x="381611" y="286568"/>
                  <a:pt x="375260" y="460135"/>
                  <a:pt x="421827" y="536335"/>
                </a:cubicBezTo>
                <a:cubicBezTo>
                  <a:pt x="468394" y="612535"/>
                  <a:pt x="637021" y="673566"/>
                  <a:pt x="635610" y="673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C883CCEA-56E2-428F-9919-F1D6D6446240}"/>
              </a:ext>
            </a:extLst>
          </p:cNvPr>
          <p:cNvSpPr/>
          <p:nvPr/>
        </p:nvSpPr>
        <p:spPr>
          <a:xfrm>
            <a:off x="3833483" y="9912278"/>
            <a:ext cx="144291" cy="203410"/>
          </a:xfrm>
          <a:custGeom>
            <a:avLst/>
            <a:gdLst>
              <a:gd name="connsiteX0" fmla="*/ 143734 w 144291"/>
              <a:gd name="connsiteY0" fmla="*/ 72 h 203410"/>
              <a:gd name="connsiteX1" fmla="*/ 12500 w 144291"/>
              <a:gd name="connsiteY1" fmla="*/ 131305 h 203410"/>
              <a:gd name="connsiteX2" fmla="*/ 10384 w 144291"/>
              <a:gd name="connsiteY2" fmla="*/ 203272 h 203410"/>
              <a:gd name="connsiteX3" fmla="*/ 56950 w 144291"/>
              <a:gd name="connsiteY3" fmla="*/ 114372 h 203410"/>
              <a:gd name="connsiteX4" fmla="*/ 143734 w 144291"/>
              <a:gd name="connsiteY4" fmla="*/ 72 h 20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91" h="203410">
                <a:moveTo>
                  <a:pt x="143734" y="72"/>
                </a:moveTo>
                <a:cubicBezTo>
                  <a:pt x="136326" y="2894"/>
                  <a:pt x="34725" y="97438"/>
                  <a:pt x="12500" y="131305"/>
                </a:cubicBezTo>
                <a:cubicBezTo>
                  <a:pt x="-9725" y="165172"/>
                  <a:pt x="2976" y="206094"/>
                  <a:pt x="10384" y="203272"/>
                </a:cubicBezTo>
                <a:cubicBezTo>
                  <a:pt x="17792" y="200450"/>
                  <a:pt x="31197" y="151414"/>
                  <a:pt x="56950" y="114372"/>
                </a:cubicBezTo>
                <a:cubicBezTo>
                  <a:pt x="82703" y="77330"/>
                  <a:pt x="151142" y="-2750"/>
                  <a:pt x="143734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34DA2766-CC5B-4F10-A10B-33C9924A8C6E}"/>
              </a:ext>
            </a:extLst>
          </p:cNvPr>
          <p:cNvSpPr/>
          <p:nvPr/>
        </p:nvSpPr>
        <p:spPr>
          <a:xfrm>
            <a:off x="4436773" y="10154919"/>
            <a:ext cx="306685" cy="257535"/>
          </a:xfrm>
          <a:custGeom>
            <a:avLst/>
            <a:gdLst>
              <a:gd name="connsiteX0" fmla="*/ 3465 w 306685"/>
              <a:gd name="connsiteY0" fmla="*/ 319 h 257535"/>
              <a:gd name="connsiteX1" fmla="*/ 251115 w 306685"/>
              <a:gd name="connsiteY1" fmla="*/ 117794 h 257535"/>
              <a:gd name="connsiteX2" fmla="*/ 306677 w 306685"/>
              <a:gd name="connsiteY2" fmla="*/ 122556 h 257535"/>
              <a:gd name="connsiteX3" fmla="*/ 249527 w 306685"/>
              <a:gd name="connsiteY3" fmla="*/ 157481 h 257535"/>
              <a:gd name="connsiteX4" fmla="*/ 209840 w 306685"/>
              <a:gd name="connsiteY4" fmla="*/ 257494 h 257535"/>
              <a:gd name="connsiteX5" fmla="*/ 240002 w 306685"/>
              <a:gd name="connsiteY5" fmla="*/ 144781 h 257535"/>
              <a:gd name="connsiteX6" fmla="*/ 113002 w 306685"/>
              <a:gd name="connsiteY6" fmla="*/ 84456 h 257535"/>
              <a:gd name="connsiteX7" fmla="*/ 3465 w 306685"/>
              <a:gd name="connsiteY7" fmla="*/ 319 h 25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685" h="257535">
                <a:moveTo>
                  <a:pt x="3465" y="319"/>
                </a:moveTo>
                <a:cubicBezTo>
                  <a:pt x="26484" y="5875"/>
                  <a:pt x="200580" y="97421"/>
                  <a:pt x="251115" y="117794"/>
                </a:cubicBezTo>
                <a:cubicBezTo>
                  <a:pt x="301650" y="138167"/>
                  <a:pt x="306942" y="115942"/>
                  <a:pt x="306677" y="122556"/>
                </a:cubicBezTo>
                <a:cubicBezTo>
                  <a:pt x="306412" y="129171"/>
                  <a:pt x="265667" y="134991"/>
                  <a:pt x="249527" y="157481"/>
                </a:cubicBezTo>
                <a:cubicBezTo>
                  <a:pt x="233388" y="179971"/>
                  <a:pt x="211428" y="259611"/>
                  <a:pt x="209840" y="257494"/>
                </a:cubicBezTo>
                <a:cubicBezTo>
                  <a:pt x="208252" y="255377"/>
                  <a:pt x="256142" y="173621"/>
                  <a:pt x="240002" y="144781"/>
                </a:cubicBezTo>
                <a:cubicBezTo>
                  <a:pt x="223862" y="115941"/>
                  <a:pt x="147662" y="105623"/>
                  <a:pt x="113002" y="84456"/>
                </a:cubicBezTo>
                <a:cubicBezTo>
                  <a:pt x="78342" y="63289"/>
                  <a:pt x="-19554" y="-5237"/>
                  <a:pt x="3465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737EB7B9-9889-4BA7-8468-078A2487B0B6}"/>
              </a:ext>
            </a:extLst>
          </p:cNvPr>
          <p:cNvSpPr/>
          <p:nvPr/>
        </p:nvSpPr>
        <p:spPr>
          <a:xfrm>
            <a:off x="4334945" y="10236178"/>
            <a:ext cx="327297" cy="155941"/>
          </a:xfrm>
          <a:custGeom>
            <a:avLst/>
            <a:gdLst>
              <a:gd name="connsiteX0" fmla="*/ 518 w 327297"/>
              <a:gd name="connsiteY0" fmla="*/ 22 h 155941"/>
              <a:gd name="connsiteX1" fmla="*/ 183080 w 327297"/>
              <a:gd name="connsiteY1" fmla="*/ 101622 h 155941"/>
              <a:gd name="connsiteX2" fmla="*/ 324368 w 327297"/>
              <a:gd name="connsiteY2" fmla="*/ 130197 h 155941"/>
              <a:gd name="connsiteX3" fmla="*/ 267218 w 327297"/>
              <a:gd name="connsiteY3" fmla="*/ 155597 h 155941"/>
              <a:gd name="connsiteX4" fmla="*/ 132280 w 327297"/>
              <a:gd name="connsiteY4" fmla="*/ 111147 h 155941"/>
              <a:gd name="connsiteX5" fmla="*/ 518 w 327297"/>
              <a:gd name="connsiteY5" fmla="*/ 22 h 15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297" h="155941">
                <a:moveTo>
                  <a:pt x="518" y="22"/>
                </a:moveTo>
                <a:cubicBezTo>
                  <a:pt x="8985" y="-1565"/>
                  <a:pt x="129105" y="79926"/>
                  <a:pt x="183080" y="101622"/>
                </a:cubicBezTo>
                <a:cubicBezTo>
                  <a:pt x="237055" y="123318"/>
                  <a:pt x="310345" y="121201"/>
                  <a:pt x="324368" y="130197"/>
                </a:cubicBezTo>
                <a:cubicBezTo>
                  <a:pt x="338391" y="139193"/>
                  <a:pt x="299233" y="158772"/>
                  <a:pt x="267218" y="155597"/>
                </a:cubicBezTo>
                <a:cubicBezTo>
                  <a:pt x="235203" y="152422"/>
                  <a:pt x="175142" y="132049"/>
                  <a:pt x="132280" y="111147"/>
                </a:cubicBezTo>
                <a:cubicBezTo>
                  <a:pt x="89418" y="90245"/>
                  <a:pt x="-7949" y="1609"/>
                  <a:pt x="51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E51616D2-A532-44FB-85F9-9146F415B599}"/>
              </a:ext>
            </a:extLst>
          </p:cNvPr>
          <p:cNvSpPr/>
          <p:nvPr/>
        </p:nvSpPr>
        <p:spPr>
          <a:xfrm>
            <a:off x="4403138" y="10448891"/>
            <a:ext cx="199223" cy="73186"/>
          </a:xfrm>
          <a:custGeom>
            <a:avLst/>
            <a:gdLst>
              <a:gd name="connsiteX0" fmla="*/ 587 w 199223"/>
              <a:gd name="connsiteY0" fmla="*/ 34 h 73186"/>
              <a:gd name="connsiteX1" fmla="*/ 178387 w 199223"/>
              <a:gd name="connsiteY1" fmla="*/ 61947 h 73186"/>
              <a:gd name="connsiteX2" fmla="*/ 189500 w 199223"/>
              <a:gd name="connsiteY2" fmla="*/ 61947 h 73186"/>
              <a:gd name="connsiteX3" fmla="*/ 122825 w 199223"/>
              <a:gd name="connsiteY3" fmla="*/ 71472 h 73186"/>
              <a:gd name="connsiteX4" fmla="*/ 587 w 199223"/>
              <a:gd name="connsiteY4" fmla="*/ 34 h 7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23" h="73186">
                <a:moveTo>
                  <a:pt x="587" y="34"/>
                </a:moveTo>
                <a:cubicBezTo>
                  <a:pt x="9847" y="-1554"/>
                  <a:pt x="146902" y="51628"/>
                  <a:pt x="178387" y="61947"/>
                </a:cubicBezTo>
                <a:cubicBezTo>
                  <a:pt x="209873" y="72266"/>
                  <a:pt x="198760" y="60360"/>
                  <a:pt x="189500" y="61947"/>
                </a:cubicBezTo>
                <a:cubicBezTo>
                  <a:pt x="180240" y="63535"/>
                  <a:pt x="151400" y="78087"/>
                  <a:pt x="122825" y="71472"/>
                </a:cubicBezTo>
                <a:cubicBezTo>
                  <a:pt x="94250" y="64857"/>
                  <a:pt x="-8673" y="1622"/>
                  <a:pt x="58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501DB57E-EAB4-47C3-977F-314FA1AED823}"/>
              </a:ext>
            </a:extLst>
          </p:cNvPr>
          <p:cNvSpPr/>
          <p:nvPr/>
        </p:nvSpPr>
        <p:spPr>
          <a:xfrm>
            <a:off x="4520421" y="10312209"/>
            <a:ext cx="162720" cy="385909"/>
          </a:xfrm>
          <a:custGeom>
            <a:avLst/>
            <a:gdLst>
              <a:gd name="connsiteX0" fmla="*/ 162704 w 162720"/>
              <a:gd name="connsiteY0" fmla="*/ 1779 h 385909"/>
              <a:gd name="connsiteX1" fmla="*/ 48404 w 162720"/>
              <a:gd name="connsiteY1" fmla="*/ 235141 h 385909"/>
              <a:gd name="connsiteX2" fmla="*/ 13479 w 162720"/>
              <a:gd name="connsiteY2" fmla="*/ 378016 h 385909"/>
              <a:gd name="connsiteX3" fmla="*/ 2367 w 162720"/>
              <a:gd name="connsiteY3" fmla="*/ 343091 h 385909"/>
              <a:gd name="connsiteX4" fmla="*/ 56342 w 162720"/>
              <a:gd name="connsiteY4" fmla="*/ 139891 h 385909"/>
              <a:gd name="connsiteX5" fmla="*/ 162704 w 162720"/>
              <a:gd name="connsiteY5" fmla="*/ 1779 h 38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720" h="385909">
                <a:moveTo>
                  <a:pt x="162704" y="1779"/>
                </a:moveTo>
                <a:cubicBezTo>
                  <a:pt x="161381" y="17654"/>
                  <a:pt x="73275" y="172435"/>
                  <a:pt x="48404" y="235141"/>
                </a:cubicBezTo>
                <a:cubicBezTo>
                  <a:pt x="23533" y="297847"/>
                  <a:pt x="21152" y="360024"/>
                  <a:pt x="13479" y="378016"/>
                </a:cubicBezTo>
                <a:cubicBezTo>
                  <a:pt x="5806" y="396008"/>
                  <a:pt x="-4777" y="382778"/>
                  <a:pt x="2367" y="343091"/>
                </a:cubicBezTo>
                <a:cubicBezTo>
                  <a:pt x="9511" y="303404"/>
                  <a:pt x="25650" y="199951"/>
                  <a:pt x="56342" y="139891"/>
                </a:cubicBezTo>
                <a:cubicBezTo>
                  <a:pt x="87034" y="79831"/>
                  <a:pt x="164027" y="-14096"/>
                  <a:pt x="162704" y="1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16A8CD27-A222-4B72-A005-D49775DEDEE2}"/>
              </a:ext>
            </a:extLst>
          </p:cNvPr>
          <p:cNvSpPr/>
          <p:nvPr/>
        </p:nvSpPr>
        <p:spPr>
          <a:xfrm>
            <a:off x="4599902" y="9640871"/>
            <a:ext cx="203892" cy="644631"/>
          </a:xfrm>
          <a:custGeom>
            <a:avLst/>
            <a:gdLst>
              <a:gd name="connsiteX0" fmla="*/ 203873 w 203892"/>
              <a:gd name="connsiteY0" fmla="*/ 17 h 644631"/>
              <a:gd name="connsiteX1" fmla="*/ 34011 w 203892"/>
              <a:gd name="connsiteY1" fmla="*/ 165117 h 644631"/>
              <a:gd name="connsiteX2" fmla="*/ 673 w 203892"/>
              <a:gd name="connsiteY2" fmla="*/ 354029 h 644631"/>
              <a:gd name="connsiteX3" fmla="*/ 21311 w 203892"/>
              <a:gd name="connsiteY3" fmla="*/ 496904 h 644631"/>
              <a:gd name="connsiteX4" fmla="*/ 126086 w 203892"/>
              <a:gd name="connsiteY4" fmla="*/ 644542 h 644631"/>
              <a:gd name="connsiteX5" fmla="*/ 24486 w 203892"/>
              <a:gd name="connsiteY5" fmla="*/ 512779 h 644631"/>
              <a:gd name="connsiteX6" fmla="*/ 45123 w 203892"/>
              <a:gd name="connsiteY6" fmla="*/ 174642 h 644631"/>
              <a:gd name="connsiteX7" fmla="*/ 203873 w 203892"/>
              <a:gd name="connsiteY7" fmla="*/ 17 h 64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892" h="644631">
                <a:moveTo>
                  <a:pt x="203873" y="17"/>
                </a:moveTo>
                <a:cubicBezTo>
                  <a:pt x="202021" y="-1570"/>
                  <a:pt x="67878" y="106115"/>
                  <a:pt x="34011" y="165117"/>
                </a:cubicBezTo>
                <a:cubicBezTo>
                  <a:pt x="144" y="224119"/>
                  <a:pt x="2790" y="298731"/>
                  <a:pt x="673" y="354029"/>
                </a:cubicBezTo>
                <a:cubicBezTo>
                  <a:pt x="-1444" y="409327"/>
                  <a:pt x="409" y="448485"/>
                  <a:pt x="21311" y="496904"/>
                </a:cubicBezTo>
                <a:cubicBezTo>
                  <a:pt x="42213" y="545323"/>
                  <a:pt x="125557" y="641896"/>
                  <a:pt x="126086" y="644542"/>
                </a:cubicBezTo>
                <a:cubicBezTo>
                  <a:pt x="126615" y="647188"/>
                  <a:pt x="37980" y="591096"/>
                  <a:pt x="24486" y="512779"/>
                </a:cubicBezTo>
                <a:cubicBezTo>
                  <a:pt x="10992" y="434462"/>
                  <a:pt x="16548" y="258515"/>
                  <a:pt x="45123" y="174642"/>
                </a:cubicBezTo>
                <a:cubicBezTo>
                  <a:pt x="73698" y="90769"/>
                  <a:pt x="205725" y="1604"/>
                  <a:pt x="203873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549F1B98-8DCC-4113-9528-D7D47E8B7899}"/>
              </a:ext>
            </a:extLst>
          </p:cNvPr>
          <p:cNvSpPr/>
          <p:nvPr/>
        </p:nvSpPr>
        <p:spPr>
          <a:xfrm>
            <a:off x="4635435" y="9678986"/>
            <a:ext cx="220902" cy="548119"/>
          </a:xfrm>
          <a:custGeom>
            <a:avLst/>
            <a:gdLst>
              <a:gd name="connsiteX0" fmla="*/ 220728 w 220902"/>
              <a:gd name="connsiteY0" fmla="*/ 2 h 548119"/>
              <a:gd name="connsiteX1" fmla="*/ 66740 w 220902"/>
              <a:gd name="connsiteY1" fmla="*/ 139702 h 548119"/>
              <a:gd name="connsiteX2" fmla="*/ 36578 w 220902"/>
              <a:gd name="connsiteY2" fmla="*/ 276227 h 548119"/>
              <a:gd name="connsiteX3" fmla="*/ 50865 w 220902"/>
              <a:gd name="connsiteY3" fmla="*/ 458789 h 548119"/>
              <a:gd name="connsiteX4" fmla="*/ 96903 w 220902"/>
              <a:gd name="connsiteY4" fmla="*/ 547689 h 548119"/>
              <a:gd name="connsiteX5" fmla="*/ 27053 w 220902"/>
              <a:gd name="connsiteY5" fmla="*/ 425452 h 548119"/>
              <a:gd name="connsiteX6" fmla="*/ 65 w 220902"/>
              <a:gd name="connsiteY6" fmla="*/ 333377 h 548119"/>
              <a:gd name="connsiteX7" fmla="*/ 33403 w 220902"/>
              <a:gd name="connsiteY7" fmla="*/ 136527 h 548119"/>
              <a:gd name="connsiteX8" fmla="*/ 220728 w 220902"/>
              <a:gd name="connsiteY8" fmla="*/ 2 h 54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902" h="548119">
                <a:moveTo>
                  <a:pt x="220728" y="2"/>
                </a:moveTo>
                <a:cubicBezTo>
                  <a:pt x="226284" y="531"/>
                  <a:pt x="97432" y="93665"/>
                  <a:pt x="66740" y="139702"/>
                </a:cubicBezTo>
                <a:cubicBezTo>
                  <a:pt x="36048" y="185739"/>
                  <a:pt x="39224" y="223046"/>
                  <a:pt x="36578" y="276227"/>
                </a:cubicBezTo>
                <a:cubicBezTo>
                  <a:pt x="33932" y="329408"/>
                  <a:pt x="40811" y="413545"/>
                  <a:pt x="50865" y="458789"/>
                </a:cubicBezTo>
                <a:cubicBezTo>
                  <a:pt x="60919" y="504033"/>
                  <a:pt x="100872" y="553245"/>
                  <a:pt x="96903" y="547689"/>
                </a:cubicBezTo>
                <a:cubicBezTo>
                  <a:pt x="92934" y="542133"/>
                  <a:pt x="43193" y="461171"/>
                  <a:pt x="27053" y="425452"/>
                </a:cubicBezTo>
                <a:cubicBezTo>
                  <a:pt x="10913" y="389733"/>
                  <a:pt x="-993" y="381531"/>
                  <a:pt x="65" y="333377"/>
                </a:cubicBezTo>
                <a:cubicBezTo>
                  <a:pt x="1123" y="285223"/>
                  <a:pt x="-3639" y="192883"/>
                  <a:pt x="33403" y="136527"/>
                </a:cubicBezTo>
                <a:cubicBezTo>
                  <a:pt x="70445" y="80171"/>
                  <a:pt x="215172" y="-527"/>
                  <a:pt x="22072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FC83841B-E810-45CD-8792-0E3B3DF86C87}"/>
              </a:ext>
            </a:extLst>
          </p:cNvPr>
          <p:cNvSpPr/>
          <p:nvPr/>
        </p:nvSpPr>
        <p:spPr>
          <a:xfrm>
            <a:off x="4871475" y="9641372"/>
            <a:ext cx="266199" cy="599275"/>
          </a:xfrm>
          <a:custGeom>
            <a:avLst/>
            <a:gdLst>
              <a:gd name="connsiteX0" fmla="*/ 235513 w 266199"/>
              <a:gd name="connsiteY0" fmla="*/ 1103 h 599275"/>
              <a:gd name="connsiteX1" fmla="*/ 257738 w 266199"/>
              <a:gd name="connsiteY1" fmla="*/ 172553 h 599275"/>
              <a:gd name="connsiteX2" fmla="*/ 68825 w 266199"/>
              <a:gd name="connsiteY2" fmla="*/ 502753 h 599275"/>
              <a:gd name="connsiteX3" fmla="*/ 2150 w 266199"/>
              <a:gd name="connsiteY3" fmla="*/ 591653 h 599275"/>
              <a:gd name="connsiteX4" fmla="*/ 137088 w 266199"/>
              <a:gd name="connsiteY4" fmla="*/ 344003 h 599275"/>
              <a:gd name="connsiteX5" fmla="*/ 254563 w 266199"/>
              <a:gd name="connsiteY5" fmla="*/ 110641 h 599275"/>
              <a:gd name="connsiteX6" fmla="*/ 235513 w 266199"/>
              <a:gd name="connsiteY6" fmla="*/ 1103 h 59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199" h="599275">
                <a:moveTo>
                  <a:pt x="235513" y="1103"/>
                </a:moveTo>
                <a:cubicBezTo>
                  <a:pt x="236042" y="11422"/>
                  <a:pt x="285519" y="88945"/>
                  <a:pt x="257738" y="172553"/>
                </a:cubicBezTo>
                <a:cubicBezTo>
                  <a:pt x="229957" y="256161"/>
                  <a:pt x="111423" y="432903"/>
                  <a:pt x="68825" y="502753"/>
                </a:cubicBezTo>
                <a:cubicBezTo>
                  <a:pt x="26227" y="572603"/>
                  <a:pt x="-9227" y="618111"/>
                  <a:pt x="2150" y="591653"/>
                </a:cubicBezTo>
                <a:cubicBezTo>
                  <a:pt x="13527" y="565195"/>
                  <a:pt x="137088" y="344003"/>
                  <a:pt x="137088" y="344003"/>
                </a:cubicBezTo>
                <a:cubicBezTo>
                  <a:pt x="179157" y="263834"/>
                  <a:pt x="240011" y="166468"/>
                  <a:pt x="254563" y="110641"/>
                </a:cubicBezTo>
                <a:cubicBezTo>
                  <a:pt x="269115" y="54814"/>
                  <a:pt x="234984" y="-9216"/>
                  <a:pt x="235513" y="1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B0DA32B1-8F08-454A-A05C-B730163B289A}"/>
              </a:ext>
            </a:extLst>
          </p:cNvPr>
          <p:cNvSpPr/>
          <p:nvPr/>
        </p:nvSpPr>
        <p:spPr>
          <a:xfrm>
            <a:off x="4704170" y="10124932"/>
            <a:ext cx="184657" cy="249447"/>
          </a:xfrm>
          <a:custGeom>
            <a:avLst/>
            <a:gdLst>
              <a:gd name="connsiteX0" fmla="*/ 24993 w 184657"/>
              <a:gd name="connsiteY0" fmla="*/ 143 h 249447"/>
              <a:gd name="connsiteX1" fmla="*/ 128180 w 184657"/>
              <a:gd name="connsiteY1" fmla="*/ 125556 h 249447"/>
              <a:gd name="connsiteX2" fmla="*/ 183743 w 184657"/>
              <a:gd name="connsiteY2" fmla="*/ 108093 h 249447"/>
              <a:gd name="connsiteX3" fmla="*/ 85318 w 184657"/>
              <a:gd name="connsiteY3" fmla="*/ 150956 h 249447"/>
              <a:gd name="connsiteX4" fmla="*/ 2768 w 184657"/>
              <a:gd name="connsiteY4" fmla="*/ 249381 h 249447"/>
              <a:gd name="connsiteX5" fmla="*/ 28168 w 184657"/>
              <a:gd name="connsiteY5" fmla="*/ 165243 h 249447"/>
              <a:gd name="connsiteX6" fmla="*/ 112305 w 184657"/>
              <a:gd name="connsiteY6" fmla="*/ 101743 h 249447"/>
              <a:gd name="connsiteX7" fmla="*/ 24993 w 184657"/>
              <a:gd name="connsiteY7" fmla="*/ 143 h 24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657" h="249447">
                <a:moveTo>
                  <a:pt x="24993" y="143"/>
                </a:moveTo>
                <a:cubicBezTo>
                  <a:pt x="27639" y="4112"/>
                  <a:pt x="101722" y="107564"/>
                  <a:pt x="128180" y="125556"/>
                </a:cubicBezTo>
                <a:cubicBezTo>
                  <a:pt x="154638" y="143548"/>
                  <a:pt x="190887" y="103860"/>
                  <a:pt x="183743" y="108093"/>
                </a:cubicBezTo>
                <a:cubicBezTo>
                  <a:pt x="176599" y="112326"/>
                  <a:pt x="115480" y="127408"/>
                  <a:pt x="85318" y="150956"/>
                </a:cubicBezTo>
                <a:cubicBezTo>
                  <a:pt x="55156" y="174504"/>
                  <a:pt x="12293" y="247000"/>
                  <a:pt x="2768" y="249381"/>
                </a:cubicBezTo>
                <a:cubicBezTo>
                  <a:pt x="-6757" y="251762"/>
                  <a:pt x="9912" y="189849"/>
                  <a:pt x="28168" y="165243"/>
                </a:cubicBezTo>
                <a:cubicBezTo>
                  <a:pt x="46424" y="140637"/>
                  <a:pt x="113363" y="127672"/>
                  <a:pt x="112305" y="101743"/>
                </a:cubicBezTo>
                <a:cubicBezTo>
                  <a:pt x="111247" y="75814"/>
                  <a:pt x="22347" y="-3826"/>
                  <a:pt x="2499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01D0C6A7-6826-4F27-B6B7-908626FA7AB1}"/>
              </a:ext>
            </a:extLst>
          </p:cNvPr>
          <p:cNvSpPr/>
          <p:nvPr/>
        </p:nvSpPr>
        <p:spPr>
          <a:xfrm>
            <a:off x="3910725" y="10681806"/>
            <a:ext cx="535596" cy="1092053"/>
          </a:xfrm>
          <a:custGeom>
            <a:avLst/>
            <a:gdLst>
              <a:gd name="connsiteX0" fmla="*/ 534275 w 535596"/>
              <a:gd name="connsiteY0" fmla="*/ 33819 h 1092053"/>
              <a:gd name="connsiteX1" fmla="*/ 454900 w 535596"/>
              <a:gd name="connsiteY1" fmla="*/ 614844 h 1092053"/>
              <a:gd name="connsiteX2" fmla="*/ 416800 w 535596"/>
              <a:gd name="connsiteY2" fmla="*/ 1005369 h 1092053"/>
              <a:gd name="connsiteX3" fmla="*/ 286625 w 535596"/>
              <a:gd name="connsiteY3" fmla="*/ 1014894 h 1092053"/>
              <a:gd name="connsiteX4" fmla="*/ 875 w 535596"/>
              <a:gd name="connsiteY4" fmla="*/ 1091094 h 1092053"/>
              <a:gd name="connsiteX5" fmla="*/ 388225 w 535596"/>
              <a:gd name="connsiteY5" fmla="*/ 954569 h 1092053"/>
              <a:gd name="connsiteX6" fmla="*/ 400925 w 535596"/>
              <a:gd name="connsiteY6" fmla="*/ 805344 h 1092053"/>
              <a:gd name="connsiteX7" fmla="*/ 499350 w 535596"/>
              <a:gd name="connsiteY7" fmla="*/ 148119 h 1092053"/>
              <a:gd name="connsiteX8" fmla="*/ 534275 w 535596"/>
              <a:gd name="connsiteY8" fmla="*/ 33819 h 109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596" h="1092053">
                <a:moveTo>
                  <a:pt x="534275" y="33819"/>
                </a:moveTo>
                <a:cubicBezTo>
                  <a:pt x="526867" y="111607"/>
                  <a:pt x="474479" y="452919"/>
                  <a:pt x="454900" y="614844"/>
                </a:cubicBezTo>
                <a:cubicBezTo>
                  <a:pt x="435321" y="776769"/>
                  <a:pt x="444846" y="938694"/>
                  <a:pt x="416800" y="1005369"/>
                </a:cubicBezTo>
                <a:cubicBezTo>
                  <a:pt x="388754" y="1072044"/>
                  <a:pt x="355946" y="1000607"/>
                  <a:pt x="286625" y="1014894"/>
                </a:cubicBezTo>
                <a:cubicBezTo>
                  <a:pt x="217304" y="1029182"/>
                  <a:pt x="-16058" y="1101148"/>
                  <a:pt x="875" y="1091094"/>
                </a:cubicBezTo>
                <a:cubicBezTo>
                  <a:pt x="17808" y="1081040"/>
                  <a:pt x="321550" y="1002194"/>
                  <a:pt x="388225" y="954569"/>
                </a:cubicBezTo>
                <a:cubicBezTo>
                  <a:pt x="454900" y="906944"/>
                  <a:pt x="382404" y="939752"/>
                  <a:pt x="400925" y="805344"/>
                </a:cubicBezTo>
                <a:cubicBezTo>
                  <a:pt x="419446" y="670936"/>
                  <a:pt x="482417" y="276177"/>
                  <a:pt x="499350" y="148119"/>
                </a:cubicBezTo>
                <a:cubicBezTo>
                  <a:pt x="516283" y="20061"/>
                  <a:pt x="541683" y="-43969"/>
                  <a:pt x="534275" y="33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4C856D34-4A56-4EE2-A221-0F756F91E516}"/>
              </a:ext>
            </a:extLst>
          </p:cNvPr>
          <p:cNvSpPr/>
          <p:nvPr/>
        </p:nvSpPr>
        <p:spPr>
          <a:xfrm>
            <a:off x="3499689" y="10104848"/>
            <a:ext cx="355471" cy="1705832"/>
          </a:xfrm>
          <a:custGeom>
            <a:avLst/>
            <a:gdLst>
              <a:gd name="connsiteX0" fmla="*/ 354761 w 355471"/>
              <a:gd name="connsiteY0" fmla="*/ 1177 h 1705832"/>
              <a:gd name="connsiteX1" fmla="*/ 145211 w 355471"/>
              <a:gd name="connsiteY1" fmla="*/ 686977 h 1705832"/>
              <a:gd name="connsiteX2" fmla="*/ 5511 w 355471"/>
              <a:gd name="connsiteY2" fmla="*/ 1572802 h 1705832"/>
              <a:gd name="connsiteX3" fmla="*/ 27736 w 355471"/>
              <a:gd name="connsiteY3" fmla="*/ 1683927 h 1705832"/>
              <a:gd name="connsiteX4" fmla="*/ 24561 w 355471"/>
              <a:gd name="connsiteY4" fmla="*/ 1391827 h 1705832"/>
              <a:gd name="connsiteX5" fmla="*/ 30911 w 355471"/>
              <a:gd name="connsiteY5" fmla="*/ 1109252 h 1705832"/>
              <a:gd name="connsiteX6" fmla="*/ 205536 w 355471"/>
              <a:gd name="connsiteY6" fmla="*/ 537752 h 1705832"/>
              <a:gd name="connsiteX7" fmla="*/ 354761 w 355471"/>
              <a:gd name="connsiteY7" fmla="*/ 1177 h 170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471" h="1705832">
                <a:moveTo>
                  <a:pt x="354761" y="1177"/>
                </a:moveTo>
                <a:cubicBezTo>
                  <a:pt x="344707" y="26048"/>
                  <a:pt x="203419" y="425040"/>
                  <a:pt x="145211" y="686977"/>
                </a:cubicBezTo>
                <a:cubicBezTo>
                  <a:pt x="87003" y="948914"/>
                  <a:pt x="25090" y="1406644"/>
                  <a:pt x="5511" y="1572802"/>
                </a:cubicBezTo>
                <a:cubicBezTo>
                  <a:pt x="-14068" y="1738960"/>
                  <a:pt x="24561" y="1714090"/>
                  <a:pt x="27736" y="1683927"/>
                </a:cubicBezTo>
                <a:cubicBezTo>
                  <a:pt x="30911" y="1653764"/>
                  <a:pt x="24032" y="1487606"/>
                  <a:pt x="24561" y="1391827"/>
                </a:cubicBezTo>
                <a:cubicBezTo>
                  <a:pt x="25090" y="1296048"/>
                  <a:pt x="749" y="1251598"/>
                  <a:pt x="30911" y="1109252"/>
                </a:cubicBezTo>
                <a:cubicBezTo>
                  <a:pt x="61073" y="966906"/>
                  <a:pt x="145211" y="724019"/>
                  <a:pt x="205536" y="537752"/>
                </a:cubicBezTo>
                <a:cubicBezTo>
                  <a:pt x="265861" y="351485"/>
                  <a:pt x="364815" y="-23694"/>
                  <a:pt x="354761" y="1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C4F5F360-F2F6-44E3-9776-8867EE89CFBE}"/>
              </a:ext>
            </a:extLst>
          </p:cNvPr>
          <p:cNvSpPr/>
          <p:nvPr/>
        </p:nvSpPr>
        <p:spPr>
          <a:xfrm>
            <a:off x="3435330" y="11873703"/>
            <a:ext cx="740418" cy="209033"/>
          </a:xfrm>
          <a:custGeom>
            <a:avLst/>
            <a:gdLst>
              <a:gd name="connsiteX0" fmla="*/ 2137 w 740418"/>
              <a:gd name="connsiteY0" fmla="*/ 797 h 209033"/>
              <a:gd name="connsiteX1" fmla="*/ 19070 w 740418"/>
              <a:gd name="connsiteY1" fmla="*/ 203997 h 209033"/>
              <a:gd name="connsiteX2" fmla="*/ 76220 w 740418"/>
              <a:gd name="connsiteY2" fmla="*/ 146847 h 209033"/>
              <a:gd name="connsiteX3" fmla="*/ 321753 w 740418"/>
              <a:gd name="connsiteY3" fmla="*/ 142614 h 209033"/>
              <a:gd name="connsiteX4" fmla="*/ 637137 w 740418"/>
              <a:gd name="connsiteY4" fmla="*/ 45247 h 209033"/>
              <a:gd name="connsiteX5" fmla="*/ 728153 w 740418"/>
              <a:gd name="connsiteY5" fmla="*/ 15614 h 209033"/>
              <a:gd name="connsiteX6" fmla="*/ 400070 w 740418"/>
              <a:gd name="connsiteY6" fmla="*/ 51597 h 209033"/>
              <a:gd name="connsiteX7" fmla="*/ 154537 w 740418"/>
              <a:gd name="connsiteY7" fmla="*/ 119330 h 209033"/>
              <a:gd name="connsiteX8" fmla="*/ 61403 w 740418"/>
              <a:gd name="connsiteY8" fmla="*/ 132030 h 209033"/>
              <a:gd name="connsiteX9" fmla="*/ 2137 w 740418"/>
              <a:gd name="connsiteY9" fmla="*/ 797 h 2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418" h="209033">
                <a:moveTo>
                  <a:pt x="2137" y="797"/>
                </a:moveTo>
                <a:cubicBezTo>
                  <a:pt x="-4918" y="12791"/>
                  <a:pt x="6723" y="179655"/>
                  <a:pt x="19070" y="203997"/>
                </a:cubicBezTo>
                <a:cubicBezTo>
                  <a:pt x="31417" y="228339"/>
                  <a:pt x="25773" y="157077"/>
                  <a:pt x="76220" y="146847"/>
                </a:cubicBezTo>
                <a:cubicBezTo>
                  <a:pt x="126667" y="136617"/>
                  <a:pt x="228267" y="159547"/>
                  <a:pt x="321753" y="142614"/>
                </a:cubicBezTo>
                <a:cubicBezTo>
                  <a:pt x="415239" y="125681"/>
                  <a:pt x="569404" y="66414"/>
                  <a:pt x="637137" y="45247"/>
                </a:cubicBezTo>
                <a:cubicBezTo>
                  <a:pt x="704870" y="24080"/>
                  <a:pt x="767664" y="14556"/>
                  <a:pt x="728153" y="15614"/>
                </a:cubicBezTo>
                <a:cubicBezTo>
                  <a:pt x="688642" y="16672"/>
                  <a:pt x="495673" y="34311"/>
                  <a:pt x="400070" y="51597"/>
                </a:cubicBezTo>
                <a:cubicBezTo>
                  <a:pt x="304467" y="68883"/>
                  <a:pt x="210981" y="105925"/>
                  <a:pt x="154537" y="119330"/>
                </a:cubicBezTo>
                <a:cubicBezTo>
                  <a:pt x="98093" y="132735"/>
                  <a:pt x="88567" y="148258"/>
                  <a:pt x="61403" y="132030"/>
                </a:cubicBezTo>
                <a:cubicBezTo>
                  <a:pt x="34239" y="115802"/>
                  <a:pt x="9192" y="-11197"/>
                  <a:pt x="2137" y="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AB2724B6-9F81-4132-AD01-85CA2AF8530A}"/>
              </a:ext>
            </a:extLst>
          </p:cNvPr>
          <p:cNvSpPr/>
          <p:nvPr/>
        </p:nvSpPr>
        <p:spPr>
          <a:xfrm>
            <a:off x="3424711" y="11736914"/>
            <a:ext cx="423441" cy="152099"/>
          </a:xfrm>
          <a:custGeom>
            <a:avLst/>
            <a:gdLst>
              <a:gd name="connsiteX0" fmla="*/ 423389 w 423441"/>
              <a:gd name="connsiteY0" fmla="*/ 3 h 152099"/>
              <a:gd name="connsiteX1" fmla="*/ 199022 w 423441"/>
              <a:gd name="connsiteY1" fmla="*/ 141819 h 152099"/>
              <a:gd name="connsiteX2" fmla="*/ 56 w 423441"/>
              <a:gd name="connsiteY2" fmla="*/ 122769 h 152099"/>
              <a:gd name="connsiteX3" fmla="*/ 218072 w 423441"/>
              <a:gd name="connsiteY3" fmla="*/ 146053 h 152099"/>
              <a:gd name="connsiteX4" fmla="*/ 423389 w 423441"/>
              <a:gd name="connsiteY4" fmla="*/ 3 h 15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441" h="152099">
                <a:moveTo>
                  <a:pt x="423389" y="3"/>
                </a:moveTo>
                <a:cubicBezTo>
                  <a:pt x="420214" y="-703"/>
                  <a:pt x="269577" y="121358"/>
                  <a:pt x="199022" y="141819"/>
                </a:cubicBezTo>
                <a:cubicBezTo>
                  <a:pt x="128467" y="162280"/>
                  <a:pt x="-3119" y="122063"/>
                  <a:pt x="56" y="122769"/>
                </a:cubicBezTo>
                <a:cubicBezTo>
                  <a:pt x="3231" y="123475"/>
                  <a:pt x="151750" y="167925"/>
                  <a:pt x="218072" y="146053"/>
                </a:cubicBezTo>
                <a:cubicBezTo>
                  <a:pt x="284394" y="124181"/>
                  <a:pt x="426564" y="709"/>
                  <a:pt x="42338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348B008C-2944-4287-B499-92E616C871DF}"/>
              </a:ext>
            </a:extLst>
          </p:cNvPr>
          <p:cNvSpPr/>
          <p:nvPr/>
        </p:nvSpPr>
        <p:spPr>
          <a:xfrm>
            <a:off x="3445926" y="11739033"/>
            <a:ext cx="216233" cy="143565"/>
          </a:xfrm>
          <a:custGeom>
            <a:avLst/>
            <a:gdLst>
              <a:gd name="connsiteX0" fmla="*/ 116424 w 216233"/>
              <a:gd name="connsiteY0" fmla="*/ 0 h 143565"/>
              <a:gd name="connsiteX1" fmla="*/ 7 w 216233"/>
              <a:gd name="connsiteY1" fmla="*/ 120650 h 143565"/>
              <a:gd name="connsiteX2" fmla="*/ 122774 w 216233"/>
              <a:gd name="connsiteY2" fmla="*/ 141817 h 143565"/>
              <a:gd name="connsiteX3" fmla="*/ 213791 w 216233"/>
              <a:gd name="connsiteY3" fmla="*/ 139700 h 143565"/>
              <a:gd name="connsiteX4" fmla="*/ 23291 w 216233"/>
              <a:gd name="connsiteY4" fmla="*/ 118534 h 143565"/>
              <a:gd name="connsiteX5" fmla="*/ 116424 w 216233"/>
              <a:gd name="connsiteY5" fmla="*/ 0 h 14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233" h="143565">
                <a:moveTo>
                  <a:pt x="116424" y="0"/>
                </a:moveTo>
                <a:cubicBezTo>
                  <a:pt x="112543" y="353"/>
                  <a:pt x="-1051" y="97014"/>
                  <a:pt x="7" y="120650"/>
                </a:cubicBezTo>
                <a:cubicBezTo>
                  <a:pt x="1065" y="144286"/>
                  <a:pt x="87143" y="138642"/>
                  <a:pt x="122774" y="141817"/>
                </a:cubicBezTo>
                <a:cubicBezTo>
                  <a:pt x="158405" y="144992"/>
                  <a:pt x="230372" y="143581"/>
                  <a:pt x="213791" y="139700"/>
                </a:cubicBezTo>
                <a:cubicBezTo>
                  <a:pt x="197211" y="135820"/>
                  <a:pt x="41283" y="141817"/>
                  <a:pt x="23291" y="118534"/>
                </a:cubicBezTo>
                <a:cubicBezTo>
                  <a:pt x="5299" y="95251"/>
                  <a:pt x="120305" y="-353"/>
                  <a:pt x="1164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E6756B0C-9AE6-46F3-AB25-A30182B69731}"/>
              </a:ext>
            </a:extLst>
          </p:cNvPr>
          <p:cNvSpPr/>
          <p:nvPr/>
        </p:nvSpPr>
        <p:spPr>
          <a:xfrm>
            <a:off x="3490076" y="11973963"/>
            <a:ext cx="753907" cy="252000"/>
          </a:xfrm>
          <a:custGeom>
            <a:avLst/>
            <a:gdLst>
              <a:gd name="connsiteX0" fmla="*/ 307 w 753907"/>
              <a:gd name="connsiteY0" fmla="*/ 209570 h 252000"/>
              <a:gd name="connsiteX1" fmla="*/ 366491 w 753907"/>
              <a:gd name="connsiteY1" fmla="*/ 251904 h 252000"/>
              <a:gd name="connsiteX2" fmla="*/ 525241 w 753907"/>
              <a:gd name="connsiteY2" fmla="*/ 211687 h 252000"/>
              <a:gd name="connsiteX3" fmla="*/ 753841 w 753907"/>
              <a:gd name="connsiteY3" fmla="*/ 20 h 252000"/>
              <a:gd name="connsiteX4" fmla="*/ 501957 w 753907"/>
              <a:gd name="connsiteY4" fmla="*/ 198987 h 252000"/>
              <a:gd name="connsiteX5" fmla="*/ 307224 w 753907"/>
              <a:gd name="connsiteY5" fmla="*/ 239204 h 252000"/>
              <a:gd name="connsiteX6" fmla="*/ 307 w 753907"/>
              <a:gd name="connsiteY6" fmla="*/ 209570 h 2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907" h="252000">
                <a:moveTo>
                  <a:pt x="307" y="209570"/>
                </a:moveTo>
                <a:cubicBezTo>
                  <a:pt x="10185" y="211687"/>
                  <a:pt x="279002" y="251551"/>
                  <a:pt x="366491" y="251904"/>
                </a:cubicBezTo>
                <a:cubicBezTo>
                  <a:pt x="453980" y="252257"/>
                  <a:pt x="460683" y="253668"/>
                  <a:pt x="525241" y="211687"/>
                </a:cubicBezTo>
                <a:cubicBezTo>
                  <a:pt x="589799" y="169706"/>
                  <a:pt x="757722" y="2137"/>
                  <a:pt x="753841" y="20"/>
                </a:cubicBezTo>
                <a:cubicBezTo>
                  <a:pt x="749960" y="-2097"/>
                  <a:pt x="576393" y="159123"/>
                  <a:pt x="501957" y="198987"/>
                </a:cubicBezTo>
                <a:cubicBezTo>
                  <a:pt x="427521" y="238851"/>
                  <a:pt x="393302" y="237440"/>
                  <a:pt x="307224" y="239204"/>
                </a:cubicBezTo>
                <a:cubicBezTo>
                  <a:pt x="221146" y="240968"/>
                  <a:pt x="-9571" y="207453"/>
                  <a:pt x="307" y="209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026A233B-AB6B-405C-B603-6E74F2B9A37A}"/>
              </a:ext>
            </a:extLst>
          </p:cNvPr>
          <p:cNvSpPr/>
          <p:nvPr/>
        </p:nvSpPr>
        <p:spPr>
          <a:xfrm>
            <a:off x="3406073" y="11916731"/>
            <a:ext cx="880796" cy="521080"/>
          </a:xfrm>
          <a:custGeom>
            <a:avLst/>
            <a:gdLst>
              <a:gd name="connsiteX0" fmla="*/ 43565 w 880796"/>
              <a:gd name="connsiteY0" fmla="*/ 238757 h 521080"/>
              <a:gd name="connsiteX1" fmla="*/ 313440 w 880796"/>
              <a:gd name="connsiteY1" fmla="*/ 499107 h 521080"/>
              <a:gd name="connsiteX2" fmla="*/ 464252 w 880796"/>
              <a:gd name="connsiteY2" fmla="*/ 470532 h 521080"/>
              <a:gd name="connsiteX3" fmla="*/ 807152 w 880796"/>
              <a:gd name="connsiteY3" fmla="*/ 180019 h 521080"/>
              <a:gd name="connsiteX4" fmla="*/ 875415 w 880796"/>
              <a:gd name="connsiteY4" fmla="*/ 632 h 521080"/>
              <a:gd name="connsiteX5" fmla="*/ 857952 w 880796"/>
              <a:gd name="connsiteY5" fmla="*/ 129219 h 521080"/>
              <a:gd name="connsiteX6" fmla="*/ 711902 w 880796"/>
              <a:gd name="connsiteY6" fmla="*/ 353057 h 521080"/>
              <a:gd name="connsiteX7" fmla="*/ 308677 w 880796"/>
              <a:gd name="connsiteY7" fmla="*/ 516569 h 521080"/>
              <a:gd name="connsiteX8" fmla="*/ 121352 w 880796"/>
              <a:gd name="connsiteY8" fmla="*/ 418144 h 521080"/>
              <a:gd name="connsiteX9" fmla="*/ 8640 w 880796"/>
              <a:gd name="connsiteY9" fmla="*/ 307019 h 521080"/>
              <a:gd name="connsiteX10" fmla="*/ 43565 w 880796"/>
              <a:gd name="connsiteY10" fmla="*/ 238757 h 52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0796" h="521080">
                <a:moveTo>
                  <a:pt x="43565" y="238757"/>
                </a:moveTo>
                <a:cubicBezTo>
                  <a:pt x="94365" y="270772"/>
                  <a:pt x="243326" y="460478"/>
                  <a:pt x="313440" y="499107"/>
                </a:cubicBezTo>
                <a:cubicBezTo>
                  <a:pt x="383555" y="537736"/>
                  <a:pt x="381967" y="523713"/>
                  <a:pt x="464252" y="470532"/>
                </a:cubicBezTo>
                <a:cubicBezTo>
                  <a:pt x="546537" y="417351"/>
                  <a:pt x="738625" y="258336"/>
                  <a:pt x="807152" y="180019"/>
                </a:cubicBezTo>
                <a:cubicBezTo>
                  <a:pt x="875679" y="101702"/>
                  <a:pt x="866948" y="9099"/>
                  <a:pt x="875415" y="632"/>
                </a:cubicBezTo>
                <a:cubicBezTo>
                  <a:pt x="883882" y="-7835"/>
                  <a:pt x="885204" y="70481"/>
                  <a:pt x="857952" y="129219"/>
                </a:cubicBezTo>
                <a:cubicBezTo>
                  <a:pt x="830700" y="187956"/>
                  <a:pt x="803448" y="288499"/>
                  <a:pt x="711902" y="353057"/>
                </a:cubicBezTo>
                <a:cubicBezTo>
                  <a:pt x="620356" y="417615"/>
                  <a:pt x="407102" y="505721"/>
                  <a:pt x="308677" y="516569"/>
                </a:cubicBezTo>
                <a:cubicBezTo>
                  <a:pt x="210252" y="527417"/>
                  <a:pt x="171358" y="453069"/>
                  <a:pt x="121352" y="418144"/>
                </a:cubicBezTo>
                <a:cubicBezTo>
                  <a:pt x="71346" y="383219"/>
                  <a:pt x="22927" y="339563"/>
                  <a:pt x="8640" y="307019"/>
                </a:cubicBezTo>
                <a:cubicBezTo>
                  <a:pt x="-5647" y="274475"/>
                  <a:pt x="-7235" y="206742"/>
                  <a:pt x="43565" y="238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A6B84C57-76AB-433A-8938-DA77397B031D}"/>
              </a:ext>
            </a:extLst>
          </p:cNvPr>
          <p:cNvSpPr/>
          <p:nvPr/>
        </p:nvSpPr>
        <p:spPr>
          <a:xfrm>
            <a:off x="3380369" y="12199087"/>
            <a:ext cx="550349" cy="448656"/>
          </a:xfrm>
          <a:custGeom>
            <a:avLst/>
            <a:gdLst>
              <a:gd name="connsiteX0" fmla="*/ 34344 w 550349"/>
              <a:gd name="connsiteY0" fmla="*/ 851 h 448656"/>
              <a:gd name="connsiteX1" fmla="*/ 1006 w 550349"/>
              <a:gd name="connsiteY1" fmla="*/ 107213 h 448656"/>
              <a:gd name="connsiteX2" fmla="*/ 80381 w 550349"/>
              <a:gd name="connsiteY2" fmla="*/ 315176 h 448656"/>
              <a:gd name="connsiteX3" fmla="*/ 174044 w 550349"/>
              <a:gd name="connsiteY3" fmla="*/ 356451 h 448656"/>
              <a:gd name="connsiteX4" fmla="*/ 459794 w 550349"/>
              <a:gd name="connsiteY4" fmla="*/ 446938 h 448656"/>
              <a:gd name="connsiteX5" fmla="*/ 548694 w 550349"/>
              <a:gd name="connsiteY5" fmla="*/ 415188 h 448656"/>
              <a:gd name="connsiteX6" fmla="*/ 399469 w 550349"/>
              <a:gd name="connsiteY6" fmla="*/ 407251 h 448656"/>
              <a:gd name="connsiteX7" fmla="*/ 123244 w 550349"/>
              <a:gd name="connsiteY7" fmla="*/ 308826 h 448656"/>
              <a:gd name="connsiteX8" fmla="*/ 70856 w 550349"/>
              <a:gd name="connsiteY8" fmla="*/ 232626 h 448656"/>
              <a:gd name="connsiteX9" fmla="*/ 15294 w 550349"/>
              <a:gd name="connsiteY9" fmla="*/ 65938 h 448656"/>
              <a:gd name="connsiteX10" fmla="*/ 34344 w 550349"/>
              <a:gd name="connsiteY10" fmla="*/ 851 h 4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349" h="448656">
                <a:moveTo>
                  <a:pt x="34344" y="851"/>
                </a:moveTo>
                <a:cubicBezTo>
                  <a:pt x="31963" y="7730"/>
                  <a:pt x="-6667" y="54826"/>
                  <a:pt x="1006" y="107213"/>
                </a:cubicBezTo>
                <a:cubicBezTo>
                  <a:pt x="8679" y="159600"/>
                  <a:pt x="51541" y="273636"/>
                  <a:pt x="80381" y="315176"/>
                </a:cubicBezTo>
                <a:cubicBezTo>
                  <a:pt x="109221" y="356716"/>
                  <a:pt x="110809" y="334491"/>
                  <a:pt x="174044" y="356451"/>
                </a:cubicBezTo>
                <a:cubicBezTo>
                  <a:pt x="237279" y="378411"/>
                  <a:pt x="397352" y="437149"/>
                  <a:pt x="459794" y="446938"/>
                </a:cubicBezTo>
                <a:cubicBezTo>
                  <a:pt x="522236" y="456727"/>
                  <a:pt x="558748" y="421802"/>
                  <a:pt x="548694" y="415188"/>
                </a:cubicBezTo>
                <a:cubicBezTo>
                  <a:pt x="538640" y="408574"/>
                  <a:pt x="470377" y="424978"/>
                  <a:pt x="399469" y="407251"/>
                </a:cubicBezTo>
                <a:cubicBezTo>
                  <a:pt x="328561" y="389524"/>
                  <a:pt x="178013" y="337930"/>
                  <a:pt x="123244" y="308826"/>
                </a:cubicBezTo>
                <a:cubicBezTo>
                  <a:pt x="68475" y="279722"/>
                  <a:pt x="88848" y="273107"/>
                  <a:pt x="70856" y="232626"/>
                </a:cubicBezTo>
                <a:cubicBezTo>
                  <a:pt x="52864" y="192145"/>
                  <a:pt x="19792" y="101921"/>
                  <a:pt x="15294" y="65938"/>
                </a:cubicBezTo>
                <a:cubicBezTo>
                  <a:pt x="10796" y="29955"/>
                  <a:pt x="36725" y="-6028"/>
                  <a:pt x="34344" y="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F4C26BB0-4168-47B7-99F8-762C0328C27D}"/>
              </a:ext>
            </a:extLst>
          </p:cNvPr>
          <p:cNvSpPr/>
          <p:nvPr/>
        </p:nvSpPr>
        <p:spPr>
          <a:xfrm>
            <a:off x="3789118" y="11895108"/>
            <a:ext cx="644064" cy="717767"/>
          </a:xfrm>
          <a:custGeom>
            <a:avLst/>
            <a:gdLst>
              <a:gd name="connsiteX0" fmla="*/ 511420 w 644064"/>
              <a:gd name="connsiteY0" fmla="*/ 30 h 717767"/>
              <a:gd name="connsiteX1" fmla="*/ 638420 w 644064"/>
              <a:gd name="connsiteY1" fmla="*/ 115917 h 717767"/>
              <a:gd name="connsiteX2" fmla="*/ 616195 w 644064"/>
              <a:gd name="connsiteY2" fmla="*/ 154017 h 717767"/>
              <a:gd name="connsiteX3" fmla="*/ 565395 w 644064"/>
              <a:gd name="connsiteY3" fmla="*/ 328642 h 717767"/>
              <a:gd name="connsiteX4" fmla="*/ 449507 w 644064"/>
              <a:gd name="connsiteY4" fmla="*/ 441355 h 717767"/>
              <a:gd name="connsiteX5" fmla="*/ 219320 w 644064"/>
              <a:gd name="connsiteY5" fmla="*/ 606455 h 717767"/>
              <a:gd name="connsiteX6" fmla="*/ 154232 w 644064"/>
              <a:gd name="connsiteY6" fmla="*/ 633442 h 717767"/>
              <a:gd name="connsiteX7" fmla="*/ 106607 w 644064"/>
              <a:gd name="connsiteY7" fmla="*/ 717580 h 717767"/>
              <a:gd name="connsiteX8" fmla="*/ 65332 w 644064"/>
              <a:gd name="connsiteY8" fmla="*/ 652492 h 717767"/>
              <a:gd name="connsiteX9" fmla="*/ 245 w 644064"/>
              <a:gd name="connsiteY9" fmla="*/ 535017 h 717767"/>
              <a:gd name="connsiteX10" fmla="*/ 90732 w 644064"/>
              <a:gd name="connsiteY10" fmla="*/ 662017 h 717767"/>
              <a:gd name="connsiteX11" fmla="*/ 105020 w 644064"/>
              <a:gd name="connsiteY11" fmla="*/ 676305 h 717767"/>
              <a:gd name="connsiteX12" fmla="*/ 143120 w 644064"/>
              <a:gd name="connsiteY12" fmla="*/ 620742 h 717767"/>
              <a:gd name="connsiteX13" fmla="*/ 276470 w 644064"/>
              <a:gd name="connsiteY13" fmla="*/ 546130 h 717767"/>
              <a:gd name="connsiteX14" fmla="*/ 549520 w 644064"/>
              <a:gd name="connsiteY14" fmla="*/ 296892 h 717767"/>
              <a:gd name="connsiteX15" fmla="*/ 606670 w 644064"/>
              <a:gd name="connsiteY15" fmla="*/ 106392 h 717767"/>
              <a:gd name="connsiteX16" fmla="*/ 511420 w 644064"/>
              <a:gd name="connsiteY16" fmla="*/ 30 h 71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4064" h="717767">
                <a:moveTo>
                  <a:pt x="511420" y="30"/>
                </a:moveTo>
                <a:cubicBezTo>
                  <a:pt x="516712" y="1617"/>
                  <a:pt x="620958" y="90253"/>
                  <a:pt x="638420" y="115917"/>
                </a:cubicBezTo>
                <a:cubicBezTo>
                  <a:pt x="655882" y="141581"/>
                  <a:pt x="628366" y="118563"/>
                  <a:pt x="616195" y="154017"/>
                </a:cubicBezTo>
                <a:cubicBezTo>
                  <a:pt x="604024" y="189471"/>
                  <a:pt x="593176" y="280752"/>
                  <a:pt x="565395" y="328642"/>
                </a:cubicBezTo>
                <a:cubicBezTo>
                  <a:pt x="537614" y="376532"/>
                  <a:pt x="507186" y="395053"/>
                  <a:pt x="449507" y="441355"/>
                </a:cubicBezTo>
                <a:cubicBezTo>
                  <a:pt x="391828" y="487657"/>
                  <a:pt x="268532" y="574441"/>
                  <a:pt x="219320" y="606455"/>
                </a:cubicBezTo>
                <a:cubicBezTo>
                  <a:pt x="170108" y="638469"/>
                  <a:pt x="173017" y="614921"/>
                  <a:pt x="154232" y="633442"/>
                </a:cubicBezTo>
                <a:cubicBezTo>
                  <a:pt x="135446" y="651963"/>
                  <a:pt x="121424" y="714405"/>
                  <a:pt x="106607" y="717580"/>
                </a:cubicBezTo>
                <a:cubicBezTo>
                  <a:pt x="91790" y="720755"/>
                  <a:pt x="83059" y="682919"/>
                  <a:pt x="65332" y="652492"/>
                </a:cubicBezTo>
                <a:cubicBezTo>
                  <a:pt x="47605" y="622065"/>
                  <a:pt x="-3988" y="533430"/>
                  <a:pt x="245" y="535017"/>
                </a:cubicBezTo>
                <a:cubicBezTo>
                  <a:pt x="4478" y="536604"/>
                  <a:pt x="73270" y="638469"/>
                  <a:pt x="90732" y="662017"/>
                </a:cubicBezTo>
                <a:cubicBezTo>
                  <a:pt x="108194" y="685565"/>
                  <a:pt x="96289" y="683184"/>
                  <a:pt x="105020" y="676305"/>
                </a:cubicBezTo>
                <a:cubicBezTo>
                  <a:pt x="113751" y="669426"/>
                  <a:pt x="114545" y="642438"/>
                  <a:pt x="143120" y="620742"/>
                </a:cubicBezTo>
                <a:cubicBezTo>
                  <a:pt x="171695" y="599046"/>
                  <a:pt x="208737" y="600105"/>
                  <a:pt x="276470" y="546130"/>
                </a:cubicBezTo>
                <a:cubicBezTo>
                  <a:pt x="344203" y="492155"/>
                  <a:pt x="494487" y="370182"/>
                  <a:pt x="549520" y="296892"/>
                </a:cubicBezTo>
                <a:cubicBezTo>
                  <a:pt x="604553" y="223602"/>
                  <a:pt x="614343" y="153223"/>
                  <a:pt x="606670" y="106392"/>
                </a:cubicBezTo>
                <a:cubicBezTo>
                  <a:pt x="598997" y="59561"/>
                  <a:pt x="506128" y="-1557"/>
                  <a:pt x="51142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21B99CD8-4F95-4B17-B4E0-15DB6B0E3538}"/>
              </a:ext>
            </a:extLst>
          </p:cNvPr>
          <p:cNvSpPr/>
          <p:nvPr/>
        </p:nvSpPr>
        <p:spPr>
          <a:xfrm>
            <a:off x="3796311" y="11918933"/>
            <a:ext cx="516282" cy="520615"/>
          </a:xfrm>
          <a:custGeom>
            <a:avLst/>
            <a:gdLst>
              <a:gd name="connsiteX0" fmla="*/ 513752 w 516282"/>
              <a:gd name="connsiteY0" fmla="*/ 17 h 520615"/>
              <a:gd name="connsiteX1" fmla="*/ 480414 w 516282"/>
              <a:gd name="connsiteY1" fmla="*/ 155592 h 520615"/>
              <a:gd name="connsiteX2" fmla="*/ 366114 w 516282"/>
              <a:gd name="connsiteY2" fmla="*/ 296880 h 520615"/>
              <a:gd name="connsiteX3" fmla="*/ 185139 w 516282"/>
              <a:gd name="connsiteY3" fmla="*/ 455630 h 520615"/>
              <a:gd name="connsiteX4" fmla="*/ 107352 w 516282"/>
              <a:gd name="connsiteY4" fmla="*/ 493730 h 520615"/>
              <a:gd name="connsiteX5" fmla="*/ 5752 w 516282"/>
              <a:gd name="connsiteY5" fmla="*/ 515955 h 520615"/>
              <a:gd name="connsiteX6" fmla="*/ 293089 w 516282"/>
              <a:gd name="connsiteY6" fmla="*/ 400067 h 520615"/>
              <a:gd name="connsiteX7" fmla="*/ 488352 w 516282"/>
              <a:gd name="connsiteY7" fmla="*/ 165117 h 520615"/>
              <a:gd name="connsiteX8" fmla="*/ 513752 w 516282"/>
              <a:gd name="connsiteY8" fmla="*/ 17 h 52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82" h="520615">
                <a:moveTo>
                  <a:pt x="513752" y="17"/>
                </a:moveTo>
                <a:cubicBezTo>
                  <a:pt x="512429" y="-1570"/>
                  <a:pt x="505020" y="106115"/>
                  <a:pt x="480414" y="155592"/>
                </a:cubicBezTo>
                <a:cubicBezTo>
                  <a:pt x="455808" y="205069"/>
                  <a:pt x="415327" y="246874"/>
                  <a:pt x="366114" y="296880"/>
                </a:cubicBezTo>
                <a:cubicBezTo>
                  <a:pt x="316901" y="346886"/>
                  <a:pt x="228266" y="422822"/>
                  <a:pt x="185139" y="455630"/>
                </a:cubicBezTo>
                <a:cubicBezTo>
                  <a:pt x="142012" y="488438"/>
                  <a:pt x="137250" y="483676"/>
                  <a:pt x="107352" y="493730"/>
                </a:cubicBezTo>
                <a:cubicBezTo>
                  <a:pt x="77454" y="503784"/>
                  <a:pt x="-25204" y="531566"/>
                  <a:pt x="5752" y="515955"/>
                </a:cubicBezTo>
                <a:cubicBezTo>
                  <a:pt x="36708" y="500345"/>
                  <a:pt x="212656" y="458540"/>
                  <a:pt x="293089" y="400067"/>
                </a:cubicBezTo>
                <a:cubicBezTo>
                  <a:pt x="373522" y="341594"/>
                  <a:pt x="450516" y="233380"/>
                  <a:pt x="488352" y="165117"/>
                </a:cubicBezTo>
                <a:cubicBezTo>
                  <a:pt x="526188" y="96854"/>
                  <a:pt x="515075" y="1604"/>
                  <a:pt x="513752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81E14FD3-AA17-45FC-8188-096C5F90A2F3}"/>
              </a:ext>
            </a:extLst>
          </p:cNvPr>
          <p:cNvSpPr/>
          <p:nvPr/>
        </p:nvSpPr>
        <p:spPr>
          <a:xfrm>
            <a:off x="3892528" y="12614270"/>
            <a:ext cx="1109713" cy="227020"/>
          </a:xfrm>
          <a:custGeom>
            <a:avLst/>
            <a:gdLst>
              <a:gd name="connsiteX0" fmla="*/ 22 w 1109713"/>
              <a:gd name="connsiteY0" fmla="*/ 23818 h 227020"/>
              <a:gd name="connsiteX1" fmla="*/ 384197 w 1109713"/>
              <a:gd name="connsiteY1" fmla="*/ 206380 h 227020"/>
              <a:gd name="connsiteX2" fmla="*/ 633435 w 1109713"/>
              <a:gd name="connsiteY2" fmla="*/ 220668 h 227020"/>
              <a:gd name="connsiteX3" fmla="*/ 887435 w 1109713"/>
              <a:gd name="connsiteY3" fmla="*/ 187330 h 227020"/>
              <a:gd name="connsiteX4" fmla="*/ 1109685 w 1109713"/>
              <a:gd name="connsiteY4" fmla="*/ 5 h 227020"/>
              <a:gd name="connsiteX5" fmla="*/ 873147 w 1109713"/>
              <a:gd name="connsiteY5" fmla="*/ 180980 h 227020"/>
              <a:gd name="connsiteX6" fmla="*/ 590572 w 1109713"/>
              <a:gd name="connsiteY6" fmla="*/ 209555 h 227020"/>
              <a:gd name="connsiteX7" fmla="*/ 401660 w 1109713"/>
              <a:gd name="connsiteY7" fmla="*/ 188918 h 227020"/>
              <a:gd name="connsiteX8" fmla="*/ 22 w 1109713"/>
              <a:gd name="connsiteY8" fmla="*/ 23818 h 22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9713" h="227020">
                <a:moveTo>
                  <a:pt x="22" y="23818"/>
                </a:moveTo>
                <a:cubicBezTo>
                  <a:pt x="-2889" y="26728"/>
                  <a:pt x="278628" y="173572"/>
                  <a:pt x="384197" y="206380"/>
                </a:cubicBezTo>
                <a:cubicBezTo>
                  <a:pt x="489766" y="239188"/>
                  <a:pt x="549562" y="223843"/>
                  <a:pt x="633435" y="220668"/>
                </a:cubicBezTo>
                <a:cubicBezTo>
                  <a:pt x="717308" y="217493"/>
                  <a:pt x="808060" y="224107"/>
                  <a:pt x="887435" y="187330"/>
                </a:cubicBezTo>
                <a:cubicBezTo>
                  <a:pt x="966810" y="150553"/>
                  <a:pt x="1112066" y="1063"/>
                  <a:pt x="1109685" y="5"/>
                </a:cubicBezTo>
                <a:cubicBezTo>
                  <a:pt x="1107304" y="-1053"/>
                  <a:pt x="959666" y="146055"/>
                  <a:pt x="873147" y="180980"/>
                </a:cubicBezTo>
                <a:cubicBezTo>
                  <a:pt x="786628" y="215905"/>
                  <a:pt x="669153" y="208232"/>
                  <a:pt x="590572" y="209555"/>
                </a:cubicBezTo>
                <a:cubicBezTo>
                  <a:pt x="511991" y="210878"/>
                  <a:pt x="496910" y="218551"/>
                  <a:pt x="401660" y="188918"/>
                </a:cubicBezTo>
                <a:cubicBezTo>
                  <a:pt x="306410" y="159285"/>
                  <a:pt x="2933" y="20908"/>
                  <a:pt x="22" y="23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0457F0F7-5E2C-4581-85BF-80E56797A0B7}"/>
              </a:ext>
            </a:extLst>
          </p:cNvPr>
          <p:cNvSpPr/>
          <p:nvPr/>
        </p:nvSpPr>
        <p:spPr>
          <a:xfrm>
            <a:off x="4419581" y="12069732"/>
            <a:ext cx="584295" cy="227362"/>
          </a:xfrm>
          <a:custGeom>
            <a:avLst/>
            <a:gdLst>
              <a:gd name="connsiteX0" fmla="*/ 19 w 584295"/>
              <a:gd name="connsiteY0" fmla="*/ 31 h 227362"/>
              <a:gd name="connsiteX1" fmla="*/ 261957 w 584295"/>
              <a:gd name="connsiteY1" fmla="*/ 101631 h 227362"/>
              <a:gd name="connsiteX2" fmla="*/ 538182 w 584295"/>
              <a:gd name="connsiteY2" fmla="*/ 141318 h 227362"/>
              <a:gd name="connsiteX3" fmla="*/ 579457 w 584295"/>
              <a:gd name="connsiteY3" fmla="*/ 227043 h 227362"/>
              <a:gd name="connsiteX4" fmla="*/ 487382 w 584295"/>
              <a:gd name="connsiteY4" fmla="*/ 168306 h 227362"/>
              <a:gd name="connsiteX5" fmla="*/ 274657 w 584295"/>
              <a:gd name="connsiteY5" fmla="*/ 112743 h 227362"/>
              <a:gd name="connsiteX6" fmla="*/ 19 w 584295"/>
              <a:gd name="connsiteY6" fmla="*/ 31 h 22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295" h="227362">
                <a:moveTo>
                  <a:pt x="19" y="31"/>
                </a:moveTo>
                <a:cubicBezTo>
                  <a:pt x="-2098" y="-1821"/>
                  <a:pt x="172263" y="78083"/>
                  <a:pt x="261957" y="101631"/>
                </a:cubicBezTo>
                <a:cubicBezTo>
                  <a:pt x="351651" y="125179"/>
                  <a:pt x="485265" y="120416"/>
                  <a:pt x="538182" y="141318"/>
                </a:cubicBezTo>
                <a:cubicBezTo>
                  <a:pt x="591099" y="162220"/>
                  <a:pt x="587924" y="222545"/>
                  <a:pt x="579457" y="227043"/>
                </a:cubicBezTo>
                <a:cubicBezTo>
                  <a:pt x="570990" y="231541"/>
                  <a:pt x="538182" y="187356"/>
                  <a:pt x="487382" y="168306"/>
                </a:cubicBezTo>
                <a:cubicBezTo>
                  <a:pt x="436582" y="149256"/>
                  <a:pt x="355619" y="137614"/>
                  <a:pt x="274657" y="112743"/>
                </a:cubicBezTo>
                <a:cubicBezTo>
                  <a:pt x="193695" y="87872"/>
                  <a:pt x="2136" y="1883"/>
                  <a:pt x="19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8517B489-712F-4DF0-8EF7-3721FE27F476}"/>
              </a:ext>
            </a:extLst>
          </p:cNvPr>
          <p:cNvSpPr/>
          <p:nvPr/>
        </p:nvSpPr>
        <p:spPr>
          <a:xfrm>
            <a:off x="4651334" y="12269788"/>
            <a:ext cx="74900" cy="88900"/>
          </a:xfrm>
          <a:custGeom>
            <a:avLst/>
            <a:gdLst>
              <a:gd name="connsiteX0" fmla="*/ 25441 w 74900"/>
              <a:gd name="connsiteY0" fmla="*/ 0 h 88900"/>
              <a:gd name="connsiteX1" fmla="*/ 74654 w 74900"/>
              <a:gd name="connsiteY1" fmla="*/ 60325 h 88900"/>
              <a:gd name="connsiteX2" fmla="*/ 41 w 74900"/>
              <a:gd name="connsiteY2" fmla="*/ 88900 h 88900"/>
              <a:gd name="connsiteX3" fmla="*/ 63541 w 74900"/>
              <a:gd name="connsiteY3" fmla="*/ 60325 h 88900"/>
              <a:gd name="connsiteX4" fmla="*/ 25441 w 74900"/>
              <a:gd name="connsiteY4" fmla="*/ 0 h 8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00" h="88900">
                <a:moveTo>
                  <a:pt x="25441" y="0"/>
                </a:moveTo>
                <a:cubicBezTo>
                  <a:pt x="27293" y="0"/>
                  <a:pt x="78887" y="45508"/>
                  <a:pt x="74654" y="60325"/>
                </a:cubicBezTo>
                <a:cubicBezTo>
                  <a:pt x="70421" y="75142"/>
                  <a:pt x="1893" y="88900"/>
                  <a:pt x="41" y="88900"/>
                </a:cubicBezTo>
                <a:cubicBezTo>
                  <a:pt x="-1811" y="88900"/>
                  <a:pt x="58249" y="72496"/>
                  <a:pt x="63541" y="60325"/>
                </a:cubicBezTo>
                <a:cubicBezTo>
                  <a:pt x="68833" y="48154"/>
                  <a:pt x="23589" y="0"/>
                  <a:pt x="254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7BE91A8A-4689-4E9E-91FD-C52DA05B956B}"/>
              </a:ext>
            </a:extLst>
          </p:cNvPr>
          <p:cNvSpPr/>
          <p:nvPr/>
        </p:nvSpPr>
        <p:spPr>
          <a:xfrm>
            <a:off x="4559958" y="12241192"/>
            <a:ext cx="66018" cy="73313"/>
          </a:xfrm>
          <a:custGeom>
            <a:avLst/>
            <a:gdLst>
              <a:gd name="connsiteX0" fmla="*/ 21567 w 66018"/>
              <a:gd name="connsiteY0" fmla="*/ 21 h 73313"/>
              <a:gd name="connsiteX1" fmla="*/ 66017 w 66018"/>
              <a:gd name="connsiteY1" fmla="*/ 50821 h 73313"/>
              <a:gd name="connsiteX2" fmla="*/ 19980 w 66018"/>
              <a:gd name="connsiteY2" fmla="*/ 73046 h 73313"/>
              <a:gd name="connsiteX3" fmla="*/ 930 w 66018"/>
              <a:gd name="connsiteY3" fmla="*/ 61933 h 73313"/>
              <a:gd name="connsiteX4" fmla="*/ 46967 w 66018"/>
              <a:gd name="connsiteY4" fmla="*/ 44471 h 73313"/>
              <a:gd name="connsiteX5" fmla="*/ 21567 w 66018"/>
              <a:gd name="connsiteY5" fmla="*/ 21 h 7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18" h="73313">
                <a:moveTo>
                  <a:pt x="21567" y="21"/>
                </a:moveTo>
                <a:cubicBezTo>
                  <a:pt x="24742" y="1079"/>
                  <a:pt x="66281" y="38650"/>
                  <a:pt x="66017" y="50821"/>
                </a:cubicBezTo>
                <a:cubicBezTo>
                  <a:pt x="65753" y="62992"/>
                  <a:pt x="30828" y="71194"/>
                  <a:pt x="19980" y="73046"/>
                </a:cubicBezTo>
                <a:cubicBezTo>
                  <a:pt x="9132" y="74898"/>
                  <a:pt x="-3568" y="66695"/>
                  <a:pt x="930" y="61933"/>
                </a:cubicBezTo>
                <a:cubicBezTo>
                  <a:pt x="5428" y="57171"/>
                  <a:pt x="40882" y="51879"/>
                  <a:pt x="46967" y="44471"/>
                </a:cubicBezTo>
                <a:cubicBezTo>
                  <a:pt x="53052" y="37063"/>
                  <a:pt x="18392" y="-1037"/>
                  <a:pt x="21567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C17447A1-9B8F-4B66-B237-9A14C9F6F5F4}"/>
              </a:ext>
            </a:extLst>
          </p:cNvPr>
          <p:cNvSpPr/>
          <p:nvPr/>
        </p:nvSpPr>
        <p:spPr>
          <a:xfrm>
            <a:off x="4468662" y="12191841"/>
            <a:ext cx="54296" cy="78500"/>
          </a:xfrm>
          <a:custGeom>
            <a:avLst/>
            <a:gdLst>
              <a:gd name="connsiteX0" fmla="*/ 41426 w 54296"/>
              <a:gd name="connsiteY0" fmla="*/ 159 h 78500"/>
              <a:gd name="connsiteX1" fmla="*/ 52538 w 54296"/>
              <a:gd name="connsiteY1" fmla="*/ 76359 h 78500"/>
              <a:gd name="connsiteX2" fmla="*/ 151 w 54296"/>
              <a:gd name="connsiteY2" fmla="*/ 57309 h 78500"/>
              <a:gd name="connsiteX3" fmla="*/ 36663 w 54296"/>
              <a:gd name="connsiteY3" fmla="*/ 55722 h 78500"/>
              <a:gd name="connsiteX4" fmla="*/ 41426 w 54296"/>
              <a:gd name="connsiteY4" fmla="*/ 159 h 7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96" h="78500">
                <a:moveTo>
                  <a:pt x="41426" y="159"/>
                </a:moveTo>
                <a:cubicBezTo>
                  <a:pt x="44072" y="3599"/>
                  <a:pt x="59417" y="66834"/>
                  <a:pt x="52538" y="76359"/>
                </a:cubicBezTo>
                <a:cubicBezTo>
                  <a:pt x="45659" y="85884"/>
                  <a:pt x="2797" y="60749"/>
                  <a:pt x="151" y="57309"/>
                </a:cubicBezTo>
                <a:cubicBezTo>
                  <a:pt x="-2495" y="53869"/>
                  <a:pt x="30313" y="61543"/>
                  <a:pt x="36663" y="55722"/>
                </a:cubicBezTo>
                <a:cubicBezTo>
                  <a:pt x="43013" y="49901"/>
                  <a:pt x="38780" y="-3281"/>
                  <a:pt x="41426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C2E54151-D70D-4FF3-B5CB-322F4F4D45F2}"/>
              </a:ext>
            </a:extLst>
          </p:cNvPr>
          <p:cNvSpPr/>
          <p:nvPr/>
        </p:nvSpPr>
        <p:spPr>
          <a:xfrm>
            <a:off x="4577436" y="12422101"/>
            <a:ext cx="87450" cy="61352"/>
          </a:xfrm>
          <a:custGeom>
            <a:avLst/>
            <a:gdLst>
              <a:gd name="connsiteX0" fmla="*/ 27902 w 87450"/>
              <a:gd name="connsiteY0" fmla="*/ 87 h 61352"/>
              <a:gd name="connsiteX1" fmla="*/ 69177 w 87450"/>
              <a:gd name="connsiteY1" fmla="*/ 44537 h 61352"/>
              <a:gd name="connsiteX2" fmla="*/ 26314 w 87450"/>
              <a:gd name="connsiteY2" fmla="*/ 57237 h 61352"/>
              <a:gd name="connsiteX3" fmla="*/ 2502 w 87450"/>
              <a:gd name="connsiteY3" fmla="*/ 57237 h 61352"/>
              <a:gd name="connsiteX4" fmla="*/ 86639 w 87450"/>
              <a:gd name="connsiteY4" fmla="*/ 57237 h 61352"/>
              <a:gd name="connsiteX5" fmla="*/ 27902 w 87450"/>
              <a:gd name="connsiteY5" fmla="*/ 87 h 6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50" h="61352">
                <a:moveTo>
                  <a:pt x="27902" y="87"/>
                </a:moveTo>
                <a:cubicBezTo>
                  <a:pt x="24992" y="-2030"/>
                  <a:pt x="69442" y="35012"/>
                  <a:pt x="69177" y="44537"/>
                </a:cubicBezTo>
                <a:cubicBezTo>
                  <a:pt x="68912" y="54062"/>
                  <a:pt x="37426" y="55120"/>
                  <a:pt x="26314" y="57237"/>
                </a:cubicBezTo>
                <a:cubicBezTo>
                  <a:pt x="15202" y="59354"/>
                  <a:pt x="-7552" y="57237"/>
                  <a:pt x="2502" y="57237"/>
                </a:cubicBezTo>
                <a:cubicBezTo>
                  <a:pt x="12556" y="57237"/>
                  <a:pt x="77908" y="66497"/>
                  <a:pt x="86639" y="57237"/>
                </a:cubicBezTo>
                <a:cubicBezTo>
                  <a:pt x="95370" y="47977"/>
                  <a:pt x="30812" y="2204"/>
                  <a:pt x="27902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652659AC-1B01-4F33-8811-DCF06AF5F90B}"/>
              </a:ext>
            </a:extLst>
          </p:cNvPr>
          <p:cNvSpPr/>
          <p:nvPr/>
        </p:nvSpPr>
        <p:spPr>
          <a:xfrm>
            <a:off x="4509179" y="12353915"/>
            <a:ext cx="31719" cy="102445"/>
          </a:xfrm>
          <a:custGeom>
            <a:avLst/>
            <a:gdLst>
              <a:gd name="connsiteX0" fmla="*/ 31071 w 31719"/>
              <a:gd name="connsiteY0" fmla="*/ 10 h 102445"/>
              <a:gd name="connsiteX1" fmla="*/ 19959 w 31719"/>
              <a:gd name="connsiteY1" fmla="*/ 95260 h 102445"/>
              <a:gd name="connsiteX2" fmla="*/ 909 w 31719"/>
              <a:gd name="connsiteY2" fmla="*/ 88910 h 102445"/>
              <a:gd name="connsiteX3" fmla="*/ 31071 w 31719"/>
              <a:gd name="connsiteY3" fmla="*/ 10 h 10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19" h="102445">
                <a:moveTo>
                  <a:pt x="31071" y="10"/>
                </a:moveTo>
                <a:cubicBezTo>
                  <a:pt x="34246" y="1068"/>
                  <a:pt x="24986" y="80443"/>
                  <a:pt x="19959" y="95260"/>
                </a:cubicBezTo>
                <a:cubicBezTo>
                  <a:pt x="14932" y="110077"/>
                  <a:pt x="-4383" y="98964"/>
                  <a:pt x="909" y="88910"/>
                </a:cubicBezTo>
                <a:cubicBezTo>
                  <a:pt x="6201" y="78856"/>
                  <a:pt x="27896" y="-1048"/>
                  <a:pt x="31071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EC64523C-5E49-4C27-A9B0-F7D6205E309C}"/>
              </a:ext>
            </a:extLst>
          </p:cNvPr>
          <p:cNvSpPr/>
          <p:nvPr/>
        </p:nvSpPr>
        <p:spPr>
          <a:xfrm>
            <a:off x="4414837" y="12302752"/>
            <a:ext cx="52468" cy="87597"/>
          </a:xfrm>
          <a:custGeom>
            <a:avLst/>
            <a:gdLst>
              <a:gd name="connsiteX0" fmla="*/ 50801 w 52468"/>
              <a:gd name="connsiteY0" fmla="*/ 373 h 87597"/>
              <a:gd name="connsiteX1" fmla="*/ 36513 w 52468"/>
              <a:gd name="connsiteY1" fmla="*/ 86098 h 87597"/>
              <a:gd name="connsiteX2" fmla="*/ 1 w 52468"/>
              <a:gd name="connsiteY2" fmla="*/ 54348 h 87597"/>
              <a:gd name="connsiteX3" fmla="*/ 50801 w 52468"/>
              <a:gd name="connsiteY3" fmla="*/ 373 h 8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8" h="87597">
                <a:moveTo>
                  <a:pt x="50801" y="373"/>
                </a:moveTo>
                <a:cubicBezTo>
                  <a:pt x="56886" y="5665"/>
                  <a:pt x="44980" y="77102"/>
                  <a:pt x="36513" y="86098"/>
                </a:cubicBezTo>
                <a:cubicBezTo>
                  <a:pt x="28046" y="95094"/>
                  <a:pt x="-264" y="60963"/>
                  <a:pt x="1" y="54348"/>
                </a:cubicBezTo>
                <a:cubicBezTo>
                  <a:pt x="266" y="47734"/>
                  <a:pt x="44716" y="-4919"/>
                  <a:pt x="50801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797FC3B0-1D4C-400A-9CBF-0DC26E7691CB}"/>
              </a:ext>
            </a:extLst>
          </p:cNvPr>
          <p:cNvSpPr/>
          <p:nvPr/>
        </p:nvSpPr>
        <p:spPr>
          <a:xfrm>
            <a:off x="4392186" y="12506325"/>
            <a:ext cx="70277" cy="87327"/>
          </a:xfrm>
          <a:custGeom>
            <a:avLst/>
            <a:gdLst>
              <a:gd name="connsiteX0" fmla="*/ 62339 w 70277"/>
              <a:gd name="connsiteY0" fmla="*/ 0 h 87327"/>
              <a:gd name="connsiteX1" fmla="*/ 65514 w 70277"/>
              <a:gd name="connsiteY1" fmla="*/ 69850 h 87327"/>
              <a:gd name="connsiteX2" fmla="*/ 427 w 70277"/>
              <a:gd name="connsiteY2" fmla="*/ 87313 h 87327"/>
              <a:gd name="connsiteX3" fmla="*/ 38527 w 70277"/>
              <a:gd name="connsiteY3" fmla="*/ 68263 h 87327"/>
              <a:gd name="connsiteX4" fmla="*/ 62339 w 70277"/>
              <a:gd name="connsiteY4" fmla="*/ 0 h 8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77" h="87327">
                <a:moveTo>
                  <a:pt x="62339" y="0"/>
                </a:moveTo>
                <a:cubicBezTo>
                  <a:pt x="66837" y="264"/>
                  <a:pt x="75833" y="55298"/>
                  <a:pt x="65514" y="69850"/>
                </a:cubicBezTo>
                <a:cubicBezTo>
                  <a:pt x="55195" y="84402"/>
                  <a:pt x="4925" y="87577"/>
                  <a:pt x="427" y="87313"/>
                </a:cubicBezTo>
                <a:cubicBezTo>
                  <a:pt x="-4071" y="87049"/>
                  <a:pt x="28208" y="76994"/>
                  <a:pt x="38527" y="68263"/>
                </a:cubicBezTo>
                <a:cubicBezTo>
                  <a:pt x="48846" y="59532"/>
                  <a:pt x="57841" y="-264"/>
                  <a:pt x="623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3A297914-DBFB-4902-8389-67F3F7812DB8}"/>
              </a:ext>
            </a:extLst>
          </p:cNvPr>
          <p:cNvSpPr/>
          <p:nvPr/>
        </p:nvSpPr>
        <p:spPr>
          <a:xfrm>
            <a:off x="4344965" y="12410999"/>
            <a:ext cx="54293" cy="105657"/>
          </a:xfrm>
          <a:custGeom>
            <a:avLst/>
            <a:gdLst>
              <a:gd name="connsiteX0" fmla="*/ 11135 w 54293"/>
              <a:gd name="connsiteY0" fmla="*/ 76 h 105657"/>
              <a:gd name="connsiteX1" fmla="*/ 53998 w 54293"/>
              <a:gd name="connsiteY1" fmla="*/ 55639 h 105657"/>
              <a:gd name="connsiteX2" fmla="*/ 28598 w 54293"/>
              <a:gd name="connsiteY2" fmla="*/ 90564 h 105657"/>
              <a:gd name="connsiteX3" fmla="*/ 23 w 54293"/>
              <a:gd name="connsiteY3" fmla="*/ 104851 h 105657"/>
              <a:gd name="connsiteX4" fmla="*/ 23835 w 54293"/>
              <a:gd name="connsiteY4" fmla="*/ 68339 h 105657"/>
              <a:gd name="connsiteX5" fmla="*/ 11135 w 54293"/>
              <a:gd name="connsiteY5" fmla="*/ 76 h 10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93" h="105657">
                <a:moveTo>
                  <a:pt x="11135" y="76"/>
                </a:moveTo>
                <a:cubicBezTo>
                  <a:pt x="16162" y="-2041"/>
                  <a:pt x="51088" y="40558"/>
                  <a:pt x="53998" y="55639"/>
                </a:cubicBezTo>
                <a:cubicBezTo>
                  <a:pt x="56908" y="70720"/>
                  <a:pt x="37594" y="82362"/>
                  <a:pt x="28598" y="90564"/>
                </a:cubicBezTo>
                <a:cubicBezTo>
                  <a:pt x="19602" y="98766"/>
                  <a:pt x="817" y="108555"/>
                  <a:pt x="23" y="104851"/>
                </a:cubicBezTo>
                <a:cubicBezTo>
                  <a:pt x="-771" y="101147"/>
                  <a:pt x="19073" y="79981"/>
                  <a:pt x="23835" y="68339"/>
                </a:cubicBezTo>
                <a:cubicBezTo>
                  <a:pt x="28597" y="56697"/>
                  <a:pt x="6108" y="2193"/>
                  <a:pt x="1113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6A115091-D59C-4EA0-81A0-CC605B70C399}"/>
              </a:ext>
            </a:extLst>
          </p:cNvPr>
          <p:cNvSpPr/>
          <p:nvPr/>
        </p:nvSpPr>
        <p:spPr>
          <a:xfrm>
            <a:off x="4235419" y="12331445"/>
            <a:ext cx="64920" cy="84888"/>
          </a:xfrm>
          <a:custGeom>
            <a:avLst/>
            <a:gdLst>
              <a:gd name="connsiteX0" fmla="*/ 63531 w 64920"/>
              <a:gd name="connsiteY0" fmla="*/ 255 h 84888"/>
              <a:gd name="connsiteX1" fmla="*/ 57181 w 64920"/>
              <a:gd name="connsiteY1" fmla="*/ 79630 h 84888"/>
              <a:gd name="connsiteX2" fmla="*/ 31 w 64920"/>
              <a:gd name="connsiteY2" fmla="*/ 74868 h 84888"/>
              <a:gd name="connsiteX3" fmla="*/ 49244 w 64920"/>
              <a:gd name="connsiteY3" fmla="*/ 54230 h 84888"/>
              <a:gd name="connsiteX4" fmla="*/ 63531 w 64920"/>
              <a:gd name="connsiteY4" fmla="*/ 255 h 8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20" h="84888">
                <a:moveTo>
                  <a:pt x="63531" y="255"/>
                </a:moveTo>
                <a:cubicBezTo>
                  <a:pt x="64854" y="4488"/>
                  <a:pt x="67764" y="67195"/>
                  <a:pt x="57181" y="79630"/>
                </a:cubicBezTo>
                <a:cubicBezTo>
                  <a:pt x="46598" y="92065"/>
                  <a:pt x="1354" y="79101"/>
                  <a:pt x="31" y="74868"/>
                </a:cubicBezTo>
                <a:cubicBezTo>
                  <a:pt x="-1292" y="70635"/>
                  <a:pt x="39719" y="62697"/>
                  <a:pt x="49244" y="54230"/>
                </a:cubicBezTo>
                <a:cubicBezTo>
                  <a:pt x="58769" y="45763"/>
                  <a:pt x="62208" y="-3978"/>
                  <a:pt x="63531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7030FEA5-4F5F-409E-B139-BCEC354A8FA9}"/>
              </a:ext>
            </a:extLst>
          </p:cNvPr>
          <p:cNvSpPr/>
          <p:nvPr/>
        </p:nvSpPr>
        <p:spPr>
          <a:xfrm>
            <a:off x="4511635" y="12691608"/>
            <a:ext cx="208160" cy="58064"/>
          </a:xfrm>
          <a:custGeom>
            <a:avLst/>
            <a:gdLst>
              <a:gd name="connsiteX0" fmla="*/ 40 w 208160"/>
              <a:gd name="connsiteY0" fmla="*/ 57605 h 58064"/>
              <a:gd name="connsiteX1" fmla="*/ 150853 w 208160"/>
              <a:gd name="connsiteY1" fmla="*/ 455 h 58064"/>
              <a:gd name="connsiteX2" fmla="*/ 208003 w 208160"/>
              <a:gd name="connsiteY2" fmla="*/ 30617 h 58064"/>
              <a:gd name="connsiteX3" fmla="*/ 136565 w 208160"/>
              <a:gd name="connsiteY3" fmla="*/ 27442 h 58064"/>
              <a:gd name="connsiteX4" fmla="*/ 40 w 208160"/>
              <a:gd name="connsiteY4" fmla="*/ 57605 h 5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60" h="58064">
                <a:moveTo>
                  <a:pt x="40" y="57605"/>
                </a:moveTo>
                <a:cubicBezTo>
                  <a:pt x="2421" y="53107"/>
                  <a:pt x="116193" y="4953"/>
                  <a:pt x="150853" y="455"/>
                </a:cubicBezTo>
                <a:cubicBezTo>
                  <a:pt x="185513" y="-4043"/>
                  <a:pt x="210384" y="26119"/>
                  <a:pt x="208003" y="30617"/>
                </a:cubicBezTo>
                <a:cubicBezTo>
                  <a:pt x="205622" y="35115"/>
                  <a:pt x="171225" y="22680"/>
                  <a:pt x="136565" y="27442"/>
                </a:cubicBezTo>
                <a:cubicBezTo>
                  <a:pt x="101905" y="32204"/>
                  <a:pt x="-2341" y="62103"/>
                  <a:pt x="40" y="57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7957F70D-B2F2-4344-AFC3-6459A6892B08}"/>
              </a:ext>
            </a:extLst>
          </p:cNvPr>
          <p:cNvSpPr/>
          <p:nvPr/>
        </p:nvSpPr>
        <p:spPr>
          <a:xfrm>
            <a:off x="4200074" y="12531642"/>
            <a:ext cx="47136" cy="96806"/>
          </a:xfrm>
          <a:custGeom>
            <a:avLst/>
            <a:gdLst>
              <a:gd name="connsiteX0" fmla="*/ 43314 w 47136"/>
              <a:gd name="connsiteY0" fmla="*/ 83 h 96806"/>
              <a:gd name="connsiteX1" fmla="*/ 44901 w 47136"/>
              <a:gd name="connsiteY1" fmla="*/ 85808 h 96806"/>
              <a:gd name="connsiteX2" fmla="*/ 14739 w 47136"/>
              <a:gd name="connsiteY2" fmla="*/ 95333 h 96806"/>
              <a:gd name="connsiteX3" fmla="*/ 451 w 47136"/>
              <a:gd name="connsiteY3" fmla="*/ 82633 h 96806"/>
              <a:gd name="connsiteX4" fmla="*/ 30614 w 47136"/>
              <a:gd name="connsiteY4" fmla="*/ 69933 h 96806"/>
              <a:gd name="connsiteX5" fmla="*/ 43314 w 47136"/>
              <a:gd name="connsiteY5" fmla="*/ 83 h 9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36" h="96806">
                <a:moveTo>
                  <a:pt x="43314" y="83"/>
                </a:moveTo>
                <a:cubicBezTo>
                  <a:pt x="45695" y="2729"/>
                  <a:pt x="49663" y="69933"/>
                  <a:pt x="44901" y="85808"/>
                </a:cubicBezTo>
                <a:cubicBezTo>
                  <a:pt x="40139" y="101683"/>
                  <a:pt x="22147" y="95862"/>
                  <a:pt x="14739" y="95333"/>
                </a:cubicBezTo>
                <a:cubicBezTo>
                  <a:pt x="7331" y="94804"/>
                  <a:pt x="-2195" y="86866"/>
                  <a:pt x="451" y="82633"/>
                </a:cubicBezTo>
                <a:cubicBezTo>
                  <a:pt x="3097" y="78400"/>
                  <a:pt x="24529" y="81575"/>
                  <a:pt x="30614" y="69933"/>
                </a:cubicBezTo>
                <a:cubicBezTo>
                  <a:pt x="36699" y="58291"/>
                  <a:pt x="40933" y="-2563"/>
                  <a:pt x="43314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D5146482-58B9-4162-91CC-3904682F0078}"/>
              </a:ext>
            </a:extLst>
          </p:cNvPr>
          <p:cNvSpPr/>
          <p:nvPr/>
        </p:nvSpPr>
        <p:spPr>
          <a:xfrm>
            <a:off x="4103034" y="12472448"/>
            <a:ext cx="102345" cy="76893"/>
          </a:xfrm>
          <a:custGeom>
            <a:avLst/>
            <a:gdLst>
              <a:gd name="connsiteX0" fmla="*/ 21291 w 102345"/>
              <a:gd name="connsiteY0" fmla="*/ 5302 h 76893"/>
              <a:gd name="connsiteX1" fmla="*/ 102254 w 102345"/>
              <a:gd name="connsiteY1" fmla="*/ 13240 h 76893"/>
              <a:gd name="connsiteX2" fmla="*/ 3829 w 102345"/>
              <a:gd name="connsiteY2" fmla="*/ 76740 h 76893"/>
              <a:gd name="connsiteX3" fmla="*/ 21291 w 102345"/>
              <a:gd name="connsiteY3" fmla="*/ 5302 h 7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45" h="76893">
                <a:moveTo>
                  <a:pt x="21291" y="5302"/>
                </a:moveTo>
                <a:cubicBezTo>
                  <a:pt x="37695" y="-5281"/>
                  <a:pt x="105164" y="1334"/>
                  <a:pt x="102254" y="13240"/>
                </a:cubicBezTo>
                <a:cubicBezTo>
                  <a:pt x="99344" y="25146"/>
                  <a:pt x="13883" y="73036"/>
                  <a:pt x="3829" y="76740"/>
                </a:cubicBezTo>
                <a:cubicBezTo>
                  <a:pt x="-6225" y="80444"/>
                  <a:pt x="4887" y="15885"/>
                  <a:pt x="21291" y="5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87A8F605-0057-41A3-932E-16140E3C5F41}"/>
              </a:ext>
            </a:extLst>
          </p:cNvPr>
          <p:cNvSpPr/>
          <p:nvPr/>
        </p:nvSpPr>
        <p:spPr>
          <a:xfrm>
            <a:off x="4350940" y="12221683"/>
            <a:ext cx="45137" cy="105065"/>
          </a:xfrm>
          <a:custGeom>
            <a:avLst/>
            <a:gdLst>
              <a:gd name="connsiteX0" fmla="*/ 16273 w 45137"/>
              <a:gd name="connsiteY0" fmla="*/ 480 h 105065"/>
              <a:gd name="connsiteX1" fmla="*/ 22623 w 45137"/>
              <a:gd name="connsiteY1" fmla="*/ 92555 h 105065"/>
              <a:gd name="connsiteX2" fmla="*/ 398 w 45137"/>
              <a:gd name="connsiteY2" fmla="*/ 100492 h 105065"/>
              <a:gd name="connsiteX3" fmla="*/ 44848 w 45137"/>
              <a:gd name="connsiteY3" fmla="*/ 57630 h 105065"/>
              <a:gd name="connsiteX4" fmla="*/ 16273 w 45137"/>
              <a:gd name="connsiteY4" fmla="*/ 480 h 10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37" h="105065">
                <a:moveTo>
                  <a:pt x="16273" y="480"/>
                </a:moveTo>
                <a:cubicBezTo>
                  <a:pt x="12569" y="6301"/>
                  <a:pt x="25269" y="75886"/>
                  <a:pt x="22623" y="92555"/>
                </a:cubicBezTo>
                <a:cubicBezTo>
                  <a:pt x="19977" y="109224"/>
                  <a:pt x="-3306" y="106313"/>
                  <a:pt x="398" y="100492"/>
                </a:cubicBezTo>
                <a:cubicBezTo>
                  <a:pt x="4102" y="94671"/>
                  <a:pt x="41409" y="71918"/>
                  <a:pt x="44848" y="57630"/>
                </a:cubicBezTo>
                <a:cubicBezTo>
                  <a:pt x="48288" y="43343"/>
                  <a:pt x="19977" y="-5341"/>
                  <a:pt x="16273" y="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95CB6F2F-BE4A-41D9-9D9D-3FDB85C3C518}"/>
              </a:ext>
            </a:extLst>
          </p:cNvPr>
          <p:cNvSpPr/>
          <p:nvPr/>
        </p:nvSpPr>
        <p:spPr>
          <a:xfrm>
            <a:off x="4751896" y="12433937"/>
            <a:ext cx="211457" cy="251914"/>
          </a:xfrm>
          <a:custGeom>
            <a:avLst/>
            <a:gdLst>
              <a:gd name="connsiteX0" fmla="*/ 209042 w 211457"/>
              <a:gd name="connsiteY0" fmla="*/ 951 h 251914"/>
              <a:gd name="connsiteX1" fmla="*/ 183642 w 211457"/>
              <a:gd name="connsiteY1" fmla="*/ 86676 h 251914"/>
              <a:gd name="connsiteX2" fmla="*/ 1079 w 211457"/>
              <a:gd name="connsiteY2" fmla="*/ 248601 h 251914"/>
              <a:gd name="connsiteX3" fmla="*/ 110617 w 211457"/>
              <a:gd name="connsiteY3" fmla="*/ 191451 h 251914"/>
              <a:gd name="connsiteX4" fmla="*/ 166179 w 211457"/>
              <a:gd name="connsiteY4" fmla="*/ 139063 h 251914"/>
              <a:gd name="connsiteX5" fmla="*/ 209042 w 211457"/>
              <a:gd name="connsiteY5" fmla="*/ 951 h 25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7" h="251914">
                <a:moveTo>
                  <a:pt x="209042" y="951"/>
                </a:moveTo>
                <a:cubicBezTo>
                  <a:pt x="211952" y="-7780"/>
                  <a:pt x="218303" y="45401"/>
                  <a:pt x="183642" y="86676"/>
                </a:cubicBezTo>
                <a:cubicBezTo>
                  <a:pt x="148981" y="127951"/>
                  <a:pt x="13250" y="231139"/>
                  <a:pt x="1079" y="248601"/>
                </a:cubicBezTo>
                <a:cubicBezTo>
                  <a:pt x="-11092" y="266063"/>
                  <a:pt x="83100" y="209707"/>
                  <a:pt x="110617" y="191451"/>
                </a:cubicBezTo>
                <a:cubicBezTo>
                  <a:pt x="138134" y="173195"/>
                  <a:pt x="147129" y="168696"/>
                  <a:pt x="166179" y="139063"/>
                </a:cubicBezTo>
                <a:cubicBezTo>
                  <a:pt x="185229" y="109430"/>
                  <a:pt x="206132" y="9682"/>
                  <a:pt x="209042" y="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46EA9A3D-3CCA-4BD2-B34B-716B60C25DE6}"/>
              </a:ext>
            </a:extLst>
          </p:cNvPr>
          <p:cNvSpPr/>
          <p:nvPr/>
        </p:nvSpPr>
        <p:spPr>
          <a:xfrm>
            <a:off x="4439024" y="10692863"/>
            <a:ext cx="200710" cy="239547"/>
          </a:xfrm>
          <a:custGeom>
            <a:avLst/>
            <a:gdLst>
              <a:gd name="connsiteX0" fmla="*/ 200709 w 200710"/>
              <a:gd name="connsiteY0" fmla="*/ 537 h 239547"/>
              <a:gd name="connsiteX1" fmla="*/ 84293 w 200710"/>
              <a:gd name="connsiteY1" fmla="*/ 127537 h 239547"/>
              <a:gd name="connsiteX2" fmla="*/ 33493 w 200710"/>
              <a:gd name="connsiteY2" fmla="*/ 169870 h 239547"/>
              <a:gd name="connsiteX3" fmla="*/ 1743 w 200710"/>
              <a:gd name="connsiteY3" fmla="*/ 237604 h 239547"/>
              <a:gd name="connsiteX4" fmla="*/ 86409 w 200710"/>
              <a:gd name="connsiteY4" fmla="*/ 87320 h 239547"/>
              <a:gd name="connsiteX5" fmla="*/ 200709 w 200710"/>
              <a:gd name="connsiteY5" fmla="*/ 537 h 23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710" h="239547">
                <a:moveTo>
                  <a:pt x="200709" y="537"/>
                </a:moveTo>
                <a:cubicBezTo>
                  <a:pt x="200356" y="7240"/>
                  <a:pt x="112162" y="99315"/>
                  <a:pt x="84293" y="127537"/>
                </a:cubicBezTo>
                <a:cubicBezTo>
                  <a:pt x="56424" y="155759"/>
                  <a:pt x="47251" y="151526"/>
                  <a:pt x="33493" y="169870"/>
                </a:cubicBezTo>
                <a:cubicBezTo>
                  <a:pt x="19735" y="188214"/>
                  <a:pt x="-7076" y="251362"/>
                  <a:pt x="1743" y="237604"/>
                </a:cubicBezTo>
                <a:cubicBezTo>
                  <a:pt x="10562" y="223846"/>
                  <a:pt x="53953" y="123303"/>
                  <a:pt x="86409" y="87320"/>
                </a:cubicBezTo>
                <a:cubicBezTo>
                  <a:pt x="118864" y="51337"/>
                  <a:pt x="201062" y="-6166"/>
                  <a:pt x="200709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39A14E50-0642-4FB4-911B-C6F92F5189E3}"/>
              </a:ext>
            </a:extLst>
          </p:cNvPr>
          <p:cNvSpPr/>
          <p:nvPr/>
        </p:nvSpPr>
        <p:spPr>
          <a:xfrm>
            <a:off x="4386953" y="10733617"/>
            <a:ext cx="268161" cy="512377"/>
          </a:xfrm>
          <a:custGeom>
            <a:avLst/>
            <a:gdLst>
              <a:gd name="connsiteX0" fmla="*/ 233730 w 268161"/>
              <a:gd name="connsiteY0" fmla="*/ 0 h 512377"/>
              <a:gd name="connsiteX1" fmla="*/ 267597 w 268161"/>
              <a:gd name="connsiteY1" fmla="*/ 196850 h 512377"/>
              <a:gd name="connsiteX2" fmla="*/ 201980 w 268161"/>
              <a:gd name="connsiteY2" fmla="*/ 306916 h 512377"/>
              <a:gd name="connsiteX3" fmla="*/ 58047 w 268161"/>
              <a:gd name="connsiteY3" fmla="*/ 457200 h 512377"/>
              <a:gd name="connsiteX4" fmla="*/ 9364 w 268161"/>
              <a:gd name="connsiteY4" fmla="*/ 495300 h 512377"/>
              <a:gd name="connsiteX5" fmla="*/ 233730 w 268161"/>
              <a:gd name="connsiteY5" fmla="*/ 194733 h 512377"/>
              <a:gd name="connsiteX6" fmla="*/ 233730 w 268161"/>
              <a:gd name="connsiteY6" fmla="*/ 0 h 5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161" h="512377">
                <a:moveTo>
                  <a:pt x="233730" y="0"/>
                </a:moveTo>
                <a:cubicBezTo>
                  <a:pt x="239374" y="353"/>
                  <a:pt x="272889" y="145697"/>
                  <a:pt x="267597" y="196850"/>
                </a:cubicBezTo>
                <a:cubicBezTo>
                  <a:pt x="262305" y="248003"/>
                  <a:pt x="236905" y="263524"/>
                  <a:pt x="201980" y="306916"/>
                </a:cubicBezTo>
                <a:cubicBezTo>
                  <a:pt x="167055" y="350308"/>
                  <a:pt x="90150" y="425803"/>
                  <a:pt x="58047" y="457200"/>
                </a:cubicBezTo>
                <a:cubicBezTo>
                  <a:pt x="25944" y="488597"/>
                  <a:pt x="-19916" y="539044"/>
                  <a:pt x="9364" y="495300"/>
                </a:cubicBezTo>
                <a:cubicBezTo>
                  <a:pt x="38644" y="451556"/>
                  <a:pt x="198099" y="278694"/>
                  <a:pt x="233730" y="194733"/>
                </a:cubicBezTo>
                <a:cubicBezTo>
                  <a:pt x="269361" y="110772"/>
                  <a:pt x="228086" y="-353"/>
                  <a:pt x="2337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8D909831-0EB5-4AF1-861A-B961DEF79591}"/>
              </a:ext>
            </a:extLst>
          </p:cNvPr>
          <p:cNvSpPr/>
          <p:nvPr/>
        </p:nvSpPr>
        <p:spPr>
          <a:xfrm>
            <a:off x="4396168" y="10972502"/>
            <a:ext cx="279378" cy="341082"/>
          </a:xfrm>
          <a:custGeom>
            <a:avLst/>
            <a:gdLst>
              <a:gd name="connsiteX0" fmla="*/ 149 w 279378"/>
              <a:gd name="connsiteY0" fmla="*/ 341081 h 341082"/>
              <a:gd name="connsiteX1" fmla="*/ 266849 w 279378"/>
              <a:gd name="connsiteY1" fmla="*/ 51098 h 341082"/>
              <a:gd name="connsiteX2" fmla="*/ 235099 w 279378"/>
              <a:gd name="connsiteY2" fmla="*/ 298 h 341082"/>
              <a:gd name="connsiteX3" fmla="*/ 228749 w 279378"/>
              <a:gd name="connsiteY3" fmla="*/ 46865 h 341082"/>
              <a:gd name="connsiteX4" fmla="*/ 149 w 279378"/>
              <a:gd name="connsiteY4" fmla="*/ 341081 h 34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78" h="341082">
                <a:moveTo>
                  <a:pt x="149" y="341081"/>
                </a:moveTo>
                <a:cubicBezTo>
                  <a:pt x="6499" y="341786"/>
                  <a:pt x="227691" y="107895"/>
                  <a:pt x="266849" y="51098"/>
                </a:cubicBezTo>
                <a:cubicBezTo>
                  <a:pt x="306007" y="-5699"/>
                  <a:pt x="241449" y="1003"/>
                  <a:pt x="235099" y="298"/>
                </a:cubicBezTo>
                <a:cubicBezTo>
                  <a:pt x="228749" y="-407"/>
                  <a:pt x="266496" y="-3582"/>
                  <a:pt x="228749" y="46865"/>
                </a:cubicBezTo>
                <a:cubicBezTo>
                  <a:pt x="191002" y="97312"/>
                  <a:pt x="-6201" y="340376"/>
                  <a:pt x="149" y="34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FA70E6E6-10A4-4514-A2BC-1A51B0882A97}"/>
              </a:ext>
            </a:extLst>
          </p:cNvPr>
          <p:cNvSpPr/>
          <p:nvPr/>
        </p:nvSpPr>
        <p:spPr>
          <a:xfrm>
            <a:off x="4372499" y="11004989"/>
            <a:ext cx="384539" cy="499747"/>
          </a:xfrm>
          <a:custGeom>
            <a:avLst/>
            <a:gdLst>
              <a:gd name="connsiteX0" fmla="*/ 534 w 384539"/>
              <a:gd name="connsiteY0" fmla="*/ 499094 h 499747"/>
              <a:gd name="connsiteX1" fmla="*/ 212201 w 384539"/>
              <a:gd name="connsiteY1" fmla="*/ 281078 h 499747"/>
              <a:gd name="connsiteX2" fmla="*/ 377301 w 384539"/>
              <a:gd name="connsiteY2" fmla="*/ 171011 h 499747"/>
              <a:gd name="connsiteX3" fmla="*/ 347668 w 384539"/>
              <a:gd name="connsiteY3" fmla="*/ 75761 h 499747"/>
              <a:gd name="connsiteX4" fmla="*/ 279934 w 384539"/>
              <a:gd name="connsiteY4" fmla="*/ 1678 h 499747"/>
              <a:gd name="connsiteX5" fmla="*/ 254534 w 384539"/>
              <a:gd name="connsiteY5" fmla="*/ 46128 h 499747"/>
              <a:gd name="connsiteX6" fmla="*/ 13234 w 384539"/>
              <a:gd name="connsiteY6" fmla="*/ 276844 h 499747"/>
              <a:gd name="connsiteX7" fmla="*/ 142351 w 384539"/>
              <a:gd name="connsiteY7" fmla="*/ 175244 h 499747"/>
              <a:gd name="connsiteX8" fmla="*/ 294751 w 384539"/>
              <a:gd name="connsiteY8" fmla="*/ 48244 h 499747"/>
              <a:gd name="connsiteX9" fmla="*/ 356134 w 384539"/>
              <a:gd name="connsiteY9" fmla="*/ 141378 h 499747"/>
              <a:gd name="connsiteX10" fmla="*/ 277818 w 384539"/>
              <a:gd name="connsiteY10" fmla="*/ 204878 h 499747"/>
              <a:gd name="connsiteX11" fmla="*/ 534 w 384539"/>
              <a:gd name="connsiteY11" fmla="*/ 499094 h 49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539" h="499747">
                <a:moveTo>
                  <a:pt x="534" y="499094"/>
                </a:moveTo>
                <a:cubicBezTo>
                  <a:pt x="-10402" y="511794"/>
                  <a:pt x="149407" y="335758"/>
                  <a:pt x="212201" y="281078"/>
                </a:cubicBezTo>
                <a:cubicBezTo>
                  <a:pt x="274996" y="226397"/>
                  <a:pt x="354723" y="205230"/>
                  <a:pt x="377301" y="171011"/>
                </a:cubicBezTo>
                <a:cubicBezTo>
                  <a:pt x="399879" y="136792"/>
                  <a:pt x="363896" y="103983"/>
                  <a:pt x="347668" y="75761"/>
                </a:cubicBezTo>
                <a:cubicBezTo>
                  <a:pt x="331440" y="47539"/>
                  <a:pt x="295456" y="6617"/>
                  <a:pt x="279934" y="1678"/>
                </a:cubicBezTo>
                <a:cubicBezTo>
                  <a:pt x="264412" y="-3261"/>
                  <a:pt x="298984" y="267"/>
                  <a:pt x="254534" y="46128"/>
                </a:cubicBezTo>
                <a:cubicBezTo>
                  <a:pt x="210084" y="91989"/>
                  <a:pt x="31931" y="255325"/>
                  <a:pt x="13234" y="276844"/>
                </a:cubicBezTo>
                <a:cubicBezTo>
                  <a:pt x="-5463" y="298363"/>
                  <a:pt x="95432" y="213344"/>
                  <a:pt x="142351" y="175244"/>
                </a:cubicBezTo>
                <a:cubicBezTo>
                  <a:pt x="189271" y="137144"/>
                  <a:pt x="259121" y="53888"/>
                  <a:pt x="294751" y="48244"/>
                </a:cubicBezTo>
                <a:cubicBezTo>
                  <a:pt x="330382" y="42600"/>
                  <a:pt x="358956" y="115272"/>
                  <a:pt x="356134" y="141378"/>
                </a:cubicBezTo>
                <a:cubicBezTo>
                  <a:pt x="353312" y="167484"/>
                  <a:pt x="336379" y="148081"/>
                  <a:pt x="277818" y="204878"/>
                </a:cubicBezTo>
                <a:cubicBezTo>
                  <a:pt x="219257" y="261675"/>
                  <a:pt x="11470" y="486394"/>
                  <a:pt x="534" y="499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0380D122-CD09-4832-8DF8-1BAC50B31E91}"/>
              </a:ext>
            </a:extLst>
          </p:cNvPr>
          <p:cNvSpPr/>
          <p:nvPr/>
        </p:nvSpPr>
        <p:spPr>
          <a:xfrm>
            <a:off x="4364567" y="11643783"/>
            <a:ext cx="625037" cy="31820"/>
          </a:xfrm>
          <a:custGeom>
            <a:avLst/>
            <a:gdLst>
              <a:gd name="connsiteX0" fmla="*/ 0 w 625037"/>
              <a:gd name="connsiteY0" fmla="*/ 0 h 31820"/>
              <a:gd name="connsiteX1" fmla="*/ 599016 w 625037"/>
              <a:gd name="connsiteY1" fmla="*/ 31750 h 31820"/>
              <a:gd name="connsiteX2" fmla="*/ 499533 w 625037"/>
              <a:gd name="connsiteY2" fmla="*/ 8467 h 31820"/>
              <a:gd name="connsiteX3" fmla="*/ 338666 w 625037"/>
              <a:gd name="connsiteY3" fmla="*/ 4234 h 31820"/>
              <a:gd name="connsiteX4" fmla="*/ 0 w 625037"/>
              <a:gd name="connsiteY4" fmla="*/ 0 h 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037" h="31820">
                <a:moveTo>
                  <a:pt x="0" y="0"/>
                </a:moveTo>
                <a:lnTo>
                  <a:pt x="599016" y="31750"/>
                </a:lnTo>
                <a:cubicBezTo>
                  <a:pt x="682272" y="33161"/>
                  <a:pt x="542925" y="13053"/>
                  <a:pt x="499533" y="8467"/>
                </a:cubicBezTo>
                <a:cubicBezTo>
                  <a:pt x="456141" y="3881"/>
                  <a:pt x="338666" y="4234"/>
                  <a:pt x="338666" y="42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5F5708E5-E0DB-48FB-9DD1-F34D30901C15}"/>
              </a:ext>
            </a:extLst>
          </p:cNvPr>
          <p:cNvSpPr/>
          <p:nvPr/>
        </p:nvSpPr>
        <p:spPr>
          <a:xfrm>
            <a:off x="4749509" y="11158469"/>
            <a:ext cx="179608" cy="189923"/>
          </a:xfrm>
          <a:custGeom>
            <a:avLst/>
            <a:gdLst>
              <a:gd name="connsiteX0" fmla="*/ 2408 w 179608"/>
              <a:gd name="connsiteY0" fmla="*/ 598 h 189923"/>
              <a:gd name="connsiteX1" fmla="*/ 178091 w 179608"/>
              <a:gd name="connsiteY1" fmla="*/ 184748 h 189923"/>
              <a:gd name="connsiteX2" fmla="*/ 82841 w 179608"/>
              <a:gd name="connsiteY2" fmla="*/ 127598 h 189923"/>
              <a:gd name="connsiteX3" fmla="*/ 2408 w 179608"/>
              <a:gd name="connsiteY3" fmla="*/ 598 h 18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608" h="189923">
                <a:moveTo>
                  <a:pt x="2408" y="598"/>
                </a:moveTo>
                <a:cubicBezTo>
                  <a:pt x="18283" y="10123"/>
                  <a:pt x="164686" y="163581"/>
                  <a:pt x="178091" y="184748"/>
                </a:cubicBezTo>
                <a:cubicBezTo>
                  <a:pt x="191496" y="205915"/>
                  <a:pt x="112474" y="157231"/>
                  <a:pt x="82841" y="127598"/>
                </a:cubicBezTo>
                <a:cubicBezTo>
                  <a:pt x="53208" y="97965"/>
                  <a:pt x="-13467" y="-8927"/>
                  <a:pt x="2408" y="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1D066738-4523-42A0-943D-8F037E8CB275}"/>
              </a:ext>
            </a:extLst>
          </p:cNvPr>
          <p:cNvSpPr/>
          <p:nvPr/>
        </p:nvSpPr>
        <p:spPr>
          <a:xfrm>
            <a:off x="4130203" y="9427978"/>
            <a:ext cx="142504" cy="324067"/>
          </a:xfrm>
          <a:custGeom>
            <a:avLst/>
            <a:gdLst>
              <a:gd name="connsiteX0" fmla="*/ 46510 w 142504"/>
              <a:gd name="connsiteY0" fmla="*/ 185 h 324067"/>
              <a:gd name="connsiteX1" fmla="*/ 9997 w 142504"/>
              <a:gd name="connsiteY1" fmla="*/ 282760 h 324067"/>
              <a:gd name="connsiteX2" fmla="*/ 5235 w 142504"/>
              <a:gd name="connsiteY2" fmla="*/ 319272 h 324067"/>
              <a:gd name="connsiteX3" fmla="*/ 76672 w 142504"/>
              <a:gd name="connsiteY3" fmla="*/ 251010 h 324067"/>
              <a:gd name="connsiteX4" fmla="*/ 141760 w 142504"/>
              <a:gd name="connsiteY4" fmla="*/ 177985 h 324067"/>
              <a:gd name="connsiteX5" fmla="*/ 32222 w 142504"/>
              <a:gd name="connsiteY5" fmla="*/ 238310 h 324067"/>
              <a:gd name="connsiteX6" fmla="*/ 46510 w 142504"/>
              <a:gd name="connsiteY6" fmla="*/ 185 h 32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504" h="324067">
                <a:moveTo>
                  <a:pt x="46510" y="185"/>
                </a:moveTo>
                <a:cubicBezTo>
                  <a:pt x="42806" y="7593"/>
                  <a:pt x="16876" y="229579"/>
                  <a:pt x="9997" y="282760"/>
                </a:cubicBezTo>
                <a:cubicBezTo>
                  <a:pt x="3118" y="335941"/>
                  <a:pt x="-5878" y="324564"/>
                  <a:pt x="5235" y="319272"/>
                </a:cubicBezTo>
                <a:cubicBezTo>
                  <a:pt x="16347" y="313980"/>
                  <a:pt x="53918" y="274558"/>
                  <a:pt x="76672" y="251010"/>
                </a:cubicBezTo>
                <a:cubicBezTo>
                  <a:pt x="99426" y="227462"/>
                  <a:pt x="149168" y="180102"/>
                  <a:pt x="141760" y="177985"/>
                </a:cubicBezTo>
                <a:cubicBezTo>
                  <a:pt x="134352" y="175868"/>
                  <a:pt x="45716" y="266620"/>
                  <a:pt x="32222" y="238310"/>
                </a:cubicBezTo>
                <a:cubicBezTo>
                  <a:pt x="18728" y="210000"/>
                  <a:pt x="50214" y="-7223"/>
                  <a:pt x="4651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54B38ABD-7C48-49F5-A786-3A74F10734E6}"/>
              </a:ext>
            </a:extLst>
          </p:cNvPr>
          <p:cNvSpPr/>
          <p:nvPr/>
        </p:nvSpPr>
        <p:spPr>
          <a:xfrm>
            <a:off x="4307294" y="9554420"/>
            <a:ext cx="223775" cy="275461"/>
          </a:xfrm>
          <a:custGeom>
            <a:avLst/>
            <a:gdLst>
              <a:gd name="connsiteX0" fmla="*/ 24994 w 223775"/>
              <a:gd name="connsiteY0" fmla="*/ 62655 h 275461"/>
              <a:gd name="connsiteX1" fmla="*/ 198031 w 223775"/>
              <a:gd name="connsiteY1" fmla="*/ 81705 h 275461"/>
              <a:gd name="connsiteX2" fmla="*/ 155169 w 223775"/>
              <a:gd name="connsiteY2" fmla="*/ 275380 h 275461"/>
              <a:gd name="connsiteX3" fmla="*/ 223431 w 223775"/>
              <a:gd name="connsiteY3" fmla="*/ 56305 h 275461"/>
              <a:gd name="connsiteX4" fmla="*/ 120244 w 223775"/>
              <a:gd name="connsiteY4" fmla="*/ 24555 h 275461"/>
              <a:gd name="connsiteX5" fmla="*/ 5944 w 223775"/>
              <a:gd name="connsiteY5" fmla="*/ 743 h 275461"/>
              <a:gd name="connsiteX6" fmla="*/ 24994 w 223775"/>
              <a:gd name="connsiteY6" fmla="*/ 62655 h 27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775" h="275461">
                <a:moveTo>
                  <a:pt x="24994" y="62655"/>
                </a:moveTo>
                <a:cubicBezTo>
                  <a:pt x="57009" y="76149"/>
                  <a:pt x="176335" y="46251"/>
                  <a:pt x="198031" y="81705"/>
                </a:cubicBezTo>
                <a:cubicBezTo>
                  <a:pt x="219727" y="117159"/>
                  <a:pt x="150936" y="279613"/>
                  <a:pt x="155169" y="275380"/>
                </a:cubicBezTo>
                <a:cubicBezTo>
                  <a:pt x="159402" y="271147"/>
                  <a:pt x="229252" y="98109"/>
                  <a:pt x="223431" y="56305"/>
                </a:cubicBezTo>
                <a:cubicBezTo>
                  <a:pt x="217610" y="14501"/>
                  <a:pt x="156492" y="33815"/>
                  <a:pt x="120244" y="24555"/>
                </a:cubicBezTo>
                <a:cubicBezTo>
                  <a:pt x="83996" y="15295"/>
                  <a:pt x="13881" y="-4020"/>
                  <a:pt x="5944" y="743"/>
                </a:cubicBezTo>
                <a:cubicBezTo>
                  <a:pt x="-1994" y="5505"/>
                  <a:pt x="-7021" y="49161"/>
                  <a:pt x="24994" y="62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7C9E4DA8-172D-4BA2-BEB0-A8DFC5425014}"/>
              </a:ext>
            </a:extLst>
          </p:cNvPr>
          <p:cNvSpPr/>
          <p:nvPr/>
        </p:nvSpPr>
        <p:spPr>
          <a:xfrm>
            <a:off x="2920734" y="10365796"/>
            <a:ext cx="310180" cy="2426178"/>
          </a:xfrm>
          <a:custGeom>
            <a:avLst/>
            <a:gdLst>
              <a:gd name="connsiteX0" fmla="*/ 288133 w 310180"/>
              <a:gd name="connsiteY0" fmla="*/ 22804 h 2426178"/>
              <a:gd name="connsiteX1" fmla="*/ 182299 w 310180"/>
              <a:gd name="connsiteY1" fmla="*/ 750937 h 2426178"/>
              <a:gd name="connsiteX2" fmla="*/ 173833 w 310180"/>
              <a:gd name="connsiteY2" fmla="*/ 1047271 h 2426178"/>
              <a:gd name="connsiteX3" fmla="*/ 89166 w 310180"/>
              <a:gd name="connsiteY3" fmla="*/ 1711904 h 2426178"/>
              <a:gd name="connsiteX4" fmla="*/ 266 w 310180"/>
              <a:gd name="connsiteY4" fmla="*/ 2418871 h 2426178"/>
              <a:gd name="connsiteX5" fmla="*/ 118799 w 310180"/>
              <a:gd name="connsiteY5" fmla="*/ 1970137 h 2426178"/>
              <a:gd name="connsiteX6" fmla="*/ 292366 w 310180"/>
              <a:gd name="connsiteY6" fmla="*/ 348771 h 2426178"/>
              <a:gd name="connsiteX7" fmla="*/ 288133 w 310180"/>
              <a:gd name="connsiteY7" fmla="*/ 22804 h 242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180" h="2426178">
                <a:moveTo>
                  <a:pt x="288133" y="22804"/>
                </a:moveTo>
                <a:cubicBezTo>
                  <a:pt x="269788" y="89832"/>
                  <a:pt x="201349" y="580193"/>
                  <a:pt x="182299" y="750937"/>
                </a:cubicBezTo>
                <a:cubicBezTo>
                  <a:pt x="163249" y="921682"/>
                  <a:pt x="189355" y="887110"/>
                  <a:pt x="173833" y="1047271"/>
                </a:cubicBezTo>
                <a:cubicBezTo>
                  <a:pt x="158311" y="1207432"/>
                  <a:pt x="118094" y="1483304"/>
                  <a:pt x="89166" y="1711904"/>
                </a:cubicBezTo>
                <a:cubicBezTo>
                  <a:pt x="60238" y="1940504"/>
                  <a:pt x="-4673" y="2375832"/>
                  <a:pt x="266" y="2418871"/>
                </a:cubicBezTo>
                <a:cubicBezTo>
                  <a:pt x="5205" y="2461910"/>
                  <a:pt x="70116" y="2315154"/>
                  <a:pt x="118799" y="1970137"/>
                </a:cubicBezTo>
                <a:cubicBezTo>
                  <a:pt x="167482" y="1625120"/>
                  <a:pt x="259910" y="669093"/>
                  <a:pt x="292366" y="348771"/>
                </a:cubicBezTo>
                <a:cubicBezTo>
                  <a:pt x="324822" y="28449"/>
                  <a:pt x="306478" y="-44224"/>
                  <a:pt x="288133" y="22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FA96D90F-E4CB-4EF6-BEDA-97C9F329F6AD}"/>
              </a:ext>
            </a:extLst>
          </p:cNvPr>
          <p:cNvSpPr/>
          <p:nvPr/>
        </p:nvSpPr>
        <p:spPr>
          <a:xfrm>
            <a:off x="3082074" y="10485798"/>
            <a:ext cx="246309" cy="2162688"/>
          </a:xfrm>
          <a:custGeom>
            <a:avLst/>
            <a:gdLst>
              <a:gd name="connsiteX0" fmla="*/ 245326 w 246309"/>
              <a:gd name="connsiteY0" fmla="*/ 169 h 2162688"/>
              <a:gd name="connsiteX1" fmla="*/ 173359 w 246309"/>
              <a:gd name="connsiteY1" fmla="*/ 893402 h 2162688"/>
              <a:gd name="connsiteX2" fmla="*/ 4026 w 246309"/>
              <a:gd name="connsiteY2" fmla="*/ 2087202 h 2162688"/>
              <a:gd name="connsiteX3" fmla="*/ 59059 w 246309"/>
              <a:gd name="connsiteY3" fmla="*/ 1922102 h 2162688"/>
              <a:gd name="connsiteX4" fmla="*/ 126793 w 246309"/>
              <a:gd name="connsiteY4" fmla="*/ 961135 h 2162688"/>
              <a:gd name="connsiteX5" fmla="*/ 245326 w 246309"/>
              <a:gd name="connsiteY5" fmla="*/ 169 h 21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309" h="2162688">
                <a:moveTo>
                  <a:pt x="245326" y="169"/>
                </a:moveTo>
                <a:cubicBezTo>
                  <a:pt x="253087" y="-11120"/>
                  <a:pt x="213576" y="545563"/>
                  <a:pt x="173359" y="893402"/>
                </a:cubicBezTo>
                <a:cubicBezTo>
                  <a:pt x="133142" y="1241241"/>
                  <a:pt x="23076" y="1915752"/>
                  <a:pt x="4026" y="2087202"/>
                </a:cubicBezTo>
                <a:cubicBezTo>
                  <a:pt x="-15024" y="2258652"/>
                  <a:pt x="38598" y="2109780"/>
                  <a:pt x="59059" y="1922102"/>
                </a:cubicBezTo>
                <a:cubicBezTo>
                  <a:pt x="79520" y="1734424"/>
                  <a:pt x="92926" y="1281457"/>
                  <a:pt x="126793" y="961135"/>
                </a:cubicBezTo>
                <a:cubicBezTo>
                  <a:pt x="160660" y="640813"/>
                  <a:pt x="237565" y="11458"/>
                  <a:pt x="245326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A9078A47-28A0-47AC-9F26-AD666CFC0476}"/>
              </a:ext>
            </a:extLst>
          </p:cNvPr>
          <p:cNvSpPr/>
          <p:nvPr/>
        </p:nvSpPr>
        <p:spPr>
          <a:xfrm>
            <a:off x="3382866" y="10673670"/>
            <a:ext cx="89025" cy="319466"/>
          </a:xfrm>
          <a:custGeom>
            <a:avLst/>
            <a:gdLst>
              <a:gd name="connsiteX0" fmla="*/ 17559 w 89025"/>
              <a:gd name="connsiteY0" fmla="*/ 7030 h 319466"/>
              <a:gd name="connsiteX1" fmla="*/ 4859 w 89025"/>
              <a:gd name="connsiteY1" fmla="*/ 265793 h 319466"/>
              <a:gd name="connsiteX2" fmla="*/ 1684 w 89025"/>
              <a:gd name="connsiteY2" fmla="*/ 318180 h 319466"/>
              <a:gd name="connsiteX3" fmla="*/ 30259 w 89025"/>
              <a:gd name="connsiteY3" fmla="*/ 238805 h 319466"/>
              <a:gd name="connsiteX4" fmla="*/ 88997 w 89025"/>
              <a:gd name="connsiteY4" fmla="*/ 148318 h 319466"/>
              <a:gd name="connsiteX5" fmla="*/ 22322 w 89025"/>
              <a:gd name="connsiteY5" fmla="*/ 224518 h 319466"/>
              <a:gd name="connsiteX6" fmla="*/ 6447 w 89025"/>
              <a:gd name="connsiteY6" fmla="*/ 84818 h 319466"/>
              <a:gd name="connsiteX7" fmla="*/ 17559 w 89025"/>
              <a:gd name="connsiteY7" fmla="*/ 7030 h 31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25" h="319466">
                <a:moveTo>
                  <a:pt x="17559" y="7030"/>
                </a:moveTo>
                <a:cubicBezTo>
                  <a:pt x="17294" y="37192"/>
                  <a:pt x="7505" y="213935"/>
                  <a:pt x="4859" y="265793"/>
                </a:cubicBezTo>
                <a:cubicBezTo>
                  <a:pt x="2213" y="317651"/>
                  <a:pt x="-2549" y="322678"/>
                  <a:pt x="1684" y="318180"/>
                </a:cubicBezTo>
                <a:cubicBezTo>
                  <a:pt x="5917" y="313682"/>
                  <a:pt x="15707" y="267115"/>
                  <a:pt x="30259" y="238805"/>
                </a:cubicBezTo>
                <a:cubicBezTo>
                  <a:pt x="44811" y="210495"/>
                  <a:pt x="90320" y="150699"/>
                  <a:pt x="88997" y="148318"/>
                </a:cubicBezTo>
                <a:cubicBezTo>
                  <a:pt x="87674" y="145937"/>
                  <a:pt x="36080" y="235101"/>
                  <a:pt x="22322" y="224518"/>
                </a:cubicBezTo>
                <a:cubicBezTo>
                  <a:pt x="8564" y="213935"/>
                  <a:pt x="7770" y="118155"/>
                  <a:pt x="6447" y="84818"/>
                </a:cubicBezTo>
                <a:cubicBezTo>
                  <a:pt x="5124" y="51481"/>
                  <a:pt x="17824" y="-23132"/>
                  <a:pt x="17559" y="7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D6E3911E-C3FF-4F5A-A4B5-4CC56AE51927}"/>
              </a:ext>
            </a:extLst>
          </p:cNvPr>
          <p:cNvSpPr/>
          <p:nvPr/>
        </p:nvSpPr>
        <p:spPr>
          <a:xfrm>
            <a:off x="3439767" y="10671452"/>
            <a:ext cx="32114" cy="177050"/>
          </a:xfrm>
          <a:custGeom>
            <a:avLst/>
            <a:gdLst>
              <a:gd name="connsiteX0" fmla="*/ 346 w 32114"/>
              <a:gd name="connsiteY0" fmla="*/ 2898 h 177050"/>
              <a:gd name="connsiteX1" fmla="*/ 16221 w 32114"/>
              <a:gd name="connsiteY1" fmla="*/ 175936 h 177050"/>
              <a:gd name="connsiteX2" fmla="*/ 32096 w 32114"/>
              <a:gd name="connsiteY2" fmla="*/ 74336 h 177050"/>
              <a:gd name="connsiteX3" fmla="*/ 346 w 32114"/>
              <a:gd name="connsiteY3" fmla="*/ 2898 h 1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14" h="177050">
                <a:moveTo>
                  <a:pt x="346" y="2898"/>
                </a:moveTo>
                <a:cubicBezTo>
                  <a:pt x="-2300" y="19831"/>
                  <a:pt x="10929" y="164030"/>
                  <a:pt x="16221" y="175936"/>
                </a:cubicBezTo>
                <a:cubicBezTo>
                  <a:pt x="21513" y="187842"/>
                  <a:pt x="32625" y="101059"/>
                  <a:pt x="32096" y="74336"/>
                </a:cubicBezTo>
                <a:cubicBezTo>
                  <a:pt x="31567" y="47613"/>
                  <a:pt x="2992" y="-14035"/>
                  <a:pt x="346" y="2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A3C0919C-580A-426C-92BA-5A5411359B03}"/>
              </a:ext>
            </a:extLst>
          </p:cNvPr>
          <p:cNvSpPr/>
          <p:nvPr/>
        </p:nvSpPr>
        <p:spPr>
          <a:xfrm>
            <a:off x="3328132" y="11058962"/>
            <a:ext cx="144035" cy="181134"/>
          </a:xfrm>
          <a:custGeom>
            <a:avLst/>
            <a:gdLst>
              <a:gd name="connsiteX0" fmla="*/ 143731 w 144035"/>
              <a:gd name="connsiteY0" fmla="*/ 1151 h 181134"/>
              <a:gd name="connsiteX1" fmla="*/ 37368 w 144035"/>
              <a:gd name="connsiteY1" fmla="*/ 134501 h 181134"/>
              <a:gd name="connsiteX2" fmla="*/ 856 w 144035"/>
              <a:gd name="connsiteY2" fmla="*/ 178951 h 181134"/>
              <a:gd name="connsiteX3" fmla="*/ 67531 w 144035"/>
              <a:gd name="connsiteY3" fmla="*/ 75763 h 181134"/>
              <a:gd name="connsiteX4" fmla="*/ 143731 w 144035"/>
              <a:gd name="connsiteY4" fmla="*/ 1151 h 18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35" h="181134">
                <a:moveTo>
                  <a:pt x="143731" y="1151"/>
                </a:moveTo>
                <a:cubicBezTo>
                  <a:pt x="138704" y="10941"/>
                  <a:pt x="61180" y="104868"/>
                  <a:pt x="37368" y="134501"/>
                </a:cubicBezTo>
                <a:cubicBezTo>
                  <a:pt x="13556" y="164134"/>
                  <a:pt x="-4171" y="188741"/>
                  <a:pt x="856" y="178951"/>
                </a:cubicBezTo>
                <a:cubicBezTo>
                  <a:pt x="5883" y="169161"/>
                  <a:pt x="44777" y="105132"/>
                  <a:pt x="67531" y="75763"/>
                </a:cubicBezTo>
                <a:cubicBezTo>
                  <a:pt x="90285" y="46394"/>
                  <a:pt x="148758" y="-8639"/>
                  <a:pt x="143731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F71C8D8A-186E-4320-9B08-4621D1BE584C}"/>
              </a:ext>
            </a:extLst>
          </p:cNvPr>
          <p:cNvSpPr/>
          <p:nvPr/>
        </p:nvSpPr>
        <p:spPr>
          <a:xfrm>
            <a:off x="3210916" y="11229748"/>
            <a:ext cx="120785" cy="1045969"/>
          </a:xfrm>
          <a:custGeom>
            <a:avLst/>
            <a:gdLst>
              <a:gd name="connsiteX0" fmla="*/ 119659 w 120785"/>
              <a:gd name="connsiteY0" fmla="*/ 30390 h 1045969"/>
              <a:gd name="connsiteX1" fmla="*/ 35522 w 120785"/>
              <a:gd name="connsiteY1" fmla="*/ 760640 h 1045969"/>
              <a:gd name="connsiteX2" fmla="*/ 2184 w 120785"/>
              <a:gd name="connsiteY2" fmla="*/ 1036865 h 1045969"/>
              <a:gd name="connsiteX3" fmla="*/ 5359 w 120785"/>
              <a:gd name="connsiteY3" fmla="*/ 957490 h 1045969"/>
              <a:gd name="connsiteX4" fmla="*/ 22822 w 120785"/>
              <a:gd name="connsiteY4" fmla="*/ 740002 h 1045969"/>
              <a:gd name="connsiteX5" fmla="*/ 79972 w 120785"/>
              <a:gd name="connsiteY5" fmla="*/ 197077 h 1045969"/>
              <a:gd name="connsiteX6" fmla="*/ 119659 w 120785"/>
              <a:gd name="connsiteY6" fmla="*/ 30390 h 104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85" h="1045969">
                <a:moveTo>
                  <a:pt x="119659" y="30390"/>
                </a:moveTo>
                <a:cubicBezTo>
                  <a:pt x="112251" y="124317"/>
                  <a:pt x="55101" y="592894"/>
                  <a:pt x="35522" y="760640"/>
                </a:cubicBezTo>
                <a:cubicBezTo>
                  <a:pt x="15943" y="928386"/>
                  <a:pt x="7211" y="1004057"/>
                  <a:pt x="2184" y="1036865"/>
                </a:cubicBezTo>
                <a:cubicBezTo>
                  <a:pt x="-2843" y="1069673"/>
                  <a:pt x="1919" y="1006967"/>
                  <a:pt x="5359" y="957490"/>
                </a:cubicBezTo>
                <a:cubicBezTo>
                  <a:pt x="8799" y="908013"/>
                  <a:pt x="10386" y="866738"/>
                  <a:pt x="22822" y="740002"/>
                </a:cubicBezTo>
                <a:cubicBezTo>
                  <a:pt x="35258" y="613266"/>
                  <a:pt x="63832" y="314552"/>
                  <a:pt x="79972" y="197077"/>
                </a:cubicBezTo>
                <a:cubicBezTo>
                  <a:pt x="96112" y="79602"/>
                  <a:pt x="127067" y="-63537"/>
                  <a:pt x="119659" y="30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DC7F20A6-0C04-439C-96A2-030DD32EABED}"/>
              </a:ext>
            </a:extLst>
          </p:cNvPr>
          <p:cNvSpPr/>
          <p:nvPr/>
        </p:nvSpPr>
        <p:spPr>
          <a:xfrm>
            <a:off x="3433012" y="10250082"/>
            <a:ext cx="393660" cy="24241"/>
          </a:xfrm>
          <a:custGeom>
            <a:avLst/>
            <a:gdLst>
              <a:gd name="connsiteX0" fmla="*/ 751 w 393660"/>
              <a:gd name="connsiteY0" fmla="*/ 1993 h 24241"/>
              <a:gd name="connsiteX1" fmla="*/ 378576 w 393660"/>
              <a:gd name="connsiteY1" fmla="*/ 3581 h 24241"/>
              <a:gd name="connsiteX2" fmla="*/ 284913 w 393660"/>
              <a:gd name="connsiteY2" fmla="*/ 24218 h 24241"/>
              <a:gd name="connsiteX3" fmla="*/ 751 w 393660"/>
              <a:gd name="connsiteY3" fmla="*/ 1993 h 2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60" h="24241">
                <a:moveTo>
                  <a:pt x="751" y="1993"/>
                </a:moveTo>
                <a:cubicBezTo>
                  <a:pt x="16361" y="-1446"/>
                  <a:pt x="331216" y="-123"/>
                  <a:pt x="378576" y="3581"/>
                </a:cubicBezTo>
                <a:cubicBezTo>
                  <a:pt x="425936" y="7285"/>
                  <a:pt x="352646" y="23424"/>
                  <a:pt x="284913" y="24218"/>
                </a:cubicBezTo>
                <a:cubicBezTo>
                  <a:pt x="217180" y="25012"/>
                  <a:pt x="-14859" y="5432"/>
                  <a:pt x="751" y="1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73292036-82AE-484F-8361-EC62340E1C6E}"/>
              </a:ext>
            </a:extLst>
          </p:cNvPr>
          <p:cNvSpPr/>
          <p:nvPr/>
        </p:nvSpPr>
        <p:spPr>
          <a:xfrm>
            <a:off x="3390547" y="10100606"/>
            <a:ext cx="23247" cy="294600"/>
          </a:xfrm>
          <a:custGeom>
            <a:avLst/>
            <a:gdLst>
              <a:gd name="connsiteX0" fmla="*/ 9878 w 23247"/>
              <a:gd name="connsiteY0" fmla="*/ 657 h 294600"/>
              <a:gd name="connsiteX1" fmla="*/ 353 w 23247"/>
              <a:gd name="connsiteY1" fmla="*/ 284819 h 294600"/>
              <a:gd name="connsiteX2" fmla="*/ 22578 w 23247"/>
              <a:gd name="connsiteY2" fmla="*/ 208619 h 294600"/>
              <a:gd name="connsiteX3" fmla="*/ 9878 w 23247"/>
              <a:gd name="connsiteY3" fmla="*/ 657 h 29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47" h="294600">
                <a:moveTo>
                  <a:pt x="9878" y="657"/>
                </a:moveTo>
                <a:cubicBezTo>
                  <a:pt x="6174" y="13357"/>
                  <a:pt x="-1764" y="250159"/>
                  <a:pt x="353" y="284819"/>
                </a:cubicBezTo>
                <a:cubicBezTo>
                  <a:pt x="2470" y="319479"/>
                  <a:pt x="18874" y="254392"/>
                  <a:pt x="22578" y="208619"/>
                </a:cubicBezTo>
                <a:cubicBezTo>
                  <a:pt x="26282" y="162846"/>
                  <a:pt x="13582" y="-12043"/>
                  <a:pt x="9878" y="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A0F2D285-F1FB-44AD-8F0D-B1B64D86D9B2}"/>
              </a:ext>
            </a:extLst>
          </p:cNvPr>
          <p:cNvSpPr/>
          <p:nvPr/>
        </p:nvSpPr>
        <p:spPr>
          <a:xfrm>
            <a:off x="3230563" y="10237695"/>
            <a:ext cx="210176" cy="20012"/>
          </a:xfrm>
          <a:custGeom>
            <a:avLst/>
            <a:gdLst>
              <a:gd name="connsiteX0" fmla="*/ 0 w 210176"/>
              <a:gd name="connsiteY0" fmla="*/ 1680 h 20012"/>
              <a:gd name="connsiteX1" fmla="*/ 141287 w 210176"/>
              <a:gd name="connsiteY1" fmla="*/ 1680 h 20012"/>
              <a:gd name="connsiteX2" fmla="*/ 209550 w 210176"/>
              <a:gd name="connsiteY2" fmla="*/ 19143 h 20012"/>
              <a:gd name="connsiteX3" fmla="*/ 104775 w 210176"/>
              <a:gd name="connsiteY3" fmla="*/ 17555 h 20012"/>
              <a:gd name="connsiteX4" fmla="*/ 0 w 210176"/>
              <a:gd name="connsiteY4" fmla="*/ 1680 h 2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76" h="20012">
                <a:moveTo>
                  <a:pt x="0" y="1680"/>
                </a:moveTo>
                <a:cubicBezTo>
                  <a:pt x="53181" y="224"/>
                  <a:pt x="106362" y="-1231"/>
                  <a:pt x="141287" y="1680"/>
                </a:cubicBezTo>
                <a:cubicBezTo>
                  <a:pt x="176212" y="4591"/>
                  <a:pt x="215635" y="16497"/>
                  <a:pt x="209550" y="19143"/>
                </a:cubicBezTo>
                <a:cubicBezTo>
                  <a:pt x="203465" y="21789"/>
                  <a:pt x="104775" y="17555"/>
                  <a:pt x="104775" y="17555"/>
                </a:cubicBezTo>
                <a:lnTo>
                  <a:pt x="0" y="16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1DC3D887-FE20-4922-BB03-217ED248AAB9}"/>
              </a:ext>
            </a:extLst>
          </p:cNvPr>
          <p:cNvSpPr/>
          <p:nvPr/>
        </p:nvSpPr>
        <p:spPr>
          <a:xfrm>
            <a:off x="3551226" y="10101674"/>
            <a:ext cx="323862" cy="18578"/>
          </a:xfrm>
          <a:custGeom>
            <a:avLst/>
            <a:gdLst>
              <a:gd name="connsiteX0" fmla="*/ 323862 w 323862"/>
              <a:gd name="connsiteY0" fmla="*/ 17051 h 18578"/>
              <a:gd name="connsiteX1" fmla="*/ 160349 w 323862"/>
              <a:gd name="connsiteY1" fmla="*/ 17051 h 18578"/>
              <a:gd name="connsiteX2" fmla="*/ 12 w 323862"/>
              <a:gd name="connsiteY2" fmla="*/ 1176 h 18578"/>
              <a:gd name="connsiteX3" fmla="*/ 168287 w 323862"/>
              <a:gd name="connsiteY3" fmla="*/ 1176 h 18578"/>
              <a:gd name="connsiteX4" fmla="*/ 323862 w 323862"/>
              <a:gd name="connsiteY4" fmla="*/ 17051 h 1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62" h="18578">
                <a:moveTo>
                  <a:pt x="323862" y="17051"/>
                </a:moveTo>
                <a:cubicBezTo>
                  <a:pt x="269093" y="18374"/>
                  <a:pt x="214324" y="19697"/>
                  <a:pt x="160349" y="17051"/>
                </a:cubicBezTo>
                <a:cubicBezTo>
                  <a:pt x="106374" y="14405"/>
                  <a:pt x="-1311" y="3822"/>
                  <a:pt x="12" y="1176"/>
                </a:cubicBezTo>
                <a:cubicBezTo>
                  <a:pt x="1335" y="-1470"/>
                  <a:pt x="168287" y="1176"/>
                  <a:pt x="168287" y="1176"/>
                </a:cubicBezTo>
                <a:lnTo>
                  <a:pt x="323862" y="170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F8EA3678-AAA9-4EF1-9FF5-7A13F4C0993D}"/>
              </a:ext>
            </a:extLst>
          </p:cNvPr>
          <p:cNvSpPr/>
          <p:nvPr/>
        </p:nvSpPr>
        <p:spPr>
          <a:xfrm>
            <a:off x="3403004" y="10150319"/>
            <a:ext cx="462466" cy="107216"/>
          </a:xfrm>
          <a:custGeom>
            <a:avLst/>
            <a:gdLst>
              <a:gd name="connsiteX0" fmla="*/ 460971 w 462466"/>
              <a:gd name="connsiteY0" fmla="*/ 156 h 107216"/>
              <a:gd name="connsiteX1" fmla="*/ 270471 w 462466"/>
              <a:gd name="connsiteY1" fmla="*/ 16031 h 107216"/>
              <a:gd name="connsiteX2" fmla="*/ 186334 w 462466"/>
              <a:gd name="connsiteY2" fmla="*/ 39844 h 107216"/>
              <a:gd name="connsiteX3" fmla="*/ 127596 w 462466"/>
              <a:gd name="connsiteY3" fmla="*/ 47781 h 107216"/>
              <a:gd name="connsiteX4" fmla="*/ 8534 w 462466"/>
              <a:gd name="connsiteY4" fmla="*/ 100169 h 107216"/>
              <a:gd name="connsiteX5" fmla="*/ 25996 w 462466"/>
              <a:gd name="connsiteY5" fmla="*/ 98581 h 107216"/>
              <a:gd name="connsiteX6" fmla="*/ 157759 w 462466"/>
              <a:gd name="connsiteY6" fmla="*/ 25556 h 107216"/>
              <a:gd name="connsiteX7" fmla="*/ 460971 w 462466"/>
              <a:gd name="connsiteY7" fmla="*/ 156 h 10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466" h="107216">
                <a:moveTo>
                  <a:pt x="460971" y="156"/>
                </a:moveTo>
                <a:cubicBezTo>
                  <a:pt x="479756" y="-1431"/>
                  <a:pt x="316244" y="9416"/>
                  <a:pt x="270471" y="16031"/>
                </a:cubicBezTo>
                <a:cubicBezTo>
                  <a:pt x="224698" y="22646"/>
                  <a:pt x="210147" y="34552"/>
                  <a:pt x="186334" y="39844"/>
                </a:cubicBezTo>
                <a:cubicBezTo>
                  <a:pt x="162521" y="45136"/>
                  <a:pt x="157229" y="37727"/>
                  <a:pt x="127596" y="47781"/>
                </a:cubicBezTo>
                <a:cubicBezTo>
                  <a:pt x="97963" y="57835"/>
                  <a:pt x="25467" y="91702"/>
                  <a:pt x="8534" y="100169"/>
                </a:cubicBezTo>
                <a:cubicBezTo>
                  <a:pt x="-8399" y="108636"/>
                  <a:pt x="1125" y="111016"/>
                  <a:pt x="25996" y="98581"/>
                </a:cubicBezTo>
                <a:cubicBezTo>
                  <a:pt x="50867" y="86146"/>
                  <a:pt x="88703" y="43548"/>
                  <a:pt x="157759" y="25556"/>
                </a:cubicBezTo>
                <a:cubicBezTo>
                  <a:pt x="226815" y="7564"/>
                  <a:pt x="442186" y="1743"/>
                  <a:pt x="46097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FF1C6EBD-EB5B-4EAB-AB4E-0D0B5672BDEE}"/>
              </a:ext>
            </a:extLst>
          </p:cNvPr>
          <p:cNvSpPr/>
          <p:nvPr/>
        </p:nvSpPr>
        <p:spPr>
          <a:xfrm>
            <a:off x="3405086" y="10037754"/>
            <a:ext cx="145732" cy="124147"/>
          </a:xfrm>
          <a:custGeom>
            <a:avLst/>
            <a:gdLst>
              <a:gd name="connsiteX0" fmla="*/ 102 w 145732"/>
              <a:gd name="connsiteY0" fmla="*/ 52396 h 124147"/>
              <a:gd name="connsiteX1" fmla="*/ 138214 w 145732"/>
              <a:gd name="connsiteY1" fmla="*/ 9 h 124147"/>
              <a:gd name="connsiteX2" fmla="*/ 128689 w 145732"/>
              <a:gd name="connsiteY2" fmla="*/ 57159 h 124147"/>
              <a:gd name="connsiteX3" fmla="*/ 139802 w 145732"/>
              <a:gd name="connsiteY3" fmla="*/ 123834 h 124147"/>
              <a:gd name="connsiteX4" fmla="*/ 115989 w 145732"/>
              <a:gd name="connsiteY4" fmla="*/ 28584 h 124147"/>
              <a:gd name="connsiteX5" fmla="*/ 102 w 145732"/>
              <a:gd name="connsiteY5" fmla="*/ 52396 h 12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732" h="124147">
                <a:moveTo>
                  <a:pt x="102" y="52396"/>
                </a:moveTo>
                <a:cubicBezTo>
                  <a:pt x="3806" y="47634"/>
                  <a:pt x="116783" y="-785"/>
                  <a:pt x="138214" y="9"/>
                </a:cubicBezTo>
                <a:cubicBezTo>
                  <a:pt x="159645" y="803"/>
                  <a:pt x="128424" y="36522"/>
                  <a:pt x="128689" y="57159"/>
                </a:cubicBezTo>
                <a:cubicBezTo>
                  <a:pt x="128954" y="77796"/>
                  <a:pt x="141919" y="128596"/>
                  <a:pt x="139802" y="123834"/>
                </a:cubicBezTo>
                <a:cubicBezTo>
                  <a:pt x="137685" y="119072"/>
                  <a:pt x="138214" y="40226"/>
                  <a:pt x="115989" y="28584"/>
                </a:cubicBezTo>
                <a:cubicBezTo>
                  <a:pt x="93764" y="16942"/>
                  <a:pt x="-3602" y="57158"/>
                  <a:pt x="102" y="52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7116312F-81F1-43F5-9592-090DA93C1052}"/>
              </a:ext>
            </a:extLst>
          </p:cNvPr>
          <p:cNvSpPr/>
          <p:nvPr/>
        </p:nvSpPr>
        <p:spPr>
          <a:xfrm>
            <a:off x="3198141" y="10126643"/>
            <a:ext cx="189704" cy="270346"/>
          </a:xfrm>
          <a:custGeom>
            <a:avLst/>
            <a:gdLst>
              <a:gd name="connsiteX0" fmla="*/ 189584 w 189704"/>
              <a:gd name="connsiteY0" fmla="*/ 20 h 270346"/>
              <a:gd name="connsiteX1" fmla="*/ 18134 w 189704"/>
              <a:gd name="connsiteY1" fmla="*/ 115907 h 270346"/>
              <a:gd name="connsiteX2" fmla="*/ 10197 w 189704"/>
              <a:gd name="connsiteY2" fmla="*/ 166707 h 270346"/>
              <a:gd name="connsiteX3" fmla="*/ 7022 w 189704"/>
              <a:gd name="connsiteY3" fmla="*/ 252432 h 270346"/>
              <a:gd name="connsiteX4" fmla="*/ 110209 w 189704"/>
              <a:gd name="connsiteY4" fmla="*/ 260370 h 270346"/>
              <a:gd name="connsiteX5" fmla="*/ 113384 w 189704"/>
              <a:gd name="connsiteY5" fmla="*/ 138132 h 270346"/>
              <a:gd name="connsiteX6" fmla="*/ 32422 w 189704"/>
              <a:gd name="connsiteY6" fmla="*/ 136545 h 270346"/>
              <a:gd name="connsiteX7" fmla="*/ 100684 w 189704"/>
              <a:gd name="connsiteY7" fmla="*/ 146070 h 270346"/>
              <a:gd name="connsiteX8" fmla="*/ 78459 w 189704"/>
              <a:gd name="connsiteY8" fmla="*/ 246082 h 270346"/>
              <a:gd name="connsiteX9" fmla="*/ 34009 w 189704"/>
              <a:gd name="connsiteY9" fmla="*/ 217507 h 270346"/>
              <a:gd name="connsiteX10" fmla="*/ 45122 w 189704"/>
              <a:gd name="connsiteY10" fmla="*/ 125432 h 270346"/>
              <a:gd name="connsiteX11" fmla="*/ 189584 w 189704"/>
              <a:gd name="connsiteY11" fmla="*/ 20 h 27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9704" h="270346">
                <a:moveTo>
                  <a:pt x="189584" y="20"/>
                </a:moveTo>
                <a:cubicBezTo>
                  <a:pt x="185086" y="-1568"/>
                  <a:pt x="48032" y="88126"/>
                  <a:pt x="18134" y="115907"/>
                </a:cubicBezTo>
                <a:cubicBezTo>
                  <a:pt x="-11764" y="143688"/>
                  <a:pt x="12049" y="143953"/>
                  <a:pt x="10197" y="166707"/>
                </a:cubicBezTo>
                <a:cubicBezTo>
                  <a:pt x="8345" y="189461"/>
                  <a:pt x="-9647" y="236822"/>
                  <a:pt x="7022" y="252432"/>
                </a:cubicBezTo>
                <a:cubicBezTo>
                  <a:pt x="23691" y="268043"/>
                  <a:pt x="92482" y="279420"/>
                  <a:pt x="110209" y="260370"/>
                </a:cubicBezTo>
                <a:cubicBezTo>
                  <a:pt x="127936" y="241320"/>
                  <a:pt x="126348" y="158769"/>
                  <a:pt x="113384" y="138132"/>
                </a:cubicBezTo>
                <a:cubicBezTo>
                  <a:pt x="100420" y="117495"/>
                  <a:pt x="34539" y="135222"/>
                  <a:pt x="32422" y="136545"/>
                </a:cubicBezTo>
                <a:cubicBezTo>
                  <a:pt x="30305" y="137868"/>
                  <a:pt x="93011" y="127814"/>
                  <a:pt x="100684" y="146070"/>
                </a:cubicBezTo>
                <a:cubicBezTo>
                  <a:pt x="108357" y="164326"/>
                  <a:pt x="89571" y="234176"/>
                  <a:pt x="78459" y="246082"/>
                </a:cubicBezTo>
                <a:cubicBezTo>
                  <a:pt x="67347" y="257988"/>
                  <a:pt x="39565" y="237615"/>
                  <a:pt x="34009" y="217507"/>
                </a:cubicBezTo>
                <a:cubicBezTo>
                  <a:pt x="28453" y="197399"/>
                  <a:pt x="18664" y="160622"/>
                  <a:pt x="45122" y="125432"/>
                </a:cubicBezTo>
                <a:cubicBezTo>
                  <a:pt x="71580" y="90243"/>
                  <a:pt x="194082" y="1608"/>
                  <a:pt x="18958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328F9683-671F-43C6-9D95-270AEF26631D}"/>
              </a:ext>
            </a:extLst>
          </p:cNvPr>
          <p:cNvSpPr/>
          <p:nvPr/>
        </p:nvSpPr>
        <p:spPr>
          <a:xfrm>
            <a:off x="4958808" y="10088354"/>
            <a:ext cx="242915" cy="252637"/>
          </a:xfrm>
          <a:custGeom>
            <a:avLst/>
            <a:gdLst>
              <a:gd name="connsiteX0" fmla="*/ 6892 w 242915"/>
              <a:gd name="connsiteY0" fmla="*/ 11321 h 252637"/>
              <a:gd name="connsiteX1" fmla="*/ 67217 w 242915"/>
              <a:gd name="connsiteY1" fmla="*/ 11321 h 252637"/>
              <a:gd name="connsiteX2" fmla="*/ 232317 w 242915"/>
              <a:gd name="connsiteY2" fmla="*/ 4971 h 252637"/>
              <a:gd name="connsiteX3" fmla="*/ 225967 w 242915"/>
              <a:gd name="connsiteY3" fmla="*/ 93871 h 252637"/>
              <a:gd name="connsiteX4" fmla="*/ 222792 w 242915"/>
              <a:gd name="connsiteY4" fmla="*/ 252621 h 252637"/>
              <a:gd name="connsiteX5" fmla="*/ 206917 w 242915"/>
              <a:gd name="connsiteY5" fmla="*/ 103396 h 252637"/>
              <a:gd name="connsiteX6" fmla="*/ 216442 w 242915"/>
              <a:gd name="connsiteY6" fmla="*/ 33546 h 252637"/>
              <a:gd name="connsiteX7" fmla="*/ 6892 w 242915"/>
              <a:gd name="connsiteY7" fmla="*/ 11321 h 25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915" h="252637">
                <a:moveTo>
                  <a:pt x="6892" y="11321"/>
                </a:moveTo>
                <a:cubicBezTo>
                  <a:pt x="-17979" y="7617"/>
                  <a:pt x="29646" y="12379"/>
                  <a:pt x="67217" y="11321"/>
                </a:cubicBezTo>
                <a:cubicBezTo>
                  <a:pt x="104788" y="10263"/>
                  <a:pt x="205859" y="-8787"/>
                  <a:pt x="232317" y="4971"/>
                </a:cubicBezTo>
                <a:cubicBezTo>
                  <a:pt x="258775" y="18729"/>
                  <a:pt x="227554" y="52596"/>
                  <a:pt x="225967" y="93871"/>
                </a:cubicBezTo>
                <a:cubicBezTo>
                  <a:pt x="224380" y="135146"/>
                  <a:pt x="225967" y="251034"/>
                  <a:pt x="222792" y="252621"/>
                </a:cubicBezTo>
                <a:cubicBezTo>
                  <a:pt x="219617" y="254208"/>
                  <a:pt x="207975" y="139908"/>
                  <a:pt x="206917" y="103396"/>
                </a:cubicBezTo>
                <a:cubicBezTo>
                  <a:pt x="205859" y="66884"/>
                  <a:pt x="249779" y="46775"/>
                  <a:pt x="216442" y="33546"/>
                </a:cubicBezTo>
                <a:cubicBezTo>
                  <a:pt x="183105" y="20317"/>
                  <a:pt x="31763" y="15025"/>
                  <a:pt x="6892" y="11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0C1AC56E-A25C-46EF-9C1A-925EBF442AA5}"/>
              </a:ext>
            </a:extLst>
          </p:cNvPr>
          <p:cNvSpPr/>
          <p:nvPr/>
        </p:nvSpPr>
        <p:spPr>
          <a:xfrm>
            <a:off x="4914567" y="10110472"/>
            <a:ext cx="236510" cy="71777"/>
          </a:xfrm>
          <a:custGeom>
            <a:avLst/>
            <a:gdLst>
              <a:gd name="connsiteX0" fmla="*/ 333 w 236510"/>
              <a:gd name="connsiteY0" fmla="*/ 65403 h 71777"/>
              <a:gd name="connsiteX1" fmla="*/ 213058 w 236510"/>
              <a:gd name="connsiteY1" fmla="*/ 20953 h 71777"/>
              <a:gd name="connsiteX2" fmla="*/ 225758 w 236510"/>
              <a:gd name="connsiteY2" fmla="*/ 1903 h 71777"/>
              <a:gd name="connsiteX3" fmla="*/ 165433 w 236510"/>
              <a:gd name="connsiteY3" fmla="*/ 65403 h 71777"/>
              <a:gd name="connsiteX4" fmla="*/ 333 w 236510"/>
              <a:gd name="connsiteY4" fmla="*/ 65403 h 7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510" h="71777">
                <a:moveTo>
                  <a:pt x="333" y="65403"/>
                </a:moveTo>
                <a:cubicBezTo>
                  <a:pt x="8271" y="57995"/>
                  <a:pt x="175487" y="31536"/>
                  <a:pt x="213058" y="20953"/>
                </a:cubicBezTo>
                <a:cubicBezTo>
                  <a:pt x="250629" y="10370"/>
                  <a:pt x="233696" y="-5505"/>
                  <a:pt x="225758" y="1903"/>
                </a:cubicBezTo>
                <a:cubicBezTo>
                  <a:pt x="217821" y="9311"/>
                  <a:pt x="202475" y="55878"/>
                  <a:pt x="165433" y="65403"/>
                </a:cubicBezTo>
                <a:cubicBezTo>
                  <a:pt x="128391" y="74928"/>
                  <a:pt x="-7605" y="72811"/>
                  <a:pt x="333" y="65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0B001B2A-AEDE-4F08-AB4B-B631CD568397}"/>
              </a:ext>
            </a:extLst>
          </p:cNvPr>
          <p:cNvSpPr/>
          <p:nvPr/>
        </p:nvSpPr>
        <p:spPr>
          <a:xfrm>
            <a:off x="3333529" y="10364627"/>
            <a:ext cx="426630" cy="22394"/>
          </a:xfrm>
          <a:custGeom>
            <a:avLst/>
            <a:gdLst>
              <a:gd name="connsiteX0" fmla="*/ 4984 w 426630"/>
              <a:gd name="connsiteY0" fmla="*/ 161 h 22394"/>
              <a:gd name="connsiteX1" fmla="*/ 422496 w 426630"/>
              <a:gd name="connsiteY1" fmla="*/ 12861 h 22394"/>
              <a:gd name="connsiteX2" fmla="*/ 206596 w 426630"/>
              <a:gd name="connsiteY2" fmla="*/ 22386 h 22394"/>
              <a:gd name="connsiteX3" fmla="*/ 4984 w 426630"/>
              <a:gd name="connsiteY3" fmla="*/ 161 h 2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30" h="22394">
                <a:moveTo>
                  <a:pt x="4984" y="161"/>
                </a:moveTo>
                <a:cubicBezTo>
                  <a:pt x="40967" y="-1427"/>
                  <a:pt x="388894" y="9157"/>
                  <a:pt x="422496" y="12861"/>
                </a:cubicBezTo>
                <a:cubicBezTo>
                  <a:pt x="456098" y="16565"/>
                  <a:pt x="275917" y="22651"/>
                  <a:pt x="206596" y="22386"/>
                </a:cubicBezTo>
                <a:cubicBezTo>
                  <a:pt x="137275" y="22121"/>
                  <a:pt x="-30999" y="1749"/>
                  <a:pt x="4984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459FCCAB-FC9E-4D90-AF4F-7D3CE134901E}"/>
              </a:ext>
            </a:extLst>
          </p:cNvPr>
          <p:cNvSpPr/>
          <p:nvPr/>
        </p:nvSpPr>
        <p:spPr>
          <a:xfrm>
            <a:off x="4805316" y="10317744"/>
            <a:ext cx="296498" cy="75893"/>
          </a:xfrm>
          <a:custGeom>
            <a:avLst/>
            <a:gdLst>
              <a:gd name="connsiteX0" fmla="*/ 47 w 296498"/>
              <a:gd name="connsiteY0" fmla="*/ 10531 h 75893"/>
              <a:gd name="connsiteX1" fmla="*/ 276272 w 296498"/>
              <a:gd name="connsiteY1" fmla="*/ 4181 h 75893"/>
              <a:gd name="connsiteX2" fmla="*/ 273097 w 296498"/>
              <a:gd name="connsiteY2" fmla="*/ 75619 h 75893"/>
              <a:gd name="connsiteX3" fmla="*/ 254047 w 296498"/>
              <a:gd name="connsiteY3" fmla="*/ 27994 h 75893"/>
              <a:gd name="connsiteX4" fmla="*/ 47 w 296498"/>
              <a:gd name="connsiteY4" fmla="*/ 10531 h 7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498" h="75893">
                <a:moveTo>
                  <a:pt x="47" y="10531"/>
                </a:moveTo>
                <a:cubicBezTo>
                  <a:pt x="3751" y="6562"/>
                  <a:pt x="230764" y="-6667"/>
                  <a:pt x="276272" y="4181"/>
                </a:cubicBezTo>
                <a:cubicBezTo>
                  <a:pt x="321780" y="15029"/>
                  <a:pt x="276801" y="71650"/>
                  <a:pt x="273097" y="75619"/>
                </a:cubicBezTo>
                <a:cubicBezTo>
                  <a:pt x="269393" y="79588"/>
                  <a:pt x="297703" y="39371"/>
                  <a:pt x="254047" y="27994"/>
                </a:cubicBezTo>
                <a:cubicBezTo>
                  <a:pt x="210391" y="16617"/>
                  <a:pt x="-3657" y="14500"/>
                  <a:pt x="47" y="10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5C4C0331-02D7-4A51-9D36-0AA08CA7EC06}"/>
              </a:ext>
            </a:extLst>
          </p:cNvPr>
          <p:cNvSpPr/>
          <p:nvPr/>
        </p:nvSpPr>
        <p:spPr>
          <a:xfrm>
            <a:off x="5095175" y="10123161"/>
            <a:ext cx="72730" cy="295815"/>
          </a:xfrm>
          <a:custGeom>
            <a:avLst/>
            <a:gdLst>
              <a:gd name="connsiteX0" fmla="*/ 72138 w 72730"/>
              <a:gd name="connsiteY0" fmla="*/ 327 h 295815"/>
              <a:gd name="connsiteX1" fmla="*/ 2288 w 72730"/>
              <a:gd name="connsiteY1" fmla="*/ 125739 h 295815"/>
              <a:gd name="connsiteX2" fmla="*/ 18163 w 72730"/>
              <a:gd name="connsiteY2" fmla="*/ 168602 h 295815"/>
              <a:gd name="connsiteX3" fmla="*/ 30863 w 72730"/>
              <a:gd name="connsiteY3" fmla="*/ 295602 h 295815"/>
              <a:gd name="connsiteX4" fmla="*/ 32450 w 72730"/>
              <a:gd name="connsiteY4" fmla="*/ 135264 h 295815"/>
              <a:gd name="connsiteX5" fmla="*/ 35625 w 72730"/>
              <a:gd name="connsiteY5" fmla="*/ 90814 h 295815"/>
              <a:gd name="connsiteX6" fmla="*/ 72138 w 72730"/>
              <a:gd name="connsiteY6" fmla="*/ 327 h 29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30" h="295815">
                <a:moveTo>
                  <a:pt x="72138" y="327"/>
                </a:moveTo>
                <a:cubicBezTo>
                  <a:pt x="66582" y="6148"/>
                  <a:pt x="11284" y="97693"/>
                  <a:pt x="2288" y="125739"/>
                </a:cubicBezTo>
                <a:cubicBezTo>
                  <a:pt x="-6708" y="153785"/>
                  <a:pt x="13401" y="140292"/>
                  <a:pt x="18163" y="168602"/>
                </a:cubicBezTo>
                <a:cubicBezTo>
                  <a:pt x="22925" y="196912"/>
                  <a:pt x="28482" y="301158"/>
                  <a:pt x="30863" y="295602"/>
                </a:cubicBezTo>
                <a:cubicBezTo>
                  <a:pt x="33244" y="290046"/>
                  <a:pt x="31656" y="169395"/>
                  <a:pt x="32450" y="135264"/>
                </a:cubicBezTo>
                <a:cubicBezTo>
                  <a:pt x="33244" y="101133"/>
                  <a:pt x="28746" y="113833"/>
                  <a:pt x="35625" y="90814"/>
                </a:cubicBezTo>
                <a:cubicBezTo>
                  <a:pt x="42504" y="67795"/>
                  <a:pt x="77694" y="-5494"/>
                  <a:pt x="72138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907D4816-B848-40D5-B4E3-C4388149DBFE}"/>
              </a:ext>
            </a:extLst>
          </p:cNvPr>
          <p:cNvSpPr/>
          <p:nvPr/>
        </p:nvSpPr>
        <p:spPr>
          <a:xfrm>
            <a:off x="4805505" y="10281512"/>
            <a:ext cx="297960" cy="20056"/>
          </a:xfrm>
          <a:custGeom>
            <a:avLst/>
            <a:gdLst>
              <a:gd name="connsiteX0" fmla="*/ 1445 w 297960"/>
              <a:gd name="connsiteY0" fmla="*/ 5488 h 20056"/>
              <a:gd name="connsiteX1" fmla="*/ 291958 w 297960"/>
              <a:gd name="connsiteY1" fmla="*/ 726 h 20056"/>
              <a:gd name="connsiteX2" fmla="*/ 184008 w 297960"/>
              <a:gd name="connsiteY2" fmla="*/ 19776 h 20056"/>
              <a:gd name="connsiteX3" fmla="*/ 1445 w 297960"/>
              <a:gd name="connsiteY3" fmla="*/ 5488 h 2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960" h="20056">
                <a:moveTo>
                  <a:pt x="1445" y="5488"/>
                </a:moveTo>
                <a:cubicBezTo>
                  <a:pt x="19437" y="2313"/>
                  <a:pt x="261531" y="-1655"/>
                  <a:pt x="291958" y="726"/>
                </a:cubicBezTo>
                <a:cubicBezTo>
                  <a:pt x="322385" y="3107"/>
                  <a:pt x="229516" y="17395"/>
                  <a:pt x="184008" y="19776"/>
                </a:cubicBezTo>
                <a:cubicBezTo>
                  <a:pt x="138500" y="22157"/>
                  <a:pt x="-16547" y="8663"/>
                  <a:pt x="1445" y="5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FB78C75F-4BD9-4A55-9B2B-6884E202CEDB}"/>
              </a:ext>
            </a:extLst>
          </p:cNvPr>
          <p:cNvSpPr/>
          <p:nvPr/>
        </p:nvSpPr>
        <p:spPr>
          <a:xfrm>
            <a:off x="4738588" y="10347228"/>
            <a:ext cx="281012" cy="92232"/>
          </a:xfrm>
          <a:custGeom>
            <a:avLst/>
            <a:gdLst>
              <a:gd name="connsiteX0" fmla="*/ 100 w 281012"/>
              <a:gd name="connsiteY0" fmla="*/ 90585 h 92232"/>
              <a:gd name="connsiteX1" fmla="*/ 233462 w 281012"/>
              <a:gd name="connsiteY1" fmla="*/ 79472 h 92232"/>
              <a:gd name="connsiteX2" fmla="*/ 279500 w 281012"/>
              <a:gd name="connsiteY2" fmla="*/ 97 h 92232"/>
              <a:gd name="connsiteX3" fmla="*/ 204887 w 281012"/>
              <a:gd name="connsiteY3" fmla="*/ 63597 h 92232"/>
              <a:gd name="connsiteX4" fmla="*/ 100 w 281012"/>
              <a:gd name="connsiteY4" fmla="*/ 90585 h 9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012" h="92232">
                <a:moveTo>
                  <a:pt x="100" y="90585"/>
                </a:moveTo>
                <a:cubicBezTo>
                  <a:pt x="4862" y="93231"/>
                  <a:pt x="186895" y="94553"/>
                  <a:pt x="233462" y="79472"/>
                </a:cubicBezTo>
                <a:cubicBezTo>
                  <a:pt x="280029" y="64391"/>
                  <a:pt x="284262" y="2743"/>
                  <a:pt x="279500" y="97"/>
                </a:cubicBezTo>
                <a:cubicBezTo>
                  <a:pt x="274738" y="-2549"/>
                  <a:pt x="249337" y="49574"/>
                  <a:pt x="204887" y="63597"/>
                </a:cubicBezTo>
                <a:cubicBezTo>
                  <a:pt x="160437" y="77620"/>
                  <a:pt x="-4662" y="87939"/>
                  <a:pt x="100" y="90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61060218-F79D-4DE8-A039-98B0896D07E2}"/>
              </a:ext>
            </a:extLst>
          </p:cNvPr>
          <p:cNvSpPr/>
          <p:nvPr/>
        </p:nvSpPr>
        <p:spPr>
          <a:xfrm>
            <a:off x="4534791" y="10566322"/>
            <a:ext cx="377479" cy="140234"/>
          </a:xfrm>
          <a:custGeom>
            <a:avLst/>
            <a:gdLst>
              <a:gd name="connsiteX0" fmla="*/ 697 w 377479"/>
              <a:gd name="connsiteY0" fmla="*/ 122316 h 140234"/>
              <a:gd name="connsiteX1" fmla="*/ 354709 w 377479"/>
              <a:gd name="connsiteY1" fmla="*/ 138191 h 140234"/>
              <a:gd name="connsiteX2" fmla="*/ 345184 w 377479"/>
              <a:gd name="connsiteY2" fmla="*/ 73103 h 140234"/>
              <a:gd name="connsiteX3" fmla="*/ 370584 w 377479"/>
              <a:gd name="connsiteY3" fmla="*/ 78 h 140234"/>
              <a:gd name="connsiteX4" fmla="*/ 321372 w 377479"/>
              <a:gd name="connsiteY4" fmla="*/ 87391 h 140234"/>
              <a:gd name="connsiteX5" fmla="*/ 265809 w 377479"/>
              <a:gd name="connsiteY5" fmla="*/ 106441 h 140234"/>
              <a:gd name="connsiteX6" fmla="*/ 697 w 377479"/>
              <a:gd name="connsiteY6" fmla="*/ 122316 h 14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479" h="140234">
                <a:moveTo>
                  <a:pt x="697" y="122316"/>
                </a:moveTo>
                <a:cubicBezTo>
                  <a:pt x="15514" y="127608"/>
                  <a:pt x="297295" y="146393"/>
                  <a:pt x="354709" y="138191"/>
                </a:cubicBezTo>
                <a:cubicBezTo>
                  <a:pt x="412124" y="129989"/>
                  <a:pt x="342538" y="96122"/>
                  <a:pt x="345184" y="73103"/>
                </a:cubicBezTo>
                <a:cubicBezTo>
                  <a:pt x="347830" y="50084"/>
                  <a:pt x="374553" y="-2303"/>
                  <a:pt x="370584" y="78"/>
                </a:cubicBezTo>
                <a:cubicBezTo>
                  <a:pt x="366615" y="2459"/>
                  <a:pt x="338834" y="69664"/>
                  <a:pt x="321372" y="87391"/>
                </a:cubicBezTo>
                <a:cubicBezTo>
                  <a:pt x="303910" y="105118"/>
                  <a:pt x="320313" y="102208"/>
                  <a:pt x="265809" y="106441"/>
                </a:cubicBezTo>
                <a:cubicBezTo>
                  <a:pt x="211305" y="110674"/>
                  <a:pt x="-14120" y="117024"/>
                  <a:pt x="697" y="122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4EEF865C-6941-4B92-BA93-BD6F5E2BAAC7}"/>
              </a:ext>
            </a:extLst>
          </p:cNvPr>
          <p:cNvSpPr/>
          <p:nvPr/>
        </p:nvSpPr>
        <p:spPr>
          <a:xfrm>
            <a:off x="4589633" y="10571508"/>
            <a:ext cx="303345" cy="17271"/>
          </a:xfrm>
          <a:custGeom>
            <a:avLst/>
            <a:gdLst>
              <a:gd name="connsiteX0" fmla="*/ 3005 w 303345"/>
              <a:gd name="connsiteY0" fmla="*/ 1242 h 17271"/>
              <a:gd name="connsiteX1" fmla="*/ 299867 w 303345"/>
              <a:gd name="connsiteY1" fmla="*/ 2830 h 17271"/>
              <a:gd name="connsiteX2" fmla="*/ 155405 w 303345"/>
              <a:gd name="connsiteY2" fmla="*/ 17117 h 17271"/>
              <a:gd name="connsiteX3" fmla="*/ 3005 w 303345"/>
              <a:gd name="connsiteY3" fmla="*/ 1242 h 1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345" h="17271">
                <a:moveTo>
                  <a:pt x="3005" y="1242"/>
                </a:moveTo>
                <a:cubicBezTo>
                  <a:pt x="27082" y="-1139"/>
                  <a:pt x="274467" y="184"/>
                  <a:pt x="299867" y="2830"/>
                </a:cubicBezTo>
                <a:cubicBezTo>
                  <a:pt x="325267" y="5476"/>
                  <a:pt x="204882" y="15265"/>
                  <a:pt x="155405" y="17117"/>
                </a:cubicBezTo>
                <a:cubicBezTo>
                  <a:pt x="105928" y="18969"/>
                  <a:pt x="-21072" y="3623"/>
                  <a:pt x="3005" y="1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0054FA11-87B4-465E-AF8A-03A8B54532C3}"/>
              </a:ext>
            </a:extLst>
          </p:cNvPr>
          <p:cNvSpPr/>
          <p:nvPr/>
        </p:nvSpPr>
        <p:spPr>
          <a:xfrm>
            <a:off x="5244706" y="10162725"/>
            <a:ext cx="27643" cy="585116"/>
          </a:xfrm>
          <a:custGeom>
            <a:avLst/>
            <a:gdLst>
              <a:gd name="connsiteX0" fmla="*/ 11507 w 27643"/>
              <a:gd name="connsiteY0" fmla="*/ 2038 h 585116"/>
              <a:gd name="connsiteX1" fmla="*/ 27382 w 27643"/>
              <a:gd name="connsiteY1" fmla="*/ 375100 h 585116"/>
              <a:gd name="connsiteX2" fmla="*/ 21032 w 27643"/>
              <a:gd name="connsiteY2" fmla="*/ 584650 h 585116"/>
              <a:gd name="connsiteX3" fmla="*/ 16269 w 27643"/>
              <a:gd name="connsiteY3" fmla="*/ 425900 h 585116"/>
              <a:gd name="connsiteX4" fmla="*/ 394 w 27643"/>
              <a:gd name="connsiteY4" fmla="*/ 233813 h 585116"/>
              <a:gd name="connsiteX5" fmla="*/ 11507 w 27643"/>
              <a:gd name="connsiteY5" fmla="*/ 2038 h 58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43" h="585116">
                <a:moveTo>
                  <a:pt x="11507" y="2038"/>
                </a:moveTo>
                <a:cubicBezTo>
                  <a:pt x="16005" y="25586"/>
                  <a:pt x="25794" y="277998"/>
                  <a:pt x="27382" y="375100"/>
                </a:cubicBezTo>
                <a:cubicBezTo>
                  <a:pt x="28970" y="472202"/>
                  <a:pt x="22884" y="576183"/>
                  <a:pt x="21032" y="584650"/>
                </a:cubicBezTo>
                <a:cubicBezTo>
                  <a:pt x="19180" y="593117"/>
                  <a:pt x="19709" y="484373"/>
                  <a:pt x="16269" y="425900"/>
                </a:cubicBezTo>
                <a:cubicBezTo>
                  <a:pt x="12829" y="367427"/>
                  <a:pt x="2775" y="302340"/>
                  <a:pt x="394" y="233813"/>
                </a:cubicBezTo>
                <a:cubicBezTo>
                  <a:pt x="-1987" y="165286"/>
                  <a:pt x="7009" y="-21510"/>
                  <a:pt x="11507" y="2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0994BC5F-506E-4B29-9310-8E65A2815837}"/>
              </a:ext>
            </a:extLst>
          </p:cNvPr>
          <p:cNvSpPr/>
          <p:nvPr/>
        </p:nvSpPr>
        <p:spPr>
          <a:xfrm>
            <a:off x="4992717" y="10355261"/>
            <a:ext cx="219189" cy="378127"/>
          </a:xfrm>
          <a:custGeom>
            <a:avLst/>
            <a:gdLst>
              <a:gd name="connsiteX0" fmla="*/ 219046 w 219189"/>
              <a:gd name="connsiteY0" fmla="*/ 2 h 378127"/>
              <a:gd name="connsiteX1" fmla="*/ 15846 w 219189"/>
              <a:gd name="connsiteY1" fmla="*/ 130177 h 378127"/>
              <a:gd name="connsiteX2" fmla="*/ 15846 w 219189"/>
              <a:gd name="connsiteY2" fmla="*/ 182564 h 378127"/>
              <a:gd name="connsiteX3" fmla="*/ 36483 w 219189"/>
              <a:gd name="connsiteY3" fmla="*/ 377827 h 378127"/>
              <a:gd name="connsiteX4" fmla="*/ 47596 w 219189"/>
              <a:gd name="connsiteY4" fmla="*/ 133352 h 378127"/>
              <a:gd name="connsiteX5" fmla="*/ 219046 w 219189"/>
              <a:gd name="connsiteY5" fmla="*/ 2 h 37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89" h="378127">
                <a:moveTo>
                  <a:pt x="219046" y="2"/>
                </a:moveTo>
                <a:cubicBezTo>
                  <a:pt x="213754" y="-527"/>
                  <a:pt x="49713" y="99750"/>
                  <a:pt x="15846" y="130177"/>
                </a:cubicBezTo>
                <a:cubicBezTo>
                  <a:pt x="-18021" y="160604"/>
                  <a:pt x="12406" y="141289"/>
                  <a:pt x="15846" y="182564"/>
                </a:cubicBezTo>
                <a:cubicBezTo>
                  <a:pt x="19285" y="223839"/>
                  <a:pt x="31191" y="386029"/>
                  <a:pt x="36483" y="377827"/>
                </a:cubicBezTo>
                <a:cubicBezTo>
                  <a:pt x="41775" y="369625"/>
                  <a:pt x="13729" y="195000"/>
                  <a:pt x="47596" y="133352"/>
                </a:cubicBezTo>
                <a:cubicBezTo>
                  <a:pt x="81463" y="71704"/>
                  <a:pt x="224338" y="531"/>
                  <a:pt x="2190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9088984D-545D-406C-9683-15E1BAD0AF16}"/>
              </a:ext>
            </a:extLst>
          </p:cNvPr>
          <p:cNvSpPr/>
          <p:nvPr/>
        </p:nvSpPr>
        <p:spPr>
          <a:xfrm>
            <a:off x="4961622" y="10323507"/>
            <a:ext cx="207385" cy="430221"/>
          </a:xfrm>
          <a:custGeom>
            <a:avLst/>
            <a:gdLst>
              <a:gd name="connsiteX0" fmla="*/ 207278 w 207385"/>
              <a:gd name="connsiteY0" fmla="*/ 6 h 430221"/>
              <a:gd name="connsiteX1" fmla="*/ 13603 w 207385"/>
              <a:gd name="connsiteY1" fmla="*/ 169868 h 430221"/>
              <a:gd name="connsiteX2" fmla="*/ 16778 w 207385"/>
              <a:gd name="connsiteY2" fmla="*/ 236543 h 430221"/>
              <a:gd name="connsiteX3" fmla="*/ 21541 w 207385"/>
              <a:gd name="connsiteY3" fmla="*/ 430218 h 430221"/>
              <a:gd name="connsiteX4" fmla="*/ 37416 w 207385"/>
              <a:gd name="connsiteY4" fmla="*/ 231781 h 430221"/>
              <a:gd name="connsiteX5" fmla="*/ 40591 w 207385"/>
              <a:gd name="connsiteY5" fmla="*/ 163518 h 430221"/>
              <a:gd name="connsiteX6" fmla="*/ 207278 w 207385"/>
              <a:gd name="connsiteY6" fmla="*/ 6 h 43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385" h="430221">
                <a:moveTo>
                  <a:pt x="207278" y="6"/>
                </a:moveTo>
                <a:cubicBezTo>
                  <a:pt x="202780" y="1064"/>
                  <a:pt x="45353" y="130445"/>
                  <a:pt x="13603" y="169868"/>
                </a:cubicBezTo>
                <a:cubicBezTo>
                  <a:pt x="-18147" y="209291"/>
                  <a:pt x="15455" y="193151"/>
                  <a:pt x="16778" y="236543"/>
                </a:cubicBezTo>
                <a:cubicBezTo>
                  <a:pt x="18101" y="279935"/>
                  <a:pt x="18101" y="431012"/>
                  <a:pt x="21541" y="430218"/>
                </a:cubicBezTo>
                <a:cubicBezTo>
                  <a:pt x="24981" y="429424"/>
                  <a:pt x="34241" y="276231"/>
                  <a:pt x="37416" y="231781"/>
                </a:cubicBezTo>
                <a:cubicBezTo>
                  <a:pt x="40591" y="187331"/>
                  <a:pt x="6989" y="201354"/>
                  <a:pt x="40591" y="163518"/>
                </a:cubicBezTo>
                <a:cubicBezTo>
                  <a:pt x="74193" y="125683"/>
                  <a:pt x="211776" y="-1052"/>
                  <a:pt x="20727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12134D2F-B330-4C35-86D4-C6C05FFC4197}"/>
              </a:ext>
            </a:extLst>
          </p:cNvPr>
          <p:cNvSpPr/>
          <p:nvPr/>
        </p:nvSpPr>
        <p:spPr>
          <a:xfrm>
            <a:off x="4914664" y="10575097"/>
            <a:ext cx="36233" cy="1245047"/>
          </a:xfrm>
          <a:custGeom>
            <a:avLst/>
            <a:gdLst>
              <a:gd name="connsiteX0" fmla="*/ 236 w 36233"/>
              <a:gd name="connsiteY0" fmla="*/ 4003 h 1245047"/>
              <a:gd name="connsiteX1" fmla="*/ 15053 w 36233"/>
              <a:gd name="connsiteY1" fmla="*/ 975553 h 1245047"/>
              <a:gd name="connsiteX2" fmla="*/ 25636 w 36233"/>
              <a:gd name="connsiteY2" fmla="*/ 1238020 h 1245047"/>
              <a:gd name="connsiteX3" fmla="*/ 36219 w 36233"/>
              <a:gd name="connsiteY3" fmla="*/ 1123720 h 1245047"/>
              <a:gd name="connsiteX4" fmla="*/ 27753 w 36233"/>
              <a:gd name="connsiteY4" fmla="*/ 649586 h 1245047"/>
              <a:gd name="connsiteX5" fmla="*/ 236 w 36233"/>
              <a:gd name="connsiteY5" fmla="*/ 4003 h 124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33" h="1245047">
                <a:moveTo>
                  <a:pt x="236" y="4003"/>
                </a:moveTo>
                <a:cubicBezTo>
                  <a:pt x="-1881" y="58331"/>
                  <a:pt x="10820" y="769884"/>
                  <a:pt x="15053" y="975553"/>
                </a:cubicBezTo>
                <a:cubicBezTo>
                  <a:pt x="19286" y="1181222"/>
                  <a:pt x="22108" y="1213326"/>
                  <a:pt x="25636" y="1238020"/>
                </a:cubicBezTo>
                <a:cubicBezTo>
                  <a:pt x="29164" y="1262714"/>
                  <a:pt x="35866" y="1221792"/>
                  <a:pt x="36219" y="1123720"/>
                </a:cubicBezTo>
                <a:cubicBezTo>
                  <a:pt x="36572" y="1025648"/>
                  <a:pt x="30575" y="836205"/>
                  <a:pt x="27753" y="649586"/>
                </a:cubicBezTo>
                <a:cubicBezTo>
                  <a:pt x="24931" y="462967"/>
                  <a:pt x="2353" y="-50325"/>
                  <a:pt x="236" y="4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2C91F037-E6D2-4C11-9B28-0BEF413647A8}"/>
              </a:ext>
            </a:extLst>
          </p:cNvPr>
          <p:cNvSpPr/>
          <p:nvPr/>
        </p:nvSpPr>
        <p:spPr>
          <a:xfrm>
            <a:off x="4978919" y="10639810"/>
            <a:ext cx="68875" cy="1177035"/>
          </a:xfrm>
          <a:custGeom>
            <a:avLst/>
            <a:gdLst>
              <a:gd name="connsiteX0" fmla="*/ 7948 w 68875"/>
              <a:gd name="connsiteY0" fmla="*/ 68407 h 1177035"/>
              <a:gd name="connsiteX1" fmla="*/ 5831 w 68875"/>
              <a:gd name="connsiteY1" fmla="*/ 125557 h 1177035"/>
              <a:gd name="connsiteX2" fmla="*/ 65098 w 68875"/>
              <a:gd name="connsiteY2" fmla="*/ 1169073 h 1177035"/>
              <a:gd name="connsiteX3" fmla="*/ 56631 w 68875"/>
              <a:gd name="connsiteY3" fmla="*/ 576407 h 1177035"/>
              <a:gd name="connsiteX4" fmla="*/ 7948 w 68875"/>
              <a:gd name="connsiteY4" fmla="*/ 68407 h 117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75" h="1177035">
                <a:moveTo>
                  <a:pt x="7948" y="68407"/>
                </a:moveTo>
                <a:cubicBezTo>
                  <a:pt x="-519" y="-6735"/>
                  <a:pt x="-3694" y="-57887"/>
                  <a:pt x="5831" y="125557"/>
                </a:cubicBezTo>
                <a:cubicBezTo>
                  <a:pt x="15356" y="309001"/>
                  <a:pt x="56631" y="1093931"/>
                  <a:pt x="65098" y="1169073"/>
                </a:cubicBezTo>
                <a:cubicBezTo>
                  <a:pt x="73565" y="1244215"/>
                  <a:pt x="66509" y="767612"/>
                  <a:pt x="56631" y="576407"/>
                </a:cubicBezTo>
                <a:cubicBezTo>
                  <a:pt x="46753" y="385202"/>
                  <a:pt x="16415" y="143549"/>
                  <a:pt x="7948" y="68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F7689B52-DBC1-402B-A568-9CA59C08032B}"/>
              </a:ext>
            </a:extLst>
          </p:cNvPr>
          <p:cNvSpPr/>
          <p:nvPr/>
        </p:nvSpPr>
        <p:spPr>
          <a:xfrm>
            <a:off x="5099046" y="10587969"/>
            <a:ext cx="42350" cy="955140"/>
          </a:xfrm>
          <a:custGeom>
            <a:avLst/>
            <a:gdLst>
              <a:gd name="connsiteX0" fmla="*/ 4 w 42350"/>
              <a:gd name="connsiteY0" fmla="*/ 16531 h 955140"/>
              <a:gd name="connsiteX1" fmla="*/ 27521 w 42350"/>
              <a:gd name="connsiteY1" fmla="*/ 700214 h 955140"/>
              <a:gd name="connsiteX2" fmla="*/ 42337 w 42350"/>
              <a:gd name="connsiteY2" fmla="*/ 937281 h 955140"/>
              <a:gd name="connsiteX3" fmla="*/ 29637 w 42350"/>
              <a:gd name="connsiteY3" fmla="*/ 272648 h 955140"/>
              <a:gd name="connsiteX4" fmla="*/ 4 w 42350"/>
              <a:gd name="connsiteY4" fmla="*/ 16531 h 95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50" h="955140">
                <a:moveTo>
                  <a:pt x="4" y="16531"/>
                </a:moveTo>
                <a:cubicBezTo>
                  <a:pt x="-349" y="87792"/>
                  <a:pt x="20466" y="546756"/>
                  <a:pt x="27521" y="700214"/>
                </a:cubicBezTo>
                <a:cubicBezTo>
                  <a:pt x="34576" y="853672"/>
                  <a:pt x="41984" y="1008542"/>
                  <a:pt x="42337" y="937281"/>
                </a:cubicBezTo>
                <a:cubicBezTo>
                  <a:pt x="42690" y="866020"/>
                  <a:pt x="35987" y="427165"/>
                  <a:pt x="29637" y="272648"/>
                </a:cubicBezTo>
                <a:cubicBezTo>
                  <a:pt x="23287" y="118131"/>
                  <a:pt x="357" y="-54730"/>
                  <a:pt x="4" y="16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C6C5E77C-E1A2-4FB7-856C-A1DF2CCA74A1}"/>
              </a:ext>
            </a:extLst>
          </p:cNvPr>
          <p:cNvSpPr/>
          <p:nvPr/>
        </p:nvSpPr>
        <p:spPr>
          <a:xfrm>
            <a:off x="5100881" y="11307223"/>
            <a:ext cx="186598" cy="473810"/>
          </a:xfrm>
          <a:custGeom>
            <a:avLst/>
            <a:gdLst>
              <a:gd name="connsiteX0" fmla="*/ 186552 w 186598"/>
              <a:gd name="connsiteY0" fmla="*/ 10 h 473810"/>
              <a:gd name="connsiteX1" fmla="*/ 65902 w 186598"/>
              <a:gd name="connsiteY1" fmla="*/ 359844 h 473810"/>
              <a:gd name="connsiteX2" fmla="*/ 32036 w 186598"/>
              <a:gd name="connsiteY2" fmla="*/ 469910 h 473810"/>
              <a:gd name="connsiteX3" fmla="*/ 286 w 186598"/>
              <a:gd name="connsiteY3" fmla="*/ 247660 h 473810"/>
              <a:gd name="connsiteX4" fmla="*/ 51086 w 186598"/>
              <a:gd name="connsiteY4" fmla="*/ 347144 h 473810"/>
              <a:gd name="connsiteX5" fmla="*/ 186552 w 186598"/>
              <a:gd name="connsiteY5" fmla="*/ 10 h 47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598" h="473810">
                <a:moveTo>
                  <a:pt x="186552" y="10"/>
                </a:moveTo>
                <a:cubicBezTo>
                  <a:pt x="189021" y="2127"/>
                  <a:pt x="91655" y="281527"/>
                  <a:pt x="65902" y="359844"/>
                </a:cubicBezTo>
                <a:cubicBezTo>
                  <a:pt x="40149" y="438161"/>
                  <a:pt x="42972" y="488607"/>
                  <a:pt x="32036" y="469910"/>
                </a:cubicBezTo>
                <a:cubicBezTo>
                  <a:pt x="21100" y="451213"/>
                  <a:pt x="-2889" y="268121"/>
                  <a:pt x="286" y="247660"/>
                </a:cubicBezTo>
                <a:cubicBezTo>
                  <a:pt x="3461" y="227199"/>
                  <a:pt x="22864" y="383833"/>
                  <a:pt x="51086" y="347144"/>
                </a:cubicBezTo>
                <a:cubicBezTo>
                  <a:pt x="79308" y="310455"/>
                  <a:pt x="184083" y="-2107"/>
                  <a:pt x="18655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F6781114-A1D8-4578-82D4-F54ECAA82FF4}"/>
              </a:ext>
            </a:extLst>
          </p:cNvPr>
          <p:cNvSpPr/>
          <p:nvPr/>
        </p:nvSpPr>
        <p:spPr>
          <a:xfrm>
            <a:off x="5148332" y="11038145"/>
            <a:ext cx="50227" cy="294115"/>
          </a:xfrm>
          <a:custGeom>
            <a:avLst/>
            <a:gdLst>
              <a:gd name="connsiteX0" fmla="*/ 3635 w 50227"/>
              <a:gd name="connsiteY0" fmla="*/ 2388 h 294115"/>
              <a:gd name="connsiteX1" fmla="*/ 50201 w 50227"/>
              <a:gd name="connsiteY1" fmla="*/ 290255 h 294115"/>
              <a:gd name="connsiteX2" fmla="*/ 9985 w 50227"/>
              <a:gd name="connsiteY2" fmla="*/ 159022 h 294115"/>
              <a:gd name="connsiteX3" fmla="*/ 3635 w 50227"/>
              <a:gd name="connsiteY3" fmla="*/ 2388 h 29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27" h="294115">
                <a:moveTo>
                  <a:pt x="3635" y="2388"/>
                </a:moveTo>
                <a:cubicBezTo>
                  <a:pt x="10338" y="24260"/>
                  <a:pt x="49143" y="264149"/>
                  <a:pt x="50201" y="290255"/>
                </a:cubicBezTo>
                <a:cubicBezTo>
                  <a:pt x="51259" y="316361"/>
                  <a:pt x="20216" y="203119"/>
                  <a:pt x="9985" y="159022"/>
                </a:cubicBezTo>
                <a:cubicBezTo>
                  <a:pt x="-246" y="114925"/>
                  <a:pt x="-3068" y="-19484"/>
                  <a:pt x="3635" y="2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CE50AF1C-7A37-490A-8759-C1887EB12CB8}"/>
              </a:ext>
            </a:extLst>
          </p:cNvPr>
          <p:cNvSpPr/>
          <p:nvPr/>
        </p:nvSpPr>
        <p:spPr>
          <a:xfrm>
            <a:off x="5105173" y="11230399"/>
            <a:ext cx="134371" cy="388668"/>
          </a:xfrm>
          <a:custGeom>
            <a:avLst/>
            <a:gdLst>
              <a:gd name="connsiteX0" fmla="*/ 118760 w 134371"/>
              <a:gd name="connsiteY0" fmla="*/ 9101 h 388668"/>
              <a:gd name="connsiteX1" fmla="*/ 48910 w 134371"/>
              <a:gd name="connsiteY1" fmla="*/ 290618 h 388668"/>
              <a:gd name="connsiteX2" fmla="*/ 2344 w 134371"/>
              <a:gd name="connsiteY2" fmla="*/ 379518 h 388668"/>
              <a:gd name="connsiteX3" fmla="*/ 122994 w 134371"/>
              <a:gd name="connsiteY3" fmla="*/ 95884 h 388668"/>
              <a:gd name="connsiteX4" fmla="*/ 118760 w 134371"/>
              <a:gd name="connsiteY4" fmla="*/ 9101 h 38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71" h="388668">
                <a:moveTo>
                  <a:pt x="118760" y="9101"/>
                </a:moveTo>
                <a:cubicBezTo>
                  <a:pt x="106413" y="41557"/>
                  <a:pt x="68313" y="228882"/>
                  <a:pt x="48910" y="290618"/>
                </a:cubicBezTo>
                <a:cubicBezTo>
                  <a:pt x="29507" y="352354"/>
                  <a:pt x="-10003" y="411974"/>
                  <a:pt x="2344" y="379518"/>
                </a:cubicBezTo>
                <a:cubicBezTo>
                  <a:pt x="14691" y="347062"/>
                  <a:pt x="101475" y="154798"/>
                  <a:pt x="122994" y="95884"/>
                </a:cubicBezTo>
                <a:cubicBezTo>
                  <a:pt x="144513" y="36970"/>
                  <a:pt x="131107" y="-23355"/>
                  <a:pt x="118760" y="9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0BF786B9-B264-447C-82B4-741F93529093}"/>
              </a:ext>
            </a:extLst>
          </p:cNvPr>
          <p:cNvSpPr/>
          <p:nvPr/>
        </p:nvSpPr>
        <p:spPr>
          <a:xfrm>
            <a:off x="5122654" y="10380121"/>
            <a:ext cx="112388" cy="410237"/>
          </a:xfrm>
          <a:custGeom>
            <a:avLst/>
            <a:gdLst>
              <a:gd name="connsiteX0" fmla="*/ 69529 w 112388"/>
              <a:gd name="connsiteY0" fmla="*/ 12 h 410237"/>
              <a:gd name="connsiteX1" fmla="*/ 1796 w 112388"/>
              <a:gd name="connsiteY1" fmla="*/ 141829 h 410237"/>
              <a:gd name="connsiteX2" fmla="*/ 27196 w 112388"/>
              <a:gd name="connsiteY2" fmla="*/ 169346 h 410237"/>
              <a:gd name="connsiteX3" fmla="*/ 107629 w 112388"/>
              <a:gd name="connsiteY3" fmla="*/ 353496 h 410237"/>
              <a:gd name="connsiteX4" fmla="*/ 101279 w 112388"/>
              <a:gd name="connsiteY4" fmla="*/ 404296 h 410237"/>
              <a:gd name="connsiteX5" fmla="*/ 86463 w 112388"/>
              <a:gd name="connsiteY5" fmla="*/ 237079 h 410237"/>
              <a:gd name="connsiteX6" fmla="*/ 31429 w 112388"/>
              <a:gd name="connsiteY6" fmla="*/ 150296 h 410237"/>
              <a:gd name="connsiteX7" fmla="*/ 69529 w 112388"/>
              <a:gd name="connsiteY7" fmla="*/ 12 h 41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388" h="410237">
                <a:moveTo>
                  <a:pt x="69529" y="12"/>
                </a:moveTo>
                <a:cubicBezTo>
                  <a:pt x="64590" y="-1399"/>
                  <a:pt x="8851" y="113607"/>
                  <a:pt x="1796" y="141829"/>
                </a:cubicBezTo>
                <a:cubicBezTo>
                  <a:pt x="-5259" y="170051"/>
                  <a:pt x="9557" y="134068"/>
                  <a:pt x="27196" y="169346"/>
                </a:cubicBezTo>
                <a:cubicBezTo>
                  <a:pt x="44835" y="204624"/>
                  <a:pt x="95282" y="314338"/>
                  <a:pt x="107629" y="353496"/>
                </a:cubicBezTo>
                <a:cubicBezTo>
                  <a:pt x="119976" y="392654"/>
                  <a:pt x="104807" y="423699"/>
                  <a:pt x="101279" y="404296"/>
                </a:cubicBezTo>
                <a:cubicBezTo>
                  <a:pt x="97751" y="384893"/>
                  <a:pt x="98105" y="279412"/>
                  <a:pt x="86463" y="237079"/>
                </a:cubicBezTo>
                <a:cubicBezTo>
                  <a:pt x="74821" y="194746"/>
                  <a:pt x="32135" y="184163"/>
                  <a:pt x="31429" y="150296"/>
                </a:cubicBezTo>
                <a:cubicBezTo>
                  <a:pt x="30723" y="116429"/>
                  <a:pt x="74468" y="1423"/>
                  <a:pt x="6952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44C83756-0A41-470F-BD1B-FDA19C0771EB}"/>
              </a:ext>
            </a:extLst>
          </p:cNvPr>
          <p:cNvSpPr/>
          <p:nvPr/>
        </p:nvSpPr>
        <p:spPr>
          <a:xfrm>
            <a:off x="5088029" y="10384286"/>
            <a:ext cx="98315" cy="353059"/>
          </a:xfrm>
          <a:custGeom>
            <a:avLst/>
            <a:gdLst>
              <a:gd name="connsiteX0" fmla="*/ 87221 w 98315"/>
              <a:gd name="connsiteY0" fmla="*/ 81 h 353059"/>
              <a:gd name="connsiteX1" fmla="*/ 4671 w 98315"/>
              <a:gd name="connsiteY1" fmla="*/ 139781 h 353059"/>
              <a:gd name="connsiteX2" fmla="*/ 17371 w 98315"/>
              <a:gd name="connsiteY2" fmla="*/ 188464 h 353059"/>
              <a:gd name="connsiteX3" fmla="*/ 76638 w 98315"/>
              <a:gd name="connsiteY3" fmla="*/ 287947 h 353059"/>
              <a:gd name="connsiteX4" fmla="*/ 97804 w 98315"/>
              <a:gd name="connsiteY4" fmla="*/ 351447 h 353059"/>
              <a:gd name="connsiteX5" fmla="*/ 85104 w 98315"/>
              <a:gd name="connsiteY5" fmla="*/ 222331 h 353059"/>
              <a:gd name="connsiteX6" fmla="*/ 17371 w 98315"/>
              <a:gd name="connsiteY6" fmla="*/ 160947 h 353059"/>
              <a:gd name="connsiteX7" fmla="*/ 87221 w 98315"/>
              <a:gd name="connsiteY7" fmla="*/ 81 h 35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315" h="353059">
                <a:moveTo>
                  <a:pt x="87221" y="81"/>
                </a:moveTo>
                <a:cubicBezTo>
                  <a:pt x="85104" y="-3447"/>
                  <a:pt x="16313" y="108384"/>
                  <a:pt x="4671" y="139781"/>
                </a:cubicBezTo>
                <a:cubicBezTo>
                  <a:pt x="-6971" y="171178"/>
                  <a:pt x="5376" y="163770"/>
                  <a:pt x="17371" y="188464"/>
                </a:cubicBezTo>
                <a:cubicBezTo>
                  <a:pt x="29365" y="213158"/>
                  <a:pt x="63233" y="260783"/>
                  <a:pt x="76638" y="287947"/>
                </a:cubicBezTo>
                <a:cubicBezTo>
                  <a:pt x="90043" y="315111"/>
                  <a:pt x="96393" y="362383"/>
                  <a:pt x="97804" y="351447"/>
                </a:cubicBezTo>
                <a:cubicBezTo>
                  <a:pt x="99215" y="340511"/>
                  <a:pt x="98510" y="254081"/>
                  <a:pt x="85104" y="222331"/>
                </a:cubicBezTo>
                <a:cubicBezTo>
                  <a:pt x="71698" y="190581"/>
                  <a:pt x="17724" y="196578"/>
                  <a:pt x="17371" y="160947"/>
                </a:cubicBezTo>
                <a:cubicBezTo>
                  <a:pt x="17018" y="125316"/>
                  <a:pt x="89338" y="3609"/>
                  <a:pt x="87221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9B7D554B-57BA-448B-8B97-DCBF9EAA5FC7}"/>
              </a:ext>
            </a:extLst>
          </p:cNvPr>
          <p:cNvSpPr/>
          <p:nvPr/>
        </p:nvSpPr>
        <p:spPr>
          <a:xfrm>
            <a:off x="5211905" y="10756669"/>
            <a:ext cx="201698" cy="1067086"/>
          </a:xfrm>
          <a:custGeom>
            <a:avLst/>
            <a:gdLst>
              <a:gd name="connsiteX0" fmla="*/ 1445 w 201698"/>
              <a:gd name="connsiteY0" fmla="*/ 231 h 1067086"/>
              <a:gd name="connsiteX1" fmla="*/ 86112 w 201698"/>
              <a:gd name="connsiteY1" fmla="*/ 506114 h 1067086"/>
              <a:gd name="connsiteX2" fmla="*/ 200412 w 201698"/>
              <a:gd name="connsiteY2" fmla="*/ 1052214 h 1067086"/>
              <a:gd name="connsiteX3" fmla="*/ 141145 w 201698"/>
              <a:gd name="connsiteY3" fmla="*/ 872298 h 1067086"/>
              <a:gd name="connsiteX4" fmla="*/ 41662 w 201698"/>
              <a:gd name="connsiteY4" fmla="*/ 446848 h 1067086"/>
              <a:gd name="connsiteX5" fmla="*/ 1445 w 201698"/>
              <a:gd name="connsiteY5" fmla="*/ 231 h 106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698" h="1067086">
                <a:moveTo>
                  <a:pt x="1445" y="231"/>
                </a:moveTo>
                <a:cubicBezTo>
                  <a:pt x="8853" y="10109"/>
                  <a:pt x="52951" y="330784"/>
                  <a:pt x="86112" y="506114"/>
                </a:cubicBezTo>
                <a:cubicBezTo>
                  <a:pt x="119273" y="681445"/>
                  <a:pt x="191240" y="991183"/>
                  <a:pt x="200412" y="1052214"/>
                </a:cubicBezTo>
                <a:cubicBezTo>
                  <a:pt x="209584" y="1113245"/>
                  <a:pt x="167603" y="973192"/>
                  <a:pt x="141145" y="872298"/>
                </a:cubicBezTo>
                <a:cubicBezTo>
                  <a:pt x="114687" y="771404"/>
                  <a:pt x="67062" y="593956"/>
                  <a:pt x="41662" y="446848"/>
                </a:cubicBezTo>
                <a:cubicBezTo>
                  <a:pt x="16262" y="299740"/>
                  <a:pt x="-5963" y="-9647"/>
                  <a:pt x="1445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02210962-F75C-4C7A-BEEC-9FF22A4BE360}"/>
              </a:ext>
            </a:extLst>
          </p:cNvPr>
          <p:cNvSpPr/>
          <p:nvPr/>
        </p:nvSpPr>
        <p:spPr>
          <a:xfrm>
            <a:off x="5223906" y="11501256"/>
            <a:ext cx="121234" cy="523546"/>
          </a:xfrm>
          <a:custGeom>
            <a:avLst/>
            <a:gdLst>
              <a:gd name="connsiteX0" fmla="*/ 27 w 121234"/>
              <a:gd name="connsiteY0" fmla="*/ 2827 h 523546"/>
              <a:gd name="connsiteX1" fmla="*/ 112211 w 121234"/>
              <a:gd name="connsiteY1" fmla="*/ 512944 h 523546"/>
              <a:gd name="connsiteX2" fmla="*/ 101627 w 121234"/>
              <a:gd name="connsiteY2" fmla="*/ 318211 h 523546"/>
              <a:gd name="connsiteX3" fmla="*/ 27 w 121234"/>
              <a:gd name="connsiteY3" fmla="*/ 2827 h 52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34" h="523546">
                <a:moveTo>
                  <a:pt x="27" y="2827"/>
                </a:moveTo>
                <a:cubicBezTo>
                  <a:pt x="1791" y="35282"/>
                  <a:pt x="95278" y="460380"/>
                  <a:pt x="112211" y="512944"/>
                </a:cubicBezTo>
                <a:cubicBezTo>
                  <a:pt x="129144" y="565508"/>
                  <a:pt x="120324" y="410286"/>
                  <a:pt x="101627" y="318211"/>
                </a:cubicBezTo>
                <a:cubicBezTo>
                  <a:pt x="82930" y="226136"/>
                  <a:pt x="-1737" y="-29628"/>
                  <a:pt x="27" y="2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75F10395-D4E8-4966-B5BB-A82ED2B61FAD}"/>
              </a:ext>
            </a:extLst>
          </p:cNvPr>
          <p:cNvSpPr/>
          <p:nvPr/>
        </p:nvSpPr>
        <p:spPr>
          <a:xfrm>
            <a:off x="4180417" y="11777133"/>
            <a:ext cx="783692" cy="45161"/>
          </a:xfrm>
          <a:custGeom>
            <a:avLst/>
            <a:gdLst>
              <a:gd name="connsiteX0" fmla="*/ 0 w 783692"/>
              <a:gd name="connsiteY0" fmla="*/ 0 h 45161"/>
              <a:gd name="connsiteX1" fmla="*/ 463550 w 783692"/>
              <a:gd name="connsiteY1" fmla="*/ 33867 h 45161"/>
              <a:gd name="connsiteX2" fmla="*/ 778933 w 783692"/>
              <a:gd name="connsiteY2" fmla="*/ 44450 h 45161"/>
              <a:gd name="connsiteX3" fmla="*/ 641350 w 783692"/>
              <a:gd name="connsiteY3" fmla="*/ 16934 h 45161"/>
              <a:gd name="connsiteX4" fmla="*/ 474133 w 783692"/>
              <a:gd name="connsiteY4" fmla="*/ 8467 h 45161"/>
              <a:gd name="connsiteX5" fmla="*/ 0 w 783692"/>
              <a:gd name="connsiteY5" fmla="*/ 0 h 4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3692" h="45161">
                <a:moveTo>
                  <a:pt x="0" y="0"/>
                </a:moveTo>
                <a:lnTo>
                  <a:pt x="463550" y="33867"/>
                </a:lnTo>
                <a:cubicBezTo>
                  <a:pt x="593372" y="41275"/>
                  <a:pt x="749300" y="47272"/>
                  <a:pt x="778933" y="44450"/>
                </a:cubicBezTo>
                <a:cubicBezTo>
                  <a:pt x="808566" y="41628"/>
                  <a:pt x="692150" y="22931"/>
                  <a:pt x="641350" y="16934"/>
                </a:cubicBezTo>
                <a:cubicBezTo>
                  <a:pt x="590550" y="10937"/>
                  <a:pt x="474133" y="8467"/>
                  <a:pt x="474133" y="846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A4083781-DECD-4C71-AE1C-BFD71973603D}"/>
              </a:ext>
            </a:extLst>
          </p:cNvPr>
          <p:cNvSpPr/>
          <p:nvPr/>
        </p:nvSpPr>
        <p:spPr>
          <a:xfrm>
            <a:off x="4806628" y="11655149"/>
            <a:ext cx="45132" cy="150127"/>
          </a:xfrm>
          <a:custGeom>
            <a:avLst/>
            <a:gdLst>
              <a:gd name="connsiteX0" fmla="*/ 322 w 45132"/>
              <a:gd name="connsiteY0" fmla="*/ 3451 h 150127"/>
              <a:gd name="connsiteX1" fmla="*/ 25722 w 45132"/>
              <a:gd name="connsiteY1" fmla="*/ 149501 h 150127"/>
              <a:gd name="connsiteX2" fmla="*/ 44772 w 45132"/>
              <a:gd name="connsiteY2" fmla="*/ 54251 h 150127"/>
              <a:gd name="connsiteX3" fmla="*/ 322 w 45132"/>
              <a:gd name="connsiteY3" fmla="*/ 3451 h 1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2" h="150127">
                <a:moveTo>
                  <a:pt x="322" y="3451"/>
                </a:moveTo>
                <a:cubicBezTo>
                  <a:pt x="-2853" y="19326"/>
                  <a:pt x="18314" y="141034"/>
                  <a:pt x="25722" y="149501"/>
                </a:cubicBezTo>
                <a:cubicBezTo>
                  <a:pt x="33130" y="157968"/>
                  <a:pt x="47594" y="78240"/>
                  <a:pt x="44772" y="54251"/>
                </a:cubicBezTo>
                <a:cubicBezTo>
                  <a:pt x="41950" y="30262"/>
                  <a:pt x="3497" y="-12424"/>
                  <a:pt x="322" y="3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E89EB736-84A0-4EF7-B0B4-5ADB978DD7D8}"/>
              </a:ext>
            </a:extLst>
          </p:cNvPr>
          <p:cNvSpPr/>
          <p:nvPr/>
        </p:nvSpPr>
        <p:spPr>
          <a:xfrm>
            <a:off x="4455159" y="11712823"/>
            <a:ext cx="366802" cy="32787"/>
          </a:xfrm>
          <a:custGeom>
            <a:avLst/>
            <a:gdLst>
              <a:gd name="connsiteX0" fmla="*/ 424 w 366802"/>
              <a:gd name="connsiteY0" fmla="*/ 810 h 32787"/>
              <a:gd name="connsiteX1" fmla="*/ 349674 w 366802"/>
              <a:gd name="connsiteY1" fmla="*/ 11394 h 32787"/>
              <a:gd name="connsiteX2" fmla="*/ 279824 w 366802"/>
              <a:gd name="connsiteY2" fmla="*/ 32560 h 32787"/>
              <a:gd name="connsiteX3" fmla="*/ 424 w 366802"/>
              <a:gd name="connsiteY3" fmla="*/ 810 h 3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02" h="32787">
                <a:moveTo>
                  <a:pt x="424" y="810"/>
                </a:moveTo>
                <a:cubicBezTo>
                  <a:pt x="12066" y="-2718"/>
                  <a:pt x="303107" y="6102"/>
                  <a:pt x="349674" y="11394"/>
                </a:cubicBezTo>
                <a:cubicBezTo>
                  <a:pt x="396241" y="16686"/>
                  <a:pt x="339443" y="35029"/>
                  <a:pt x="279824" y="32560"/>
                </a:cubicBezTo>
                <a:cubicBezTo>
                  <a:pt x="220205" y="30091"/>
                  <a:pt x="-11218" y="4338"/>
                  <a:pt x="424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557BD4A5-4F82-4BAE-9401-62ECAFDD6AF8}"/>
              </a:ext>
            </a:extLst>
          </p:cNvPr>
          <p:cNvSpPr/>
          <p:nvPr/>
        </p:nvSpPr>
        <p:spPr>
          <a:xfrm>
            <a:off x="5272617" y="10731500"/>
            <a:ext cx="46743" cy="205472"/>
          </a:xfrm>
          <a:custGeom>
            <a:avLst/>
            <a:gdLst>
              <a:gd name="connsiteX0" fmla="*/ 0 w 46743"/>
              <a:gd name="connsiteY0" fmla="*/ 0 h 205472"/>
              <a:gd name="connsiteX1" fmla="*/ 46566 w 46743"/>
              <a:gd name="connsiteY1" fmla="*/ 205317 h 205472"/>
              <a:gd name="connsiteX2" fmla="*/ 0 w 46743"/>
              <a:gd name="connsiteY2" fmla="*/ 0 h 20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743" h="205472">
                <a:moveTo>
                  <a:pt x="0" y="0"/>
                </a:moveTo>
                <a:cubicBezTo>
                  <a:pt x="0" y="0"/>
                  <a:pt x="50094" y="198614"/>
                  <a:pt x="46566" y="205317"/>
                </a:cubicBezTo>
                <a:cubicBezTo>
                  <a:pt x="43038" y="21202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2E12F65C-DD68-4B02-B0C8-C2C5636FA202}"/>
              </a:ext>
            </a:extLst>
          </p:cNvPr>
          <p:cNvSpPr/>
          <p:nvPr/>
        </p:nvSpPr>
        <p:spPr>
          <a:xfrm>
            <a:off x="5268098" y="10912482"/>
            <a:ext cx="125007" cy="179694"/>
          </a:xfrm>
          <a:custGeom>
            <a:avLst/>
            <a:gdLst>
              <a:gd name="connsiteX0" fmla="*/ 285 w 125007"/>
              <a:gd name="connsiteY0" fmla="*/ 9518 h 179694"/>
              <a:gd name="connsiteX1" fmla="*/ 110352 w 125007"/>
              <a:gd name="connsiteY1" fmla="*/ 9518 h 179694"/>
              <a:gd name="connsiteX2" fmla="*/ 112469 w 125007"/>
              <a:gd name="connsiteY2" fmla="*/ 109001 h 179694"/>
              <a:gd name="connsiteX3" fmla="*/ 123052 w 125007"/>
              <a:gd name="connsiteY3" fmla="*/ 178851 h 179694"/>
              <a:gd name="connsiteX4" fmla="*/ 68019 w 125007"/>
              <a:gd name="connsiteY4" fmla="*/ 144985 h 179694"/>
              <a:gd name="connsiteX5" fmla="*/ 84952 w 125007"/>
              <a:gd name="connsiteY5" fmla="*/ 104768 h 179694"/>
              <a:gd name="connsiteX6" fmla="*/ 78602 w 125007"/>
              <a:gd name="connsiteY6" fmla="*/ 58201 h 179694"/>
              <a:gd name="connsiteX7" fmla="*/ 285 w 125007"/>
              <a:gd name="connsiteY7" fmla="*/ 9518 h 179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007" h="179694">
                <a:moveTo>
                  <a:pt x="285" y="9518"/>
                </a:moveTo>
                <a:cubicBezTo>
                  <a:pt x="5577" y="1404"/>
                  <a:pt x="91655" y="-7062"/>
                  <a:pt x="110352" y="9518"/>
                </a:cubicBezTo>
                <a:cubicBezTo>
                  <a:pt x="129049" y="26098"/>
                  <a:pt x="110352" y="80779"/>
                  <a:pt x="112469" y="109001"/>
                </a:cubicBezTo>
                <a:cubicBezTo>
                  <a:pt x="114586" y="137223"/>
                  <a:pt x="130460" y="172854"/>
                  <a:pt x="123052" y="178851"/>
                </a:cubicBezTo>
                <a:cubicBezTo>
                  <a:pt x="115644" y="184848"/>
                  <a:pt x="74369" y="157332"/>
                  <a:pt x="68019" y="144985"/>
                </a:cubicBezTo>
                <a:cubicBezTo>
                  <a:pt x="61669" y="132638"/>
                  <a:pt x="83188" y="119232"/>
                  <a:pt x="84952" y="104768"/>
                </a:cubicBezTo>
                <a:cubicBezTo>
                  <a:pt x="86716" y="90304"/>
                  <a:pt x="92360" y="71606"/>
                  <a:pt x="78602" y="58201"/>
                </a:cubicBezTo>
                <a:cubicBezTo>
                  <a:pt x="64844" y="44796"/>
                  <a:pt x="-5007" y="17632"/>
                  <a:pt x="285" y="9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47BFA9FD-8092-470B-BB09-832603A69ABB}"/>
              </a:ext>
            </a:extLst>
          </p:cNvPr>
          <p:cNvSpPr/>
          <p:nvPr/>
        </p:nvSpPr>
        <p:spPr>
          <a:xfrm>
            <a:off x="5338147" y="11090153"/>
            <a:ext cx="182254" cy="917397"/>
          </a:xfrm>
          <a:custGeom>
            <a:avLst/>
            <a:gdLst>
              <a:gd name="connsiteX0" fmla="*/ 86 w 182254"/>
              <a:gd name="connsiteY0" fmla="*/ 1180 h 917397"/>
              <a:gd name="connsiteX1" fmla="*/ 112270 w 182254"/>
              <a:gd name="connsiteY1" fmla="*/ 530347 h 917397"/>
              <a:gd name="connsiteX2" fmla="*/ 182120 w 182254"/>
              <a:gd name="connsiteY2" fmla="*/ 915580 h 917397"/>
              <a:gd name="connsiteX3" fmla="*/ 131320 w 182254"/>
              <a:gd name="connsiteY3" fmla="*/ 684864 h 917397"/>
              <a:gd name="connsiteX4" fmla="*/ 86 w 182254"/>
              <a:gd name="connsiteY4" fmla="*/ 1180 h 91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54" h="917397">
                <a:moveTo>
                  <a:pt x="86" y="1180"/>
                </a:moveTo>
                <a:cubicBezTo>
                  <a:pt x="-3089" y="-24573"/>
                  <a:pt x="81931" y="377947"/>
                  <a:pt x="112270" y="530347"/>
                </a:cubicBezTo>
                <a:cubicBezTo>
                  <a:pt x="142609" y="682747"/>
                  <a:pt x="178945" y="889827"/>
                  <a:pt x="182120" y="915580"/>
                </a:cubicBezTo>
                <a:cubicBezTo>
                  <a:pt x="185295" y="941333"/>
                  <a:pt x="131320" y="684864"/>
                  <a:pt x="131320" y="684864"/>
                </a:cubicBezTo>
                <a:cubicBezTo>
                  <a:pt x="98159" y="531759"/>
                  <a:pt x="3261" y="26933"/>
                  <a:pt x="86" y="1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2D9BEEDD-2763-4267-8BA6-3154110D322C}"/>
              </a:ext>
            </a:extLst>
          </p:cNvPr>
          <p:cNvSpPr/>
          <p:nvPr/>
        </p:nvSpPr>
        <p:spPr>
          <a:xfrm>
            <a:off x="5410200" y="11817350"/>
            <a:ext cx="61473" cy="194744"/>
          </a:xfrm>
          <a:custGeom>
            <a:avLst/>
            <a:gdLst>
              <a:gd name="connsiteX0" fmla="*/ 0 w 61473"/>
              <a:gd name="connsiteY0" fmla="*/ 0 h 194744"/>
              <a:gd name="connsiteX1" fmla="*/ 61383 w 61473"/>
              <a:gd name="connsiteY1" fmla="*/ 194733 h 194744"/>
              <a:gd name="connsiteX2" fmla="*/ 0 w 61473"/>
              <a:gd name="connsiteY2" fmla="*/ 0 h 19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473" h="194744">
                <a:moveTo>
                  <a:pt x="0" y="0"/>
                </a:moveTo>
                <a:cubicBezTo>
                  <a:pt x="0" y="0"/>
                  <a:pt x="64205" y="192969"/>
                  <a:pt x="61383" y="194733"/>
                </a:cubicBezTo>
                <a:cubicBezTo>
                  <a:pt x="58561" y="196497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F5BDCF39-3AC8-40B1-B03D-FA9A8024984E}"/>
              </a:ext>
            </a:extLst>
          </p:cNvPr>
          <p:cNvSpPr/>
          <p:nvPr/>
        </p:nvSpPr>
        <p:spPr>
          <a:xfrm>
            <a:off x="5095497" y="11796003"/>
            <a:ext cx="207827" cy="28754"/>
          </a:xfrm>
          <a:custGeom>
            <a:avLst/>
            <a:gdLst>
              <a:gd name="connsiteX0" fmla="*/ 1436 w 207827"/>
              <a:gd name="connsiteY0" fmla="*/ 25580 h 28754"/>
              <a:gd name="connsiteX1" fmla="*/ 204636 w 207827"/>
              <a:gd name="connsiteY1" fmla="*/ 25580 h 28754"/>
              <a:gd name="connsiteX2" fmla="*/ 117853 w 207827"/>
              <a:gd name="connsiteY2" fmla="*/ 180 h 28754"/>
              <a:gd name="connsiteX3" fmla="*/ 1436 w 207827"/>
              <a:gd name="connsiteY3" fmla="*/ 25580 h 2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27" h="28754">
                <a:moveTo>
                  <a:pt x="1436" y="25580"/>
                </a:moveTo>
                <a:cubicBezTo>
                  <a:pt x="15900" y="29813"/>
                  <a:pt x="185233" y="29813"/>
                  <a:pt x="204636" y="25580"/>
                </a:cubicBezTo>
                <a:cubicBezTo>
                  <a:pt x="224039" y="21347"/>
                  <a:pt x="149956" y="2649"/>
                  <a:pt x="117853" y="180"/>
                </a:cubicBezTo>
                <a:cubicBezTo>
                  <a:pt x="85750" y="-2289"/>
                  <a:pt x="-13028" y="21347"/>
                  <a:pt x="1436" y="25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6AC767C5-B8FA-4EA0-830F-2ABC79CC70FF}"/>
              </a:ext>
            </a:extLst>
          </p:cNvPr>
          <p:cNvSpPr/>
          <p:nvPr/>
        </p:nvSpPr>
        <p:spPr>
          <a:xfrm>
            <a:off x="4937361" y="11765174"/>
            <a:ext cx="86557" cy="1113716"/>
          </a:xfrm>
          <a:custGeom>
            <a:avLst/>
            <a:gdLst>
              <a:gd name="connsiteX0" fmla="*/ 822 w 86557"/>
              <a:gd name="connsiteY0" fmla="*/ 50059 h 1113716"/>
              <a:gd name="connsiteX1" fmla="*/ 77022 w 86557"/>
              <a:gd name="connsiteY1" fmla="*/ 1070293 h 1113716"/>
              <a:gd name="connsiteX2" fmla="*/ 81256 w 86557"/>
              <a:gd name="connsiteY2" fmla="*/ 856509 h 1113716"/>
              <a:gd name="connsiteX3" fmla="*/ 38922 w 86557"/>
              <a:gd name="connsiteY3" fmla="*/ 227859 h 1113716"/>
              <a:gd name="connsiteX4" fmla="*/ 822 w 86557"/>
              <a:gd name="connsiteY4" fmla="*/ 50059 h 11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57" h="1113716">
                <a:moveTo>
                  <a:pt x="822" y="50059"/>
                </a:moveTo>
                <a:cubicBezTo>
                  <a:pt x="7172" y="190465"/>
                  <a:pt x="63616" y="935885"/>
                  <a:pt x="77022" y="1070293"/>
                </a:cubicBezTo>
                <a:cubicBezTo>
                  <a:pt x="90428" y="1204701"/>
                  <a:pt x="87606" y="996915"/>
                  <a:pt x="81256" y="856509"/>
                </a:cubicBezTo>
                <a:cubicBezTo>
                  <a:pt x="74906" y="716103"/>
                  <a:pt x="51269" y="360151"/>
                  <a:pt x="38922" y="227859"/>
                </a:cubicBezTo>
                <a:cubicBezTo>
                  <a:pt x="26575" y="95567"/>
                  <a:pt x="-5528" y="-90347"/>
                  <a:pt x="822" y="50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7D946481-D242-41F2-881F-16CF60824D9A}"/>
              </a:ext>
            </a:extLst>
          </p:cNvPr>
          <p:cNvSpPr/>
          <p:nvPr/>
        </p:nvSpPr>
        <p:spPr>
          <a:xfrm>
            <a:off x="5091191" y="11797499"/>
            <a:ext cx="63267" cy="1073531"/>
          </a:xfrm>
          <a:custGeom>
            <a:avLst/>
            <a:gdLst>
              <a:gd name="connsiteX0" fmla="*/ 1509 w 63267"/>
              <a:gd name="connsiteY0" fmla="*/ 5034 h 1073531"/>
              <a:gd name="connsiteX1" fmla="*/ 62892 w 63267"/>
              <a:gd name="connsiteY1" fmla="*/ 1050668 h 1073531"/>
              <a:gd name="connsiteX2" fmla="*/ 24792 w 63267"/>
              <a:gd name="connsiteY2" fmla="*/ 669668 h 1073531"/>
              <a:gd name="connsiteX3" fmla="*/ 1509 w 63267"/>
              <a:gd name="connsiteY3" fmla="*/ 5034 h 107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67" h="1073531">
                <a:moveTo>
                  <a:pt x="1509" y="5034"/>
                </a:moveTo>
                <a:cubicBezTo>
                  <a:pt x="7859" y="68534"/>
                  <a:pt x="59012" y="939896"/>
                  <a:pt x="62892" y="1050668"/>
                </a:cubicBezTo>
                <a:cubicBezTo>
                  <a:pt x="66773" y="1161440"/>
                  <a:pt x="39609" y="842882"/>
                  <a:pt x="24792" y="669668"/>
                </a:cubicBezTo>
                <a:cubicBezTo>
                  <a:pt x="9975" y="496454"/>
                  <a:pt x="-4841" y="-58466"/>
                  <a:pt x="1509" y="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5CC876D4-D8B8-4E2B-AA23-8777BB20E850}"/>
              </a:ext>
            </a:extLst>
          </p:cNvPr>
          <p:cNvSpPr/>
          <p:nvPr/>
        </p:nvSpPr>
        <p:spPr>
          <a:xfrm>
            <a:off x="5098990" y="11834353"/>
            <a:ext cx="143366" cy="1045319"/>
          </a:xfrm>
          <a:custGeom>
            <a:avLst/>
            <a:gdLst>
              <a:gd name="connsiteX0" fmla="*/ 60 w 143366"/>
              <a:gd name="connsiteY0" fmla="*/ 2047 h 1045319"/>
              <a:gd name="connsiteX1" fmla="*/ 116477 w 143366"/>
              <a:gd name="connsiteY1" fmla="*/ 1007464 h 1045319"/>
              <a:gd name="connsiteX2" fmla="*/ 133410 w 143366"/>
              <a:gd name="connsiteY2" fmla="*/ 753464 h 1045319"/>
              <a:gd name="connsiteX3" fmla="*/ 60 w 143366"/>
              <a:gd name="connsiteY3" fmla="*/ 2047 h 104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366" h="1045319">
                <a:moveTo>
                  <a:pt x="60" y="2047"/>
                </a:moveTo>
                <a:cubicBezTo>
                  <a:pt x="-2762" y="44380"/>
                  <a:pt x="94252" y="882228"/>
                  <a:pt x="116477" y="1007464"/>
                </a:cubicBezTo>
                <a:cubicBezTo>
                  <a:pt x="138702" y="1132700"/>
                  <a:pt x="154577" y="921033"/>
                  <a:pt x="133410" y="753464"/>
                </a:cubicBezTo>
                <a:cubicBezTo>
                  <a:pt x="112243" y="585895"/>
                  <a:pt x="2882" y="-40286"/>
                  <a:pt x="60" y="2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E4D1757B-DB34-418E-B688-B60D15C5D7C9}"/>
              </a:ext>
            </a:extLst>
          </p:cNvPr>
          <p:cNvSpPr/>
          <p:nvPr/>
        </p:nvSpPr>
        <p:spPr>
          <a:xfrm>
            <a:off x="5286945" y="11835038"/>
            <a:ext cx="221574" cy="1041499"/>
          </a:xfrm>
          <a:custGeom>
            <a:avLst/>
            <a:gdLst>
              <a:gd name="connsiteX0" fmla="*/ 488 w 221574"/>
              <a:gd name="connsiteY0" fmla="*/ 5595 h 1041499"/>
              <a:gd name="connsiteX1" fmla="*/ 214272 w 221574"/>
              <a:gd name="connsiteY1" fmla="*/ 1021595 h 1041499"/>
              <a:gd name="connsiteX2" fmla="*/ 157122 w 221574"/>
              <a:gd name="connsiteY2" fmla="*/ 630012 h 1041499"/>
              <a:gd name="connsiteX3" fmla="*/ 488 w 221574"/>
              <a:gd name="connsiteY3" fmla="*/ 5595 h 104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574" h="1041499">
                <a:moveTo>
                  <a:pt x="488" y="5595"/>
                </a:moveTo>
                <a:cubicBezTo>
                  <a:pt x="10013" y="70859"/>
                  <a:pt x="188166" y="917526"/>
                  <a:pt x="214272" y="1021595"/>
                </a:cubicBezTo>
                <a:cubicBezTo>
                  <a:pt x="240378" y="1125664"/>
                  <a:pt x="190636" y="795817"/>
                  <a:pt x="157122" y="630012"/>
                </a:cubicBezTo>
                <a:cubicBezTo>
                  <a:pt x="123608" y="464207"/>
                  <a:pt x="-9037" y="-59669"/>
                  <a:pt x="488" y="5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E56A68E6-A118-465E-8D6B-09950373E878}"/>
              </a:ext>
            </a:extLst>
          </p:cNvPr>
          <p:cNvSpPr/>
          <p:nvPr/>
        </p:nvSpPr>
        <p:spPr>
          <a:xfrm>
            <a:off x="5402860" y="11797892"/>
            <a:ext cx="233583" cy="1069110"/>
          </a:xfrm>
          <a:custGeom>
            <a:avLst/>
            <a:gdLst>
              <a:gd name="connsiteX0" fmla="*/ 3107 w 233583"/>
              <a:gd name="connsiteY0" fmla="*/ 19458 h 1069110"/>
              <a:gd name="connsiteX1" fmla="*/ 231707 w 233583"/>
              <a:gd name="connsiteY1" fmla="*/ 1062975 h 1069110"/>
              <a:gd name="connsiteX2" fmla="*/ 106823 w 233583"/>
              <a:gd name="connsiteY2" fmla="*/ 432208 h 1069110"/>
              <a:gd name="connsiteX3" fmla="*/ 3107 w 233583"/>
              <a:gd name="connsiteY3" fmla="*/ 19458 h 106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583" h="1069110">
                <a:moveTo>
                  <a:pt x="3107" y="19458"/>
                </a:moveTo>
                <a:cubicBezTo>
                  <a:pt x="23921" y="124586"/>
                  <a:pt x="214421" y="994183"/>
                  <a:pt x="231707" y="1062975"/>
                </a:cubicBezTo>
                <a:cubicBezTo>
                  <a:pt x="248993" y="1131767"/>
                  <a:pt x="142101" y="602952"/>
                  <a:pt x="106823" y="432208"/>
                </a:cubicBezTo>
                <a:cubicBezTo>
                  <a:pt x="71545" y="261464"/>
                  <a:pt x="-17707" y="-85670"/>
                  <a:pt x="3107" y="19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4A4E5D8B-C8AB-4BBB-B83C-6BBF08F600B1}"/>
              </a:ext>
            </a:extLst>
          </p:cNvPr>
          <p:cNvSpPr/>
          <p:nvPr/>
        </p:nvSpPr>
        <p:spPr>
          <a:xfrm>
            <a:off x="5491820" y="11963591"/>
            <a:ext cx="221739" cy="886497"/>
          </a:xfrm>
          <a:custGeom>
            <a:avLst/>
            <a:gdLst>
              <a:gd name="connsiteX0" fmla="*/ 22097 w 221739"/>
              <a:gd name="connsiteY0" fmla="*/ 37909 h 886497"/>
              <a:gd name="connsiteX1" fmla="*/ 22097 w 221739"/>
              <a:gd name="connsiteY1" fmla="*/ 133159 h 886497"/>
              <a:gd name="connsiteX2" fmla="*/ 204130 w 221739"/>
              <a:gd name="connsiteY2" fmla="*/ 873992 h 886497"/>
              <a:gd name="connsiteX3" fmla="*/ 193547 w 221739"/>
              <a:gd name="connsiteY3" fmla="*/ 558609 h 886497"/>
              <a:gd name="connsiteX4" fmla="*/ 22097 w 221739"/>
              <a:gd name="connsiteY4" fmla="*/ 37909 h 88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739" h="886497">
                <a:moveTo>
                  <a:pt x="22097" y="37909"/>
                </a:moveTo>
                <a:cubicBezTo>
                  <a:pt x="-6478" y="-32999"/>
                  <a:pt x="-8242" y="-6188"/>
                  <a:pt x="22097" y="133159"/>
                </a:cubicBezTo>
                <a:cubicBezTo>
                  <a:pt x="52436" y="272506"/>
                  <a:pt x="175555" y="803084"/>
                  <a:pt x="204130" y="873992"/>
                </a:cubicBezTo>
                <a:cubicBezTo>
                  <a:pt x="232705" y="944900"/>
                  <a:pt x="224592" y="697251"/>
                  <a:pt x="193547" y="558609"/>
                </a:cubicBezTo>
                <a:cubicBezTo>
                  <a:pt x="162503" y="419967"/>
                  <a:pt x="50672" y="108817"/>
                  <a:pt x="22097" y="37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CA64C6B5-1832-4E87-AF4E-35B045A80974}"/>
              </a:ext>
            </a:extLst>
          </p:cNvPr>
          <p:cNvSpPr/>
          <p:nvPr/>
        </p:nvSpPr>
        <p:spPr>
          <a:xfrm>
            <a:off x="3198272" y="11857567"/>
            <a:ext cx="69861" cy="543993"/>
          </a:xfrm>
          <a:custGeom>
            <a:avLst/>
            <a:gdLst>
              <a:gd name="connsiteX0" fmla="*/ 69861 w 69861"/>
              <a:gd name="connsiteY0" fmla="*/ 0 h 543993"/>
              <a:gd name="connsiteX1" fmla="*/ 11 w 69861"/>
              <a:gd name="connsiteY1" fmla="*/ 543983 h 543993"/>
              <a:gd name="connsiteX2" fmla="*/ 69861 w 69861"/>
              <a:gd name="connsiteY2" fmla="*/ 0 h 5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861" h="543993">
                <a:moveTo>
                  <a:pt x="69861" y="0"/>
                </a:moveTo>
                <a:cubicBezTo>
                  <a:pt x="69861" y="0"/>
                  <a:pt x="1069" y="541161"/>
                  <a:pt x="11" y="543983"/>
                </a:cubicBezTo>
                <a:cubicBezTo>
                  <a:pt x="-1047" y="546805"/>
                  <a:pt x="69861" y="0"/>
                  <a:pt x="6986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5D1831D8-064A-485F-8E44-D97750F395CB}"/>
              </a:ext>
            </a:extLst>
          </p:cNvPr>
          <p:cNvSpPr/>
          <p:nvPr/>
        </p:nvSpPr>
        <p:spPr>
          <a:xfrm>
            <a:off x="3184846" y="12103556"/>
            <a:ext cx="47697" cy="336441"/>
          </a:xfrm>
          <a:custGeom>
            <a:avLst/>
            <a:gdLst>
              <a:gd name="connsiteX0" fmla="*/ 47304 w 47697"/>
              <a:gd name="connsiteY0" fmla="*/ 1661 h 336441"/>
              <a:gd name="connsiteX1" fmla="*/ 21904 w 47697"/>
              <a:gd name="connsiteY1" fmla="*/ 329744 h 336441"/>
              <a:gd name="connsiteX2" fmla="*/ 737 w 47697"/>
              <a:gd name="connsiteY2" fmla="*/ 206977 h 336441"/>
              <a:gd name="connsiteX3" fmla="*/ 47304 w 47697"/>
              <a:gd name="connsiteY3" fmla="*/ 1661 h 33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97" h="336441">
                <a:moveTo>
                  <a:pt x="47304" y="1661"/>
                </a:moveTo>
                <a:cubicBezTo>
                  <a:pt x="50832" y="22122"/>
                  <a:pt x="29665" y="295525"/>
                  <a:pt x="21904" y="329744"/>
                </a:cubicBezTo>
                <a:cubicBezTo>
                  <a:pt x="14143" y="363963"/>
                  <a:pt x="-3849" y="258482"/>
                  <a:pt x="737" y="206977"/>
                </a:cubicBezTo>
                <a:cubicBezTo>
                  <a:pt x="5323" y="155472"/>
                  <a:pt x="43776" y="-18800"/>
                  <a:pt x="47304" y="1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D75291A7-9347-4C1E-B7E0-1F9614CCEF45}"/>
              </a:ext>
            </a:extLst>
          </p:cNvPr>
          <p:cNvSpPr/>
          <p:nvPr/>
        </p:nvSpPr>
        <p:spPr>
          <a:xfrm>
            <a:off x="3181038" y="12386722"/>
            <a:ext cx="244142" cy="37946"/>
          </a:xfrm>
          <a:custGeom>
            <a:avLst/>
            <a:gdLst>
              <a:gd name="connsiteX0" fmla="*/ 312 w 244142"/>
              <a:gd name="connsiteY0" fmla="*/ 35995 h 37946"/>
              <a:gd name="connsiteX1" fmla="*/ 233145 w 244142"/>
              <a:gd name="connsiteY1" fmla="*/ 29645 h 37946"/>
              <a:gd name="connsiteX2" fmla="*/ 184462 w 244142"/>
              <a:gd name="connsiteY2" fmla="*/ 11 h 37946"/>
              <a:gd name="connsiteX3" fmla="*/ 312 w 244142"/>
              <a:gd name="connsiteY3" fmla="*/ 35995 h 3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142" h="37946">
                <a:moveTo>
                  <a:pt x="312" y="35995"/>
                </a:moveTo>
                <a:cubicBezTo>
                  <a:pt x="8426" y="40934"/>
                  <a:pt x="202453" y="35642"/>
                  <a:pt x="233145" y="29645"/>
                </a:cubicBezTo>
                <a:cubicBezTo>
                  <a:pt x="263837" y="23648"/>
                  <a:pt x="224679" y="717"/>
                  <a:pt x="184462" y="11"/>
                </a:cubicBezTo>
                <a:cubicBezTo>
                  <a:pt x="144245" y="-695"/>
                  <a:pt x="-7802" y="31056"/>
                  <a:pt x="312" y="35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BF82A6FB-20B2-44C5-8637-8BF3C5578ACC}"/>
              </a:ext>
            </a:extLst>
          </p:cNvPr>
          <p:cNvSpPr/>
          <p:nvPr/>
        </p:nvSpPr>
        <p:spPr>
          <a:xfrm>
            <a:off x="3117325" y="12422622"/>
            <a:ext cx="112339" cy="141881"/>
          </a:xfrm>
          <a:custGeom>
            <a:avLst/>
            <a:gdLst>
              <a:gd name="connsiteX0" fmla="*/ 102125 w 112339"/>
              <a:gd name="connsiteY0" fmla="*/ 95 h 141881"/>
              <a:gd name="connsiteX1" fmla="*/ 64025 w 112339"/>
              <a:gd name="connsiteY1" fmla="*/ 131328 h 141881"/>
              <a:gd name="connsiteX2" fmla="*/ 525 w 112339"/>
              <a:gd name="connsiteY2" fmla="*/ 131328 h 141881"/>
              <a:gd name="connsiteX3" fmla="*/ 102125 w 112339"/>
              <a:gd name="connsiteY3" fmla="*/ 110161 h 141881"/>
              <a:gd name="connsiteX4" fmla="*/ 102125 w 112339"/>
              <a:gd name="connsiteY4" fmla="*/ 95 h 14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339" h="141881">
                <a:moveTo>
                  <a:pt x="102125" y="95"/>
                </a:moveTo>
                <a:cubicBezTo>
                  <a:pt x="95775" y="3623"/>
                  <a:pt x="80958" y="109456"/>
                  <a:pt x="64025" y="131328"/>
                </a:cubicBezTo>
                <a:cubicBezTo>
                  <a:pt x="47092" y="153200"/>
                  <a:pt x="-5825" y="134856"/>
                  <a:pt x="525" y="131328"/>
                </a:cubicBezTo>
                <a:cubicBezTo>
                  <a:pt x="6875" y="127800"/>
                  <a:pt x="82722" y="128506"/>
                  <a:pt x="102125" y="110161"/>
                </a:cubicBezTo>
                <a:cubicBezTo>
                  <a:pt x="121528" y="91817"/>
                  <a:pt x="108475" y="-3433"/>
                  <a:pt x="102125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053A6B07-62C4-4B36-964C-DAD08016A8E5}"/>
              </a:ext>
            </a:extLst>
          </p:cNvPr>
          <p:cNvSpPr/>
          <p:nvPr/>
        </p:nvSpPr>
        <p:spPr>
          <a:xfrm>
            <a:off x="3086798" y="12543971"/>
            <a:ext cx="629924" cy="46237"/>
          </a:xfrm>
          <a:custGeom>
            <a:avLst/>
            <a:gdLst>
              <a:gd name="connsiteX0" fmla="*/ 26819 w 629924"/>
              <a:gd name="connsiteY0" fmla="*/ 12096 h 46237"/>
              <a:gd name="connsiteX1" fmla="*/ 615252 w 629924"/>
              <a:gd name="connsiteY1" fmla="*/ 45962 h 46237"/>
              <a:gd name="connsiteX2" fmla="*/ 464969 w 629924"/>
              <a:gd name="connsiteY2" fmla="*/ 29029 h 46237"/>
              <a:gd name="connsiteX3" fmla="*/ 136885 w 629924"/>
              <a:gd name="connsiteY3" fmla="*/ 1512 h 46237"/>
              <a:gd name="connsiteX4" fmla="*/ 26819 w 629924"/>
              <a:gd name="connsiteY4" fmla="*/ 12096 h 4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924" h="46237">
                <a:moveTo>
                  <a:pt x="26819" y="12096"/>
                </a:moveTo>
                <a:cubicBezTo>
                  <a:pt x="106547" y="19504"/>
                  <a:pt x="542227" y="43140"/>
                  <a:pt x="615252" y="45962"/>
                </a:cubicBezTo>
                <a:cubicBezTo>
                  <a:pt x="688277" y="48784"/>
                  <a:pt x="464969" y="29029"/>
                  <a:pt x="464969" y="29029"/>
                </a:cubicBezTo>
                <a:lnTo>
                  <a:pt x="136885" y="1512"/>
                </a:lnTo>
                <a:cubicBezTo>
                  <a:pt x="63507" y="-3427"/>
                  <a:pt x="-52909" y="4688"/>
                  <a:pt x="26819" y="12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2423A014-ADD1-413B-B091-85BBDA825925}"/>
              </a:ext>
            </a:extLst>
          </p:cNvPr>
          <p:cNvSpPr/>
          <p:nvPr/>
        </p:nvSpPr>
        <p:spPr>
          <a:xfrm>
            <a:off x="3090064" y="12637947"/>
            <a:ext cx="1029407" cy="127175"/>
          </a:xfrm>
          <a:custGeom>
            <a:avLst/>
            <a:gdLst>
              <a:gd name="connsiteX0" fmla="*/ 269 w 1029407"/>
              <a:gd name="connsiteY0" fmla="*/ 670 h 127175"/>
              <a:gd name="connsiteX1" fmla="*/ 571769 w 1029407"/>
              <a:gd name="connsiteY1" fmla="*/ 62053 h 127175"/>
              <a:gd name="connsiteX2" fmla="*/ 730519 w 1029407"/>
              <a:gd name="connsiteY2" fmla="*/ 114970 h 127175"/>
              <a:gd name="connsiteX3" fmla="*/ 1026853 w 1029407"/>
              <a:gd name="connsiteY3" fmla="*/ 125553 h 127175"/>
              <a:gd name="connsiteX4" fmla="*/ 853286 w 1029407"/>
              <a:gd name="connsiteY4" fmla="*/ 89570 h 127175"/>
              <a:gd name="connsiteX5" fmla="*/ 501919 w 1029407"/>
              <a:gd name="connsiteY5" fmla="*/ 34536 h 127175"/>
              <a:gd name="connsiteX6" fmla="*/ 269 w 1029407"/>
              <a:gd name="connsiteY6" fmla="*/ 670 h 12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9407" h="127175">
                <a:moveTo>
                  <a:pt x="269" y="670"/>
                </a:moveTo>
                <a:cubicBezTo>
                  <a:pt x="11911" y="5256"/>
                  <a:pt x="450061" y="43003"/>
                  <a:pt x="571769" y="62053"/>
                </a:cubicBezTo>
                <a:cubicBezTo>
                  <a:pt x="693477" y="81103"/>
                  <a:pt x="654672" y="104387"/>
                  <a:pt x="730519" y="114970"/>
                </a:cubicBezTo>
                <a:cubicBezTo>
                  <a:pt x="806366" y="125553"/>
                  <a:pt x="1006392" y="129786"/>
                  <a:pt x="1026853" y="125553"/>
                </a:cubicBezTo>
                <a:cubicBezTo>
                  <a:pt x="1047314" y="121320"/>
                  <a:pt x="940775" y="104740"/>
                  <a:pt x="853286" y="89570"/>
                </a:cubicBezTo>
                <a:cubicBezTo>
                  <a:pt x="765797" y="74400"/>
                  <a:pt x="646558" y="53233"/>
                  <a:pt x="501919" y="34536"/>
                </a:cubicBezTo>
                <a:cubicBezTo>
                  <a:pt x="357280" y="15839"/>
                  <a:pt x="-11373" y="-3916"/>
                  <a:pt x="269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4E250028-E2E3-4194-94DB-EF404ED72D0E}"/>
              </a:ext>
            </a:extLst>
          </p:cNvPr>
          <p:cNvSpPr/>
          <p:nvPr/>
        </p:nvSpPr>
        <p:spPr>
          <a:xfrm>
            <a:off x="3147853" y="12647068"/>
            <a:ext cx="39847" cy="207464"/>
          </a:xfrm>
          <a:custGeom>
            <a:avLst/>
            <a:gdLst>
              <a:gd name="connsiteX0" fmla="*/ 39847 w 39847"/>
              <a:gd name="connsiteY0" fmla="*/ 2132 h 207464"/>
              <a:gd name="connsiteX1" fmla="*/ 3864 w 39847"/>
              <a:gd name="connsiteY1" fmla="*/ 205332 h 207464"/>
              <a:gd name="connsiteX2" fmla="*/ 3864 w 39847"/>
              <a:gd name="connsiteY2" fmla="*/ 103732 h 207464"/>
              <a:gd name="connsiteX3" fmla="*/ 39847 w 39847"/>
              <a:gd name="connsiteY3" fmla="*/ 2132 h 20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47" h="207464">
                <a:moveTo>
                  <a:pt x="39847" y="2132"/>
                </a:moveTo>
                <a:cubicBezTo>
                  <a:pt x="39847" y="19065"/>
                  <a:pt x="9861" y="188399"/>
                  <a:pt x="3864" y="205332"/>
                </a:cubicBezTo>
                <a:cubicBezTo>
                  <a:pt x="-2133" y="222265"/>
                  <a:pt x="-369" y="133718"/>
                  <a:pt x="3864" y="103732"/>
                </a:cubicBezTo>
                <a:cubicBezTo>
                  <a:pt x="8097" y="73746"/>
                  <a:pt x="39847" y="-14801"/>
                  <a:pt x="39847" y="2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BC4AFFF0-DA0C-4A9F-B06A-041E7F493E5C}"/>
              </a:ext>
            </a:extLst>
          </p:cNvPr>
          <p:cNvSpPr/>
          <p:nvPr/>
        </p:nvSpPr>
        <p:spPr>
          <a:xfrm>
            <a:off x="3033315" y="12599752"/>
            <a:ext cx="65503" cy="273241"/>
          </a:xfrm>
          <a:custGeom>
            <a:avLst/>
            <a:gdLst>
              <a:gd name="connsiteX0" fmla="*/ 65485 w 65503"/>
              <a:gd name="connsiteY0" fmla="*/ 765 h 273241"/>
              <a:gd name="connsiteX1" fmla="*/ 10452 w 65503"/>
              <a:gd name="connsiteY1" fmla="*/ 265348 h 273241"/>
              <a:gd name="connsiteX2" fmla="*/ 4102 w 65503"/>
              <a:gd name="connsiteY2" fmla="*/ 187031 h 273241"/>
              <a:gd name="connsiteX3" fmla="*/ 65485 w 65503"/>
              <a:gd name="connsiteY3" fmla="*/ 765 h 27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03" h="273241">
                <a:moveTo>
                  <a:pt x="65485" y="765"/>
                </a:moveTo>
                <a:cubicBezTo>
                  <a:pt x="66543" y="13818"/>
                  <a:pt x="20682" y="234304"/>
                  <a:pt x="10452" y="265348"/>
                </a:cubicBezTo>
                <a:cubicBezTo>
                  <a:pt x="222" y="296392"/>
                  <a:pt x="-3659" y="228659"/>
                  <a:pt x="4102" y="187031"/>
                </a:cubicBezTo>
                <a:cubicBezTo>
                  <a:pt x="11863" y="145403"/>
                  <a:pt x="64427" y="-12288"/>
                  <a:pt x="65485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AB1D114A-D3D8-40CE-9AFF-BE4C1A865EEB}"/>
              </a:ext>
            </a:extLst>
          </p:cNvPr>
          <p:cNvSpPr/>
          <p:nvPr/>
        </p:nvSpPr>
        <p:spPr>
          <a:xfrm>
            <a:off x="3736953" y="2971766"/>
            <a:ext cx="56054" cy="7442"/>
          </a:xfrm>
          <a:custGeom>
            <a:avLst/>
            <a:gdLst>
              <a:gd name="connsiteX0" fmla="*/ 0 w 56054"/>
              <a:gd name="connsiteY0" fmla="*/ 0 h 7442"/>
              <a:gd name="connsiteX1" fmla="*/ 55562 w 56054"/>
              <a:gd name="connsiteY1" fmla="*/ 6350 h 7442"/>
              <a:gd name="connsiteX2" fmla="*/ 0 w 56054"/>
              <a:gd name="connsiteY2" fmla="*/ 0 h 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54" h="7442">
                <a:moveTo>
                  <a:pt x="0" y="0"/>
                </a:moveTo>
                <a:cubicBezTo>
                  <a:pt x="0" y="0"/>
                  <a:pt x="48948" y="1852"/>
                  <a:pt x="55562" y="6350"/>
                </a:cubicBezTo>
                <a:cubicBezTo>
                  <a:pt x="62176" y="1084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55118861-8F81-4182-BB6A-058DE08CB0A5}"/>
              </a:ext>
            </a:extLst>
          </p:cNvPr>
          <p:cNvSpPr/>
          <p:nvPr/>
        </p:nvSpPr>
        <p:spPr>
          <a:xfrm>
            <a:off x="5281195" y="631009"/>
            <a:ext cx="603800" cy="486624"/>
          </a:xfrm>
          <a:custGeom>
            <a:avLst/>
            <a:gdLst>
              <a:gd name="connsiteX0" fmla="*/ 206793 w 603800"/>
              <a:gd name="connsiteY0" fmla="*/ 29391 h 486624"/>
              <a:gd name="connsiteX1" fmla="*/ 432218 w 603800"/>
              <a:gd name="connsiteY1" fmla="*/ 5579 h 486624"/>
              <a:gd name="connsiteX2" fmla="*/ 587793 w 603800"/>
              <a:gd name="connsiteY2" fmla="*/ 138929 h 486624"/>
              <a:gd name="connsiteX3" fmla="*/ 595730 w 603800"/>
              <a:gd name="connsiteY3" fmla="*/ 156391 h 486624"/>
              <a:gd name="connsiteX4" fmla="*/ 560805 w 603800"/>
              <a:gd name="connsiteY4" fmla="*/ 162741 h 486624"/>
              <a:gd name="connsiteX5" fmla="*/ 506830 w 603800"/>
              <a:gd name="connsiteY5" fmla="*/ 216716 h 486624"/>
              <a:gd name="connsiteX6" fmla="*/ 438568 w 603800"/>
              <a:gd name="connsiteY6" fmla="*/ 351654 h 486624"/>
              <a:gd name="connsiteX7" fmla="*/ 392530 w 603800"/>
              <a:gd name="connsiteY7" fmla="*/ 470716 h 486624"/>
              <a:gd name="connsiteX8" fmla="*/ 303630 w 603800"/>
              <a:gd name="connsiteY8" fmla="*/ 481829 h 486624"/>
              <a:gd name="connsiteX9" fmla="*/ 57568 w 603800"/>
              <a:gd name="connsiteY9" fmla="*/ 437379 h 486624"/>
              <a:gd name="connsiteX10" fmla="*/ 418 w 603800"/>
              <a:gd name="connsiteY10" fmla="*/ 364354 h 486624"/>
              <a:gd name="connsiteX11" fmla="*/ 40105 w 603800"/>
              <a:gd name="connsiteY11" fmla="*/ 297679 h 486624"/>
              <a:gd name="connsiteX12" fmla="*/ 182980 w 603800"/>
              <a:gd name="connsiteY12" fmla="*/ 194491 h 486624"/>
              <a:gd name="connsiteX13" fmla="*/ 230605 w 603800"/>
              <a:gd name="connsiteY13" fmla="*/ 145279 h 486624"/>
              <a:gd name="connsiteX14" fmla="*/ 167105 w 603800"/>
              <a:gd name="connsiteY14" fmla="*/ 69079 h 486624"/>
              <a:gd name="connsiteX15" fmla="*/ 206793 w 603800"/>
              <a:gd name="connsiteY15" fmla="*/ 29391 h 48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3800" h="486624">
                <a:moveTo>
                  <a:pt x="206793" y="29391"/>
                </a:moveTo>
                <a:cubicBezTo>
                  <a:pt x="250978" y="18808"/>
                  <a:pt x="368718" y="-12677"/>
                  <a:pt x="432218" y="5579"/>
                </a:cubicBezTo>
                <a:cubicBezTo>
                  <a:pt x="495718" y="23835"/>
                  <a:pt x="560541" y="113794"/>
                  <a:pt x="587793" y="138929"/>
                </a:cubicBezTo>
                <a:cubicBezTo>
                  <a:pt x="615045" y="164064"/>
                  <a:pt x="600228" y="152422"/>
                  <a:pt x="595730" y="156391"/>
                </a:cubicBezTo>
                <a:cubicBezTo>
                  <a:pt x="591232" y="160360"/>
                  <a:pt x="575622" y="152687"/>
                  <a:pt x="560805" y="162741"/>
                </a:cubicBezTo>
                <a:cubicBezTo>
                  <a:pt x="545988" y="172795"/>
                  <a:pt x="527203" y="185231"/>
                  <a:pt x="506830" y="216716"/>
                </a:cubicBezTo>
                <a:cubicBezTo>
                  <a:pt x="486457" y="248201"/>
                  <a:pt x="457618" y="309321"/>
                  <a:pt x="438568" y="351654"/>
                </a:cubicBezTo>
                <a:cubicBezTo>
                  <a:pt x="419518" y="393987"/>
                  <a:pt x="415020" y="449020"/>
                  <a:pt x="392530" y="470716"/>
                </a:cubicBezTo>
                <a:cubicBezTo>
                  <a:pt x="370040" y="492412"/>
                  <a:pt x="359457" y="487385"/>
                  <a:pt x="303630" y="481829"/>
                </a:cubicBezTo>
                <a:cubicBezTo>
                  <a:pt x="247803" y="476273"/>
                  <a:pt x="108103" y="456958"/>
                  <a:pt x="57568" y="437379"/>
                </a:cubicBezTo>
                <a:cubicBezTo>
                  <a:pt x="7033" y="417800"/>
                  <a:pt x="3328" y="387637"/>
                  <a:pt x="418" y="364354"/>
                </a:cubicBezTo>
                <a:cubicBezTo>
                  <a:pt x="-2492" y="341071"/>
                  <a:pt x="9678" y="325989"/>
                  <a:pt x="40105" y="297679"/>
                </a:cubicBezTo>
                <a:cubicBezTo>
                  <a:pt x="70532" y="269369"/>
                  <a:pt x="151230" y="219891"/>
                  <a:pt x="182980" y="194491"/>
                </a:cubicBezTo>
                <a:cubicBezTo>
                  <a:pt x="214730" y="169091"/>
                  <a:pt x="233251" y="166181"/>
                  <a:pt x="230605" y="145279"/>
                </a:cubicBezTo>
                <a:cubicBezTo>
                  <a:pt x="227959" y="124377"/>
                  <a:pt x="169486" y="88129"/>
                  <a:pt x="167105" y="69079"/>
                </a:cubicBezTo>
                <a:cubicBezTo>
                  <a:pt x="164724" y="50029"/>
                  <a:pt x="162608" y="39974"/>
                  <a:pt x="206793" y="2939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  <a:effectLst>
            <a:glow rad="101600">
              <a:schemeClr val="accent4">
                <a:satMod val="175000"/>
                <a:alpha val="2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テキスト ボックス 298">
            <a:extLst>
              <a:ext uri="{FF2B5EF4-FFF2-40B4-BE49-F238E27FC236}">
                <a16:creationId xmlns:a16="http://schemas.microsoft.com/office/drawing/2014/main" id="{1B98E41A-500D-4A50-AEDB-4D4405D22ECE}"/>
              </a:ext>
            </a:extLst>
          </p:cNvPr>
          <p:cNvSpPr txBox="1"/>
          <p:nvPr/>
        </p:nvSpPr>
        <p:spPr>
          <a:xfrm>
            <a:off x="6872526" y="647700"/>
            <a:ext cx="861774" cy="8401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70C0"/>
                </a:solidFill>
              </a:rPr>
              <a:t>あたたかな電気を灯したい。</a:t>
            </a:r>
          </a:p>
        </p:txBody>
      </p:sp>
      <p:sp>
        <p:nvSpPr>
          <p:cNvPr id="300" name="テキスト ボックス 299">
            <a:extLst>
              <a:ext uri="{FF2B5EF4-FFF2-40B4-BE49-F238E27FC236}">
                <a16:creationId xmlns:a16="http://schemas.microsoft.com/office/drawing/2014/main" id="{574D4EBE-AC4E-4C32-9774-6771B754DFCB}"/>
              </a:ext>
            </a:extLst>
          </p:cNvPr>
          <p:cNvSpPr txBox="1"/>
          <p:nvPr/>
        </p:nvSpPr>
        <p:spPr>
          <a:xfrm>
            <a:off x="1119426" y="7543800"/>
            <a:ext cx="861774" cy="4933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70C0"/>
                </a:solidFill>
              </a:rPr>
              <a:t>株式会社サホデン</a:t>
            </a:r>
          </a:p>
        </p:txBody>
      </p:sp>
    </p:spTree>
    <p:extLst>
      <p:ext uri="{BB962C8B-B14F-4D97-AF65-F5344CB8AC3E}">
        <p14:creationId xmlns:p14="http://schemas.microsoft.com/office/powerpoint/2010/main" val="97130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9</Words>
  <Application>Microsoft Office PowerPoint</Application>
  <PresentationFormat>A3 297x420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6</cp:revision>
  <dcterms:created xsi:type="dcterms:W3CDTF">2021-10-20T01:53:13Z</dcterms:created>
  <dcterms:modified xsi:type="dcterms:W3CDTF">2021-10-20T09:08:29Z</dcterms:modified>
</cp:coreProperties>
</file>