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</p:sldIdLst>
  <p:sldSz cx="12801600" cy="9601200" type="A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468" y="-8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FD8E-4D2B-44D4-96D9-08BF55834977}" type="datetimeFigureOut">
              <a:rPr kumimoji="1" lang="ja-JP" altLang="en-US" smtClean="0"/>
              <a:t>2021/10/25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CB2C-8620-472F-869E-FAE08A494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351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FD8E-4D2B-44D4-96D9-08BF55834977}" type="datetimeFigureOut">
              <a:rPr kumimoji="1" lang="ja-JP" altLang="en-US" smtClean="0"/>
              <a:t>2021/10/25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CB2C-8620-472F-869E-FAE08A494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141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FD8E-4D2B-44D4-96D9-08BF55834977}" type="datetimeFigureOut">
              <a:rPr kumimoji="1" lang="ja-JP" altLang="en-US" smtClean="0"/>
              <a:t>2021/10/25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CB2C-8620-472F-869E-FAE08A494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149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FD8E-4D2B-44D4-96D9-08BF55834977}" type="datetimeFigureOut">
              <a:rPr kumimoji="1" lang="ja-JP" altLang="en-US" smtClean="0"/>
              <a:t>2021/10/25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CB2C-8620-472F-869E-FAE08A494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901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FD8E-4D2B-44D4-96D9-08BF55834977}" type="datetimeFigureOut">
              <a:rPr kumimoji="1" lang="ja-JP" altLang="en-US" smtClean="0"/>
              <a:t>2021/10/25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CB2C-8620-472F-869E-FAE08A494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65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FD8E-4D2B-44D4-96D9-08BF55834977}" type="datetimeFigureOut">
              <a:rPr kumimoji="1" lang="ja-JP" altLang="en-US" smtClean="0"/>
              <a:t>2021/10/25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CB2C-8620-472F-869E-FAE08A494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41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FD8E-4D2B-44D4-96D9-08BF55834977}" type="datetimeFigureOut">
              <a:rPr kumimoji="1" lang="ja-JP" altLang="en-US" smtClean="0"/>
              <a:t>2021/10/25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CB2C-8620-472F-869E-FAE08A494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82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FD8E-4D2B-44D4-96D9-08BF55834977}" type="datetimeFigureOut">
              <a:rPr kumimoji="1" lang="ja-JP" altLang="en-US" smtClean="0"/>
              <a:t>2021/10/25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CB2C-8620-472F-869E-FAE08A494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650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FD8E-4D2B-44D4-96D9-08BF55834977}" type="datetimeFigureOut">
              <a:rPr kumimoji="1" lang="ja-JP" altLang="en-US" smtClean="0"/>
              <a:t>2021/10/25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CB2C-8620-472F-869E-FAE08A494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814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FD8E-4D2B-44D4-96D9-08BF55834977}" type="datetimeFigureOut">
              <a:rPr kumimoji="1" lang="ja-JP" altLang="en-US" smtClean="0"/>
              <a:t>2021/10/25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CB2C-8620-472F-869E-FAE08A494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FD8E-4D2B-44D4-96D9-08BF55834977}" type="datetimeFigureOut">
              <a:rPr kumimoji="1" lang="ja-JP" altLang="en-US" smtClean="0"/>
              <a:t>2021/10/25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CB2C-8620-472F-869E-FAE08A494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03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6FD8E-4D2B-44D4-96D9-08BF55834977}" type="datetimeFigureOut">
              <a:rPr kumimoji="1" lang="ja-JP" altLang="en-US" smtClean="0"/>
              <a:t>2021/10/25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CB2C-8620-472F-869E-FAE08A494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25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B399E58E-88E0-48E1-B069-C7BA1C99A92C}"/>
              </a:ext>
            </a:extLst>
          </p:cNvPr>
          <p:cNvSpPr/>
          <p:nvPr/>
        </p:nvSpPr>
        <p:spPr>
          <a:xfrm>
            <a:off x="5612163" y="7167342"/>
            <a:ext cx="2763005" cy="2471352"/>
          </a:xfrm>
          <a:custGeom>
            <a:avLst/>
            <a:gdLst>
              <a:gd name="connsiteX0" fmla="*/ 85904 w 2763005"/>
              <a:gd name="connsiteY0" fmla="*/ 80125 h 2471352"/>
              <a:gd name="connsiteX1" fmla="*/ 145170 w 2763005"/>
              <a:gd name="connsiteY1" fmla="*/ 80125 h 2471352"/>
              <a:gd name="connsiteX2" fmla="*/ 1550637 w 2763005"/>
              <a:gd name="connsiteY2" fmla="*/ 511925 h 2471352"/>
              <a:gd name="connsiteX3" fmla="*/ 1982437 w 2763005"/>
              <a:gd name="connsiteY3" fmla="*/ 1316258 h 2471352"/>
              <a:gd name="connsiteX4" fmla="*/ 2761370 w 2763005"/>
              <a:gd name="connsiteY4" fmla="*/ 2399991 h 2471352"/>
              <a:gd name="connsiteX5" fmla="*/ 2160237 w 2763005"/>
              <a:gd name="connsiteY5" fmla="*/ 2349191 h 2471352"/>
              <a:gd name="connsiteX6" fmla="*/ 1254304 w 2763005"/>
              <a:gd name="connsiteY6" fmla="*/ 2196791 h 2471352"/>
              <a:gd name="connsiteX7" fmla="*/ 509237 w 2763005"/>
              <a:gd name="connsiteY7" fmla="*/ 901391 h 2471352"/>
              <a:gd name="connsiteX8" fmla="*/ 85904 w 2763005"/>
              <a:gd name="connsiteY8" fmla="*/ 80125 h 2471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3005" h="2471352">
                <a:moveTo>
                  <a:pt x="85904" y="80125"/>
                </a:moveTo>
                <a:cubicBezTo>
                  <a:pt x="25226" y="-56753"/>
                  <a:pt x="-98952" y="8158"/>
                  <a:pt x="145170" y="80125"/>
                </a:cubicBezTo>
                <a:cubicBezTo>
                  <a:pt x="389292" y="152092"/>
                  <a:pt x="1244426" y="305903"/>
                  <a:pt x="1550637" y="511925"/>
                </a:cubicBezTo>
                <a:cubicBezTo>
                  <a:pt x="1856848" y="717947"/>
                  <a:pt x="1780648" y="1001580"/>
                  <a:pt x="1982437" y="1316258"/>
                </a:cubicBezTo>
                <a:cubicBezTo>
                  <a:pt x="2184226" y="1630936"/>
                  <a:pt x="2731737" y="2227836"/>
                  <a:pt x="2761370" y="2399991"/>
                </a:cubicBezTo>
                <a:cubicBezTo>
                  <a:pt x="2791003" y="2572146"/>
                  <a:pt x="2411415" y="2383058"/>
                  <a:pt x="2160237" y="2349191"/>
                </a:cubicBezTo>
                <a:cubicBezTo>
                  <a:pt x="1909059" y="2315324"/>
                  <a:pt x="1529471" y="2438091"/>
                  <a:pt x="1254304" y="2196791"/>
                </a:cubicBezTo>
                <a:cubicBezTo>
                  <a:pt x="979137" y="1955491"/>
                  <a:pt x="703970" y="1259813"/>
                  <a:pt x="509237" y="901391"/>
                </a:cubicBezTo>
                <a:cubicBezTo>
                  <a:pt x="314504" y="542969"/>
                  <a:pt x="146582" y="217003"/>
                  <a:pt x="85904" y="8012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Picture 2" descr="綾瀬はるかに役作りを聞くと「あまりやってないかも、へへへ」でも実は… : エンタメ・文化 : ニュース : 読売新聞オンライン" hidden="1">
            <a:extLst>
              <a:ext uri="{FF2B5EF4-FFF2-40B4-BE49-F238E27FC236}">
                <a16:creationId xmlns:a16="http://schemas.microsoft.com/office/drawing/2014/main" id="{052740F8-AB38-4D38-89EF-8DFA52894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801600" cy="960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24359D96-A344-4FD3-AF24-4D3FDAD17EDF}"/>
              </a:ext>
            </a:extLst>
          </p:cNvPr>
          <p:cNvSpPr/>
          <p:nvPr/>
        </p:nvSpPr>
        <p:spPr>
          <a:xfrm>
            <a:off x="5834007" y="3375025"/>
            <a:ext cx="678252" cy="252623"/>
          </a:xfrm>
          <a:custGeom>
            <a:avLst/>
            <a:gdLst>
              <a:gd name="connsiteX0" fmla="*/ 56 w 678252"/>
              <a:gd name="connsiteY0" fmla="*/ 252413 h 252623"/>
              <a:gd name="connsiteX1" fmla="*/ 74668 w 678252"/>
              <a:gd name="connsiteY1" fmla="*/ 133350 h 252623"/>
              <a:gd name="connsiteX2" fmla="*/ 109593 w 678252"/>
              <a:gd name="connsiteY2" fmla="*/ 130175 h 252623"/>
              <a:gd name="connsiteX3" fmla="*/ 169918 w 678252"/>
              <a:gd name="connsiteY3" fmla="*/ 74613 h 252623"/>
              <a:gd name="connsiteX4" fmla="*/ 295331 w 678252"/>
              <a:gd name="connsiteY4" fmla="*/ 22225 h 252623"/>
              <a:gd name="connsiteX5" fmla="*/ 414393 w 678252"/>
              <a:gd name="connsiteY5" fmla="*/ 0 h 252623"/>
              <a:gd name="connsiteX6" fmla="*/ 601718 w 678252"/>
              <a:gd name="connsiteY6" fmla="*/ 22225 h 252623"/>
              <a:gd name="connsiteX7" fmla="*/ 677918 w 678252"/>
              <a:gd name="connsiteY7" fmla="*/ 65088 h 252623"/>
              <a:gd name="connsiteX8" fmla="*/ 576318 w 678252"/>
              <a:gd name="connsiteY8" fmla="*/ 26988 h 252623"/>
              <a:gd name="connsiteX9" fmla="*/ 436618 w 678252"/>
              <a:gd name="connsiteY9" fmla="*/ 3175 h 252623"/>
              <a:gd name="connsiteX10" fmla="*/ 188968 w 678252"/>
              <a:gd name="connsiteY10" fmla="*/ 77788 h 252623"/>
              <a:gd name="connsiteX11" fmla="*/ 87368 w 678252"/>
              <a:gd name="connsiteY11" fmla="*/ 160338 h 252623"/>
              <a:gd name="connsiteX12" fmla="*/ 56 w 678252"/>
              <a:gd name="connsiteY12" fmla="*/ 252413 h 252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78252" h="252623">
                <a:moveTo>
                  <a:pt x="56" y="252413"/>
                </a:moveTo>
                <a:cubicBezTo>
                  <a:pt x="-2061" y="247915"/>
                  <a:pt x="56412" y="153723"/>
                  <a:pt x="74668" y="133350"/>
                </a:cubicBezTo>
                <a:cubicBezTo>
                  <a:pt x="92924" y="112977"/>
                  <a:pt x="93718" y="139964"/>
                  <a:pt x="109593" y="130175"/>
                </a:cubicBezTo>
                <a:cubicBezTo>
                  <a:pt x="125468" y="120386"/>
                  <a:pt x="138962" y="92605"/>
                  <a:pt x="169918" y="74613"/>
                </a:cubicBezTo>
                <a:cubicBezTo>
                  <a:pt x="200874" y="56621"/>
                  <a:pt x="254585" y="34660"/>
                  <a:pt x="295331" y="22225"/>
                </a:cubicBezTo>
                <a:cubicBezTo>
                  <a:pt x="336077" y="9789"/>
                  <a:pt x="363329" y="0"/>
                  <a:pt x="414393" y="0"/>
                </a:cubicBezTo>
                <a:cubicBezTo>
                  <a:pt x="465457" y="0"/>
                  <a:pt x="557797" y="11377"/>
                  <a:pt x="601718" y="22225"/>
                </a:cubicBezTo>
                <a:cubicBezTo>
                  <a:pt x="645639" y="33073"/>
                  <a:pt x="682151" y="64294"/>
                  <a:pt x="677918" y="65088"/>
                </a:cubicBezTo>
                <a:cubicBezTo>
                  <a:pt x="673685" y="65882"/>
                  <a:pt x="616535" y="37307"/>
                  <a:pt x="576318" y="26988"/>
                </a:cubicBezTo>
                <a:cubicBezTo>
                  <a:pt x="536101" y="16669"/>
                  <a:pt x="501176" y="-5292"/>
                  <a:pt x="436618" y="3175"/>
                </a:cubicBezTo>
                <a:cubicBezTo>
                  <a:pt x="372060" y="11642"/>
                  <a:pt x="247176" y="51594"/>
                  <a:pt x="188968" y="77788"/>
                </a:cubicBezTo>
                <a:cubicBezTo>
                  <a:pt x="130760" y="103982"/>
                  <a:pt x="113297" y="132557"/>
                  <a:pt x="87368" y="160338"/>
                </a:cubicBezTo>
                <a:cubicBezTo>
                  <a:pt x="61439" y="188119"/>
                  <a:pt x="2173" y="256911"/>
                  <a:pt x="56" y="252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313D9246-C565-4146-9B92-AF181EA7F6AE}"/>
              </a:ext>
            </a:extLst>
          </p:cNvPr>
          <p:cNvSpPr/>
          <p:nvPr/>
        </p:nvSpPr>
        <p:spPr>
          <a:xfrm>
            <a:off x="6472428" y="3461678"/>
            <a:ext cx="173387" cy="92430"/>
          </a:xfrm>
          <a:custGeom>
            <a:avLst/>
            <a:gdLst>
              <a:gd name="connsiteX0" fmla="*/ 4572 w 173387"/>
              <a:gd name="connsiteY0" fmla="*/ 91147 h 92430"/>
              <a:gd name="connsiteX1" fmla="*/ 172847 w 173387"/>
              <a:gd name="connsiteY1" fmla="*/ 660 h 92430"/>
              <a:gd name="connsiteX2" fmla="*/ 56960 w 173387"/>
              <a:gd name="connsiteY2" fmla="*/ 51460 h 92430"/>
              <a:gd name="connsiteX3" fmla="*/ 4572 w 173387"/>
              <a:gd name="connsiteY3" fmla="*/ 91147 h 92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387" h="92430">
                <a:moveTo>
                  <a:pt x="4572" y="91147"/>
                </a:moveTo>
                <a:cubicBezTo>
                  <a:pt x="23887" y="82680"/>
                  <a:pt x="164116" y="7275"/>
                  <a:pt x="172847" y="660"/>
                </a:cubicBezTo>
                <a:cubicBezTo>
                  <a:pt x="181578" y="-5955"/>
                  <a:pt x="82095" y="39025"/>
                  <a:pt x="56960" y="51460"/>
                </a:cubicBezTo>
                <a:cubicBezTo>
                  <a:pt x="31825" y="63895"/>
                  <a:pt x="-14743" y="99614"/>
                  <a:pt x="4572" y="91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515A9126-C04C-4C0F-A5A2-79CB614D0563}"/>
              </a:ext>
            </a:extLst>
          </p:cNvPr>
          <p:cNvSpPr/>
          <p:nvPr/>
        </p:nvSpPr>
        <p:spPr>
          <a:xfrm>
            <a:off x="6459538" y="3425604"/>
            <a:ext cx="161963" cy="95471"/>
          </a:xfrm>
          <a:custGeom>
            <a:avLst/>
            <a:gdLst>
              <a:gd name="connsiteX0" fmla="*/ 0 w 161963"/>
              <a:gd name="connsiteY0" fmla="*/ 95471 h 95471"/>
              <a:gd name="connsiteX1" fmla="*/ 161925 w 161963"/>
              <a:gd name="connsiteY1" fmla="*/ 221 h 95471"/>
              <a:gd name="connsiteX2" fmla="*/ 0 w 161963"/>
              <a:gd name="connsiteY2" fmla="*/ 95471 h 9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963" h="95471">
                <a:moveTo>
                  <a:pt x="0" y="95471"/>
                </a:moveTo>
                <a:cubicBezTo>
                  <a:pt x="0" y="95471"/>
                  <a:pt x="159015" y="5777"/>
                  <a:pt x="161925" y="221"/>
                </a:cubicBezTo>
                <a:cubicBezTo>
                  <a:pt x="164835" y="-5335"/>
                  <a:pt x="0" y="95471"/>
                  <a:pt x="0" y="95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48D095BC-D1FC-4E87-B0B3-4EEBFA97CA8E}"/>
              </a:ext>
            </a:extLst>
          </p:cNvPr>
          <p:cNvSpPr/>
          <p:nvPr/>
        </p:nvSpPr>
        <p:spPr>
          <a:xfrm>
            <a:off x="6443416" y="3415381"/>
            <a:ext cx="126571" cy="82008"/>
          </a:xfrm>
          <a:custGeom>
            <a:avLst/>
            <a:gdLst>
              <a:gd name="connsiteX0" fmla="*/ 1834 w 126571"/>
              <a:gd name="connsiteY0" fmla="*/ 81882 h 82008"/>
              <a:gd name="connsiteX1" fmla="*/ 125659 w 126571"/>
              <a:gd name="connsiteY1" fmla="*/ 2507 h 82008"/>
              <a:gd name="connsiteX2" fmla="*/ 55809 w 126571"/>
              <a:gd name="connsiteY2" fmla="*/ 21557 h 82008"/>
              <a:gd name="connsiteX3" fmla="*/ 1834 w 126571"/>
              <a:gd name="connsiteY3" fmla="*/ 81882 h 82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571" h="82008">
                <a:moveTo>
                  <a:pt x="1834" y="81882"/>
                </a:moveTo>
                <a:cubicBezTo>
                  <a:pt x="13476" y="78707"/>
                  <a:pt x="116663" y="12561"/>
                  <a:pt x="125659" y="2507"/>
                </a:cubicBezTo>
                <a:cubicBezTo>
                  <a:pt x="134655" y="-7547"/>
                  <a:pt x="74594" y="15472"/>
                  <a:pt x="55809" y="21557"/>
                </a:cubicBezTo>
                <a:cubicBezTo>
                  <a:pt x="37024" y="27642"/>
                  <a:pt x="-9808" y="85057"/>
                  <a:pt x="1834" y="81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D57C25A9-173B-4DAF-8EF2-1BB523F514EC}"/>
              </a:ext>
            </a:extLst>
          </p:cNvPr>
          <p:cNvSpPr/>
          <p:nvPr/>
        </p:nvSpPr>
        <p:spPr>
          <a:xfrm>
            <a:off x="6402318" y="3399598"/>
            <a:ext cx="105615" cy="79356"/>
          </a:xfrm>
          <a:custGeom>
            <a:avLst/>
            <a:gdLst>
              <a:gd name="connsiteX0" fmla="*/ 70 w 105615"/>
              <a:gd name="connsiteY0" fmla="*/ 78615 h 79356"/>
              <a:gd name="connsiteX1" fmla="*/ 100082 w 105615"/>
              <a:gd name="connsiteY1" fmla="*/ 827 h 79356"/>
              <a:gd name="connsiteX2" fmla="*/ 84207 w 105615"/>
              <a:gd name="connsiteY2" fmla="*/ 38927 h 79356"/>
              <a:gd name="connsiteX3" fmla="*/ 70 w 105615"/>
              <a:gd name="connsiteY3" fmla="*/ 78615 h 79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615" h="79356">
                <a:moveTo>
                  <a:pt x="70" y="78615"/>
                </a:moveTo>
                <a:cubicBezTo>
                  <a:pt x="2716" y="72265"/>
                  <a:pt x="86059" y="7442"/>
                  <a:pt x="100082" y="827"/>
                </a:cubicBezTo>
                <a:cubicBezTo>
                  <a:pt x="114105" y="-5788"/>
                  <a:pt x="98759" y="29137"/>
                  <a:pt x="84207" y="38927"/>
                </a:cubicBezTo>
                <a:cubicBezTo>
                  <a:pt x="69655" y="48717"/>
                  <a:pt x="-2576" y="84965"/>
                  <a:pt x="70" y="786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C8F14BA7-58E0-4BCD-B1E8-A5A2C9EB266E}"/>
              </a:ext>
            </a:extLst>
          </p:cNvPr>
          <p:cNvSpPr/>
          <p:nvPr/>
        </p:nvSpPr>
        <p:spPr>
          <a:xfrm>
            <a:off x="6378564" y="3367712"/>
            <a:ext cx="96020" cy="96330"/>
          </a:xfrm>
          <a:custGeom>
            <a:avLst/>
            <a:gdLst>
              <a:gd name="connsiteX0" fmla="*/ 11 w 96020"/>
              <a:gd name="connsiteY0" fmla="*/ 96213 h 96330"/>
              <a:gd name="connsiteX1" fmla="*/ 88911 w 96020"/>
              <a:gd name="connsiteY1" fmla="*/ 4138 h 96330"/>
              <a:gd name="connsiteX2" fmla="*/ 82561 w 96020"/>
              <a:gd name="connsiteY2" fmla="*/ 23188 h 96330"/>
              <a:gd name="connsiteX3" fmla="*/ 11 w 96020"/>
              <a:gd name="connsiteY3" fmla="*/ 96213 h 96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020" h="96330">
                <a:moveTo>
                  <a:pt x="11" y="96213"/>
                </a:moveTo>
                <a:cubicBezTo>
                  <a:pt x="1069" y="93038"/>
                  <a:pt x="75153" y="16309"/>
                  <a:pt x="88911" y="4138"/>
                </a:cubicBezTo>
                <a:cubicBezTo>
                  <a:pt x="102669" y="-8033"/>
                  <a:pt x="94203" y="9165"/>
                  <a:pt x="82561" y="23188"/>
                </a:cubicBezTo>
                <a:cubicBezTo>
                  <a:pt x="70919" y="37211"/>
                  <a:pt x="-1047" y="99388"/>
                  <a:pt x="11" y="96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F8661246-AA08-4B01-9A9D-12A146868C36}"/>
              </a:ext>
            </a:extLst>
          </p:cNvPr>
          <p:cNvSpPr/>
          <p:nvPr/>
        </p:nvSpPr>
        <p:spPr>
          <a:xfrm>
            <a:off x="6331875" y="3367905"/>
            <a:ext cx="94146" cy="80158"/>
          </a:xfrm>
          <a:custGeom>
            <a:avLst/>
            <a:gdLst>
              <a:gd name="connsiteX0" fmla="*/ 663 w 94146"/>
              <a:gd name="connsiteY0" fmla="*/ 80145 h 80158"/>
              <a:gd name="connsiteX1" fmla="*/ 92738 w 94146"/>
              <a:gd name="connsiteY1" fmla="*/ 5533 h 80158"/>
              <a:gd name="connsiteX2" fmla="*/ 53050 w 94146"/>
              <a:gd name="connsiteY2" fmla="*/ 11883 h 80158"/>
              <a:gd name="connsiteX3" fmla="*/ 663 w 94146"/>
              <a:gd name="connsiteY3" fmla="*/ 80145 h 8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6" h="80158">
                <a:moveTo>
                  <a:pt x="663" y="80145"/>
                </a:moveTo>
                <a:cubicBezTo>
                  <a:pt x="7278" y="79087"/>
                  <a:pt x="84007" y="16910"/>
                  <a:pt x="92738" y="5533"/>
                </a:cubicBezTo>
                <a:cubicBezTo>
                  <a:pt x="101469" y="-5844"/>
                  <a:pt x="67337" y="2358"/>
                  <a:pt x="53050" y="11883"/>
                </a:cubicBezTo>
                <a:cubicBezTo>
                  <a:pt x="38763" y="21408"/>
                  <a:pt x="-5952" y="81203"/>
                  <a:pt x="663" y="80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AFDBDCEF-2B8E-4D87-BDF2-B10A62DFC935}"/>
              </a:ext>
            </a:extLst>
          </p:cNvPr>
          <p:cNvSpPr/>
          <p:nvPr/>
        </p:nvSpPr>
        <p:spPr>
          <a:xfrm>
            <a:off x="6305499" y="3347902"/>
            <a:ext cx="36041" cy="100361"/>
          </a:xfrm>
          <a:custGeom>
            <a:avLst/>
            <a:gdLst>
              <a:gd name="connsiteX0" fmla="*/ 51 w 36041"/>
              <a:gd name="connsiteY0" fmla="*/ 100148 h 100361"/>
              <a:gd name="connsiteX1" fmla="*/ 34976 w 36041"/>
              <a:gd name="connsiteY1" fmla="*/ 63636 h 100361"/>
              <a:gd name="connsiteX2" fmla="*/ 27039 w 36041"/>
              <a:gd name="connsiteY2" fmla="*/ 136 h 100361"/>
              <a:gd name="connsiteX3" fmla="*/ 27039 w 36041"/>
              <a:gd name="connsiteY3" fmla="*/ 47761 h 100361"/>
              <a:gd name="connsiteX4" fmla="*/ 51 w 36041"/>
              <a:gd name="connsiteY4" fmla="*/ 100148 h 100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41" h="100361">
                <a:moveTo>
                  <a:pt x="51" y="100148"/>
                </a:moveTo>
                <a:cubicBezTo>
                  <a:pt x="1374" y="102794"/>
                  <a:pt x="30478" y="80304"/>
                  <a:pt x="34976" y="63636"/>
                </a:cubicBezTo>
                <a:cubicBezTo>
                  <a:pt x="39474" y="46968"/>
                  <a:pt x="28362" y="2782"/>
                  <a:pt x="27039" y="136"/>
                </a:cubicBezTo>
                <a:cubicBezTo>
                  <a:pt x="25716" y="-2510"/>
                  <a:pt x="30743" y="34003"/>
                  <a:pt x="27039" y="47761"/>
                </a:cubicBezTo>
                <a:cubicBezTo>
                  <a:pt x="23335" y="61519"/>
                  <a:pt x="-1272" y="97502"/>
                  <a:pt x="51" y="100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794DAE23-E7BD-4B7A-8C6C-B47F3DFD9F94}"/>
              </a:ext>
            </a:extLst>
          </p:cNvPr>
          <p:cNvSpPr/>
          <p:nvPr/>
        </p:nvSpPr>
        <p:spPr>
          <a:xfrm>
            <a:off x="6285525" y="3348922"/>
            <a:ext cx="22209" cy="115458"/>
          </a:xfrm>
          <a:custGeom>
            <a:avLst/>
            <a:gdLst>
              <a:gd name="connsiteX0" fmla="*/ 15263 w 22209"/>
              <a:gd name="connsiteY0" fmla="*/ 115003 h 115458"/>
              <a:gd name="connsiteX1" fmla="*/ 21613 w 22209"/>
              <a:gd name="connsiteY1" fmla="*/ 2291 h 115458"/>
              <a:gd name="connsiteX2" fmla="*/ 975 w 22209"/>
              <a:gd name="connsiteY2" fmla="*/ 41978 h 115458"/>
              <a:gd name="connsiteX3" fmla="*/ 15263 w 22209"/>
              <a:gd name="connsiteY3" fmla="*/ 115003 h 115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09" h="115458">
                <a:moveTo>
                  <a:pt x="15263" y="115003"/>
                </a:moveTo>
                <a:cubicBezTo>
                  <a:pt x="18703" y="108389"/>
                  <a:pt x="23994" y="14462"/>
                  <a:pt x="21613" y="2291"/>
                </a:cubicBezTo>
                <a:cubicBezTo>
                  <a:pt x="19232" y="-9880"/>
                  <a:pt x="6002" y="29807"/>
                  <a:pt x="975" y="41978"/>
                </a:cubicBezTo>
                <a:cubicBezTo>
                  <a:pt x="-4052" y="54149"/>
                  <a:pt x="11823" y="121617"/>
                  <a:pt x="15263" y="115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69337C64-4FCB-445D-BC84-77EECB662E97}"/>
              </a:ext>
            </a:extLst>
          </p:cNvPr>
          <p:cNvSpPr/>
          <p:nvPr/>
        </p:nvSpPr>
        <p:spPr>
          <a:xfrm>
            <a:off x="6203668" y="3354344"/>
            <a:ext cx="76582" cy="106477"/>
          </a:xfrm>
          <a:custGeom>
            <a:avLst/>
            <a:gdLst>
              <a:gd name="connsiteX0" fmla="*/ 76482 w 76582"/>
              <a:gd name="connsiteY0" fmla="*/ 106406 h 106477"/>
              <a:gd name="connsiteX1" fmla="*/ 17745 w 76582"/>
              <a:gd name="connsiteY1" fmla="*/ 65131 h 106477"/>
              <a:gd name="connsiteX2" fmla="*/ 9807 w 76582"/>
              <a:gd name="connsiteY2" fmla="*/ 44 h 106477"/>
              <a:gd name="connsiteX3" fmla="*/ 1870 w 76582"/>
              <a:gd name="connsiteY3" fmla="*/ 55606 h 106477"/>
              <a:gd name="connsiteX4" fmla="*/ 76482 w 76582"/>
              <a:gd name="connsiteY4" fmla="*/ 106406 h 10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82" h="106477">
                <a:moveTo>
                  <a:pt x="76482" y="106406"/>
                </a:moveTo>
                <a:cubicBezTo>
                  <a:pt x="79128" y="107994"/>
                  <a:pt x="28857" y="82858"/>
                  <a:pt x="17745" y="65131"/>
                </a:cubicBezTo>
                <a:cubicBezTo>
                  <a:pt x="6633" y="47404"/>
                  <a:pt x="12453" y="1631"/>
                  <a:pt x="9807" y="44"/>
                </a:cubicBezTo>
                <a:cubicBezTo>
                  <a:pt x="7161" y="-1544"/>
                  <a:pt x="-4480" y="39731"/>
                  <a:pt x="1870" y="55606"/>
                </a:cubicBezTo>
                <a:cubicBezTo>
                  <a:pt x="8220" y="71481"/>
                  <a:pt x="73836" y="104818"/>
                  <a:pt x="76482" y="106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3B09C508-754E-42FA-8817-EBBFB793C040}"/>
              </a:ext>
            </a:extLst>
          </p:cNvPr>
          <p:cNvSpPr/>
          <p:nvPr/>
        </p:nvSpPr>
        <p:spPr>
          <a:xfrm>
            <a:off x="6136056" y="3363590"/>
            <a:ext cx="64837" cy="111448"/>
          </a:xfrm>
          <a:custGeom>
            <a:avLst/>
            <a:gdLst>
              <a:gd name="connsiteX0" fmla="*/ 64719 w 64837"/>
              <a:gd name="connsiteY0" fmla="*/ 111448 h 111448"/>
              <a:gd name="connsiteX1" fmla="*/ 17094 w 64837"/>
              <a:gd name="connsiteY1" fmla="*/ 57473 h 111448"/>
              <a:gd name="connsiteX2" fmla="*/ 17094 w 64837"/>
              <a:gd name="connsiteY2" fmla="*/ 323 h 111448"/>
              <a:gd name="connsiteX3" fmla="*/ 7569 w 64837"/>
              <a:gd name="connsiteY3" fmla="*/ 35248 h 111448"/>
              <a:gd name="connsiteX4" fmla="*/ 1219 w 64837"/>
              <a:gd name="connsiteY4" fmla="*/ 57473 h 111448"/>
              <a:gd name="connsiteX5" fmla="*/ 64719 w 64837"/>
              <a:gd name="connsiteY5" fmla="*/ 111448 h 111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837" h="111448">
                <a:moveTo>
                  <a:pt x="64719" y="111448"/>
                </a:moveTo>
                <a:cubicBezTo>
                  <a:pt x="67365" y="111448"/>
                  <a:pt x="25031" y="75994"/>
                  <a:pt x="17094" y="57473"/>
                </a:cubicBezTo>
                <a:cubicBezTo>
                  <a:pt x="9157" y="38952"/>
                  <a:pt x="18681" y="4027"/>
                  <a:pt x="17094" y="323"/>
                </a:cubicBezTo>
                <a:cubicBezTo>
                  <a:pt x="15507" y="-3381"/>
                  <a:pt x="10215" y="25723"/>
                  <a:pt x="7569" y="35248"/>
                </a:cubicBezTo>
                <a:cubicBezTo>
                  <a:pt x="4923" y="44773"/>
                  <a:pt x="-3014" y="43186"/>
                  <a:pt x="1219" y="57473"/>
                </a:cubicBezTo>
                <a:cubicBezTo>
                  <a:pt x="5452" y="71760"/>
                  <a:pt x="62073" y="111448"/>
                  <a:pt x="64719" y="111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90A4961E-E336-4F02-AA3B-6EB3C1C1877B}"/>
              </a:ext>
            </a:extLst>
          </p:cNvPr>
          <p:cNvSpPr/>
          <p:nvPr/>
        </p:nvSpPr>
        <p:spPr>
          <a:xfrm>
            <a:off x="5925170" y="3370951"/>
            <a:ext cx="490393" cy="134372"/>
          </a:xfrm>
          <a:custGeom>
            <a:avLst/>
            <a:gdLst>
              <a:gd name="connsiteX0" fmla="*/ 2555 w 490393"/>
              <a:gd name="connsiteY0" fmla="*/ 134249 h 134372"/>
              <a:gd name="connsiteX1" fmla="*/ 147018 w 490393"/>
              <a:gd name="connsiteY1" fmla="*/ 35824 h 134372"/>
              <a:gd name="connsiteX2" fmla="*/ 283543 w 490393"/>
              <a:gd name="connsiteY2" fmla="*/ 4074 h 134372"/>
              <a:gd name="connsiteX3" fmla="*/ 402605 w 490393"/>
              <a:gd name="connsiteY3" fmla="*/ 2487 h 134372"/>
              <a:gd name="connsiteX4" fmla="*/ 489918 w 490393"/>
              <a:gd name="connsiteY4" fmla="*/ 23124 h 134372"/>
              <a:gd name="connsiteX5" fmla="*/ 434355 w 490393"/>
              <a:gd name="connsiteY5" fmla="*/ 23124 h 134372"/>
              <a:gd name="connsiteX6" fmla="*/ 366093 w 490393"/>
              <a:gd name="connsiteY6" fmla="*/ 12012 h 134372"/>
              <a:gd name="connsiteX7" fmla="*/ 275605 w 490393"/>
              <a:gd name="connsiteY7" fmla="*/ 13599 h 134372"/>
              <a:gd name="connsiteX8" fmla="*/ 2555 w 490393"/>
              <a:gd name="connsiteY8" fmla="*/ 134249 h 134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0393" h="134372">
                <a:moveTo>
                  <a:pt x="2555" y="134249"/>
                </a:moveTo>
                <a:cubicBezTo>
                  <a:pt x="-18876" y="137953"/>
                  <a:pt x="100187" y="57520"/>
                  <a:pt x="147018" y="35824"/>
                </a:cubicBezTo>
                <a:cubicBezTo>
                  <a:pt x="193849" y="14128"/>
                  <a:pt x="240945" y="9630"/>
                  <a:pt x="283543" y="4074"/>
                </a:cubicBezTo>
                <a:cubicBezTo>
                  <a:pt x="326141" y="-1482"/>
                  <a:pt x="368209" y="-688"/>
                  <a:pt x="402605" y="2487"/>
                </a:cubicBezTo>
                <a:cubicBezTo>
                  <a:pt x="437001" y="5662"/>
                  <a:pt x="484626" y="19685"/>
                  <a:pt x="489918" y="23124"/>
                </a:cubicBezTo>
                <a:cubicBezTo>
                  <a:pt x="495210" y="26563"/>
                  <a:pt x="454993" y="24976"/>
                  <a:pt x="434355" y="23124"/>
                </a:cubicBezTo>
                <a:cubicBezTo>
                  <a:pt x="413718" y="21272"/>
                  <a:pt x="392551" y="13599"/>
                  <a:pt x="366093" y="12012"/>
                </a:cubicBezTo>
                <a:cubicBezTo>
                  <a:pt x="339635" y="10424"/>
                  <a:pt x="334078" y="-4657"/>
                  <a:pt x="275605" y="13599"/>
                </a:cubicBezTo>
                <a:cubicBezTo>
                  <a:pt x="217132" y="31855"/>
                  <a:pt x="23986" y="130545"/>
                  <a:pt x="2555" y="134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46754E0E-D1D2-41EB-A1C0-557815927B40}"/>
              </a:ext>
            </a:extLst>
          </p:cNvPr>
          <p:cNvSpPr/>
          <p:nvPr/>
        </p:nvSpPr>
        <p:spPr>
          <a:xfrm>
            <a:off x="6483326" y="3452627"/>
            <a:ext cx="209400" cy="219289"/>
          </a:xfrm>
          <a:custGeom>
            <a:avLst/>
            <a:gdLst>
              <a:gd name="connsiteX0" fmla="*/ 24 w 209400"/>
              <a:gd name="connsiteY0" fmla="*/ 186 h 219289"/>
              <a:gd name="connsiteX1" fmla="*/ 165124 w 209400"/>
              <a:gd name="connsiteY1" fmla="*/ 97023 h 219289"/>
              <a:gd name="connsiteX2" fmla="*/ 201637 w 209400"/>
              <a:gd name="connsiteY2" fmla="*/ 139886 h 219289"/>
              <a:gd name="connsiteX3" fmla="*/ 206399 w 209400"/>
              <a:gd name="connsiteY3" fmla="*/ 162111 h 219289"/>
              <a:gd name="connsiteX4" fmla="*/ 165124 w 209400"/>
              <a:gd name="connsiteY4" fmla="*/ 219261 h 219289"/>
              <a:gd name="connsiteX5" fmla="*/ 201637 w 209400"/>
              <a:gd name="connsiteY5" fmla="*/ 154173 h 219289"/>
              <a:gd name="connsiteX6" fmla="*/ 177824 w 209400"/>
              <a:gd name="connsiteY6" fmla="*/ 124011 h 219289"/>
              <a:gd name="connsiteX7" fmla="*/ 24 w 209400"/>
              <a:gd name="connsiteY7" fmla="*/ 186 h 219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400" h="219289">
                <a:moveTo>
                  <a:pt x="24" y="186"/>
                </a:moveTo>
                <a:cubicBezTo>
                  <a:pt x="-2093" y="-4312"/>
                  <a:pt x="131522" y="73740"/>
                  <a:pt x="165124" y="97023"/>
                </a:cubicBezTo>
                <a:cubicBezTo>
                  <a:pt x="198726" y="120306"/>
                  <a:pt x="194758" y="129038"/>
                  <a:pt x="201637" y="139886"/>
                </a:cubicBezTo>
                <a:cubicBezTo>
                  <a:pt x="208516" y="150734"/>
                  <a:pt x="212484" y="148882"/>
                  <a:pt x="206399" y="162111"/>
                </a:cubicBezTo>
                <a:cubicBezTo>
                  <a:pt x="200314" y="175340"/>
                  <a:pt x="165918" y="220584"/>
                  <a:pt x="165124" y="219261"/>
                </a:cubicBezTo>
                <a:cubicBezTo>
                  <a:pt x="164330" y="217938"/>
                  <a:pt x="199520" y="170048"/>
                  <a:pt x="201637" y="154173"/>
                </a:cubicBezTo>
                <a:cubicBezTo>
                  <a:pt x="203754" y="138298"/>
                  <a:pt x="207457" y="146501"/>
                  <a:pt x="177824" y="124011"/>
                </a:cubicBezTo>
                <a:cubicBezTo>
                  <a:pt x="148191" y="101521"/>
                  <a:pt x="2141" y="4684"/>
                  <a:pt x="24" y="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875FFBAD-0556-46D2-8543-B6E45A5A89BA}"/>
              </a:ext>
            </a:extLst>
          </p:cNvPr>
          <p:cNvSpPr/>
          <p:nvPr/>
        </p:nvSpPr>
        <p:spPr>
          <a:xfrm>
            <a:off x="5929808" y="3449609"/>
            <a:ext cx="69507" cy="104871"/>
          </a:xfrm>
          <a:custGeom>
            <a:avLst/>
            <a:gdLst>
              <a:gd name="connsiteX0" fmla="*/ 69355 w 69507"/>
              <a:gd name="connsiteY0" fmla="*/ 104804 h 104871"/>
              <a:gd name="connsiteX1" fmla="*/ 21730 w 69507"/>
              <a:gd name="connsiteY1" fmla="*/ 60354 h 104871"/>
              <a:gd name="connsiteX2" fmla="*/ 4267 w 69507"/>
              <a:gd name="connsiteY2" fmla="*/ 29 h 104871"/>
              <a:gd name="connsiteX3" fmla="*/ 4267 w 69507"/>
              <a:gd name="connsiteY3" fmla="*/ 68291 h 104871"/>
              <a:gd name="connsiteX4" fmla="*/ 69355 w 69507"/>
              <a:gd name="connsiteY4" fmla="*/ 104804 h 104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07" h="104871">
                <a:moveTo>
                  <a:pt x="69355" y="104804"/>
                </a:moveTo>
                <a:cubicBezTo>
                  <a:pt x="72266" y="103481"/>
                  <a:pt x="32578" y="77816"/>
                  <a:pt x="21730" y="60354"/>
                </a:cubicBezTo>
                <a:cubicBezTo>
                  <a:pt x="10882" y="42892"/>
                  <a:pt x="7178" y="-1294"/>
                  <a:pt x="4267" y="29"/>
                </a:cubicBezTo>
                <a:cubicBezTo>
                  <a:pt x="1356" y="1352"/>
                  <a:pt x="-3671" y="48712"/>
                  <a:pt x="4267" y="68291"/>
                </a:cubicBezTo>
                <a:cubicBezTo>
                  <a:pt x="12205" y="87870"/>
                  <a:pt x="66444" y="106127"/>
                  <a:pt x="69355" y="104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A1A65531-513E-4D46-9011-D361622CD665}"/>
              </a:ext>
            </a:extLst>
          </p:cNvPr>
          <p:cNvSpPr/>
          <p:nvPr/>
        </p:nvSpPr>
        <p:spPr>
          <a:xfrm>
            <a:off x="6056012" y="3397250"/>
            <a:ext cx="74913" cy="71438"/>
          </a:xfrm>
          <a:custGeom>
            <a:avLst/>
            <a:gdLst>
              <a:gd name="connsiteX0" fmla="*/ 74913 w 74913"/>
              <a:gd name="connsiteY0" fmla="*/ 71438 h 71438"/>
              <a:gd name="connsiteX1" fmla="*/ 301 w 74913"/>
              <a:gd name="connsiteY1" fmla="*/ 0 h 71438"/>
              <a:gd name="connsiteX2" fmla="*/ 74913 w 74913"/>
              <a:gd name="connsiteY2" fmla="*/ 71438 h 71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913" h="71438">
                <a:moveTo>
                  <a:pt x="74913" y="71438"/>
                </a:moveTo>
                <a:cubicBezTo>
                  <a:pt x="74913" y="71438"/>
                  <a:pt x="6122" y="-264"/>
                  <a:pt x="301" y="0"/>
                </a:cubicBezTo>
                <a:cubicBezTo>
                  <a:pt x="-5520" y="264"/>
                  <a:pt x="74913" y="71438"/>
                  <a:pt x="74913" y="71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B3342990-A63E-4167-9D56-FDF30E428D53}"/>
              </a:ext>
            </a:extLst>
          </p:cNvPr>
          <p:cNvSpPr/>
          <p:nvPr/>
        </p:nvSpPr>
        <p:spPr>
          <a:xfrm>
            <a:off x="5849382" y="3399316"/>
            <a:ext cx="824669" cy="243665"/>
          </a:xfrm>
          <a:custGeom>
            <a:avLst/>
            <a:gdLst>
              <a:gd name="connsiteX0" fmla="*/ 819706 w 824669"/>
              <a:gd name="connsiteY0" fmla="*/ 234472 h 243665"/>
              <a:gd name="connsiteX1" fmla="*/ 753031 w 824669"/>
              <a:gd name="connsiteY1" fmla="*/ 172559 h 243665"/>
              <a:gd name="connsiteX2" fmla="*/ 641906 w 824669"/>
              <a:gd name="connsiteY2" fmla="*/ 93184 h 243665"/>
              <a:gd name="connsiteX3" fmla="*/ 426006 w 824669"/>
              <a:gd name="connsiteY3" fmla="*/ 12222 h 243665"/>
              <a:gd name="connsiteX4" fmla="*/ 272018 w 824669"/>
              <a:gd name="connsiteY4" fmla="*/ 31272 h 243665"/>
              <a:gd name="connsiteX5" fmla="*/ 119618 w 824669"/>
              <a:gd name="connsiteY5" fmla="*/ 124934 h 243665"/>
              <a:gd name="connsiteX6" fmla="*/ 57706 w 824669"/>
              <a:gd name="connsiteY6" fmla="*/ 193197 h 243665"/>
              <a:gd name="connsiteX7" fmla="*/ 35481 w 824669"/>
              <a:gd name="connsiteY7" fmla="*/ 212247 h 243665"/>
              <a:gd name="connsiteX8" fmla="*/ 556 w 824669"/>
              <a:gd name="connsiteY8" fmla="*/ 242409 h 243665"/>
              <a:gd name="connsiteX9" fmla="*/ 65643 w 824669"/>
              <a:gd name="connsiteY9" fmla="*/ 166209 h 243665"/>
              <a:gd name="connsiteX10" fmla="*/ 168831 w 824669"/>
              <a:gd name="connsiteY10" fmla="*/ 80484 h 243665"/>
              <a:gd name="connsiteX11" fmla="*/ 322818 w 824669"/>
              <a:gd name="connsiteY11" fmla="*/ 10634 h 243665"/>
              <a:gd name="connsiteX12" fmla="*/ 476806 w 824669"/>
              <a:gd name="connsiteY12" fmla="*/ 4284 h 243665"/>
              <a:gd name="connsiteX13" fmla="*/ 618093 w 824669"/>
              <a:gd name="connsiteY13" fmla="*/ 50322 h 243665"/>
              <a:gd name="connsiteX14" fmla="*/ 819706 w 824669"/>
              <a:gd name="connsiteY14" fmla="*/ 234472 h 243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4669" h="243665">
                <a:moveTo>
                  <a:pt x="819706" y="234472"/>
                </a:moveTo>
                <a:cubicBezTo>
                  <a:pt x="842196" y="254845"/>
                  <a:pt x="782664" y="196107"/>
                  <a:pt x="753031" y="172559"/>
                </a:cubicBezTo>
                <a:cubicBezTo>
                  <a:pt x="723398" y="149011"/>
                  <a:pt x="696410" y="119907"/>
                  <a:pt x="641906" y="93184"/>
                </a:cubicBezTo>
                <a:cubicBezTo>
                  <a:pt x="587402" y="66461"/>
                  <a:pt x="487654" y="22541"/>
                  <a:pt x="426006" y="12222"/>
                </a:cubicBezTo>
                <a:cubicBezTo>
                  <a:pt x="364358" y="1903"/>
                  <a:pt x="323083" y="12487"/>
                  <a:pt x="272018" y="31272"/>
                </a:cubicBezTo>
                <a:cubicBezTo>
                  <a:pt x="220953" y="50057"/>
                  <a:pt x="155337" y="97947"/>
                  <a:pt x="119618" y="124934"/>
                </a:cubicBezTo>
                <a:cubicBezTo>
                  <a:pt x="83899" y="151921"/>
                  <a:pt x="71729" y="178645"/>
                  <a:pt x="57706" y="193197"/>
                </a:cubicBezTo>
                <a:cubicBezTo>
                  <a:pt x="43683" y="207749"/>
                  <a:pt x="35481" y="212247"/>
                  <a:pt x="35481" y="212247"/>
                </a:cubicBezTo>
                <a:cubicBezTo>
                  <a:pt x="25956" y="220449"/>
                  <a:pt x="-4471" y="250082"/>
                  <a:pt x="556" y="242409"/>
                </a:cubicBezTo>
                <a:cubicBezTo>
                  <a:pt x="5583" y="234736"/>
                  <a:pt x="37597" y="193196"/>
                  <a:pt x="65643" y="166209"/>
                </a:cubicBezTo>
                <a:cubicBezTo>
                  <a:pt x="93689" y="139222"/>
                  <a:pt x="125968" y="106413"/>
                  <a:pt x="168831" y="80484"/>
                </a:cubicBezTo>
                <a:cubicBezTo>
                  <a:pt x="211693" y="54555"/>
                  <a:pt x="271489" y="23334"/>
                  <a:pt x="322818" y="10634"/>
                </a:cubicBezTo>
                <a:cubicBezTo>
                  <a:pt x="374147" y="-2066"/>
                  <a:pt x="427594" y="-2331"/>
                  <a:pt x="476806" y="4284"/>
                </a:cubicBezTo>
                <a:cubicBezTo>
                  <a:pt x="526018" y="10899"/>
                  <a:pt x="565706" y="15132"/>
                  <a:pt x="618093" y="50322"/>
                </a:cubicBezTo>
                <a:cubicBezTo>
                  <a:pt x="670480" y="85512"/>
                  <a:pt x="797216" y="214099"/>
                  <a:pt x="819706" y="234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0426D199-E809-4A27-9058-AC41F914D3AE}"/>
              </a:ext>
            </a:extLst>
          </p:cNvPr>
          <p:cNvSpPr/>
          <p:nvPr/>
        </p:nvSpPr>
        <p:spPr>
          <a:xfrm>
            <a:off x="5890629" y="3464086"/>
            <a:ext cx="779712" cy="223693"/>
          </a:xfrm>
          <a:custGeom>
            <a:avLst/>
            <a:gdLst>
              <a:gd name="connsiteX0" fmla="*/ 584 w 779712"/>
              <a:gd name="connsiteY0" fmla="*/ 223677 h 223693"/>
              <a:gd name="connsiteX1" fmla="*/ 127584 w 779712"/>
              <a:gd name="connsiteY1" fmla="*/ 71277 h 223693"/>
              <a:gd name="connsiteX2" fmla="*/ 235534 w 779712"/>
              <a:gd name="connsiteY2" fmla="*/ 23652 h 223693"/>
              <a:gd name="connsiteX3" fmla="*/ 400634 w 779712"/>
              <a:gd name="connsiteY3" fmla="*/ 15714 h 223693"/>
              <a:gd name="connsiteX4" fmla="*/ 483184 w 779712"/>
              <a:gd name="connsiteY4" fmla="*/ 26827 h 223693"/>
              <a:gd name="connsiteX5" fmla="*/ 573671 w 779712"/>
              <a:gd name="connsiteY5" fmla="*/ 79214 h 223693"/>
              <a:gd name="connsiteX6" fmla="*/ 730834 w 779712"/>
              <a:gd name="connsiteY6" fmla="*/ 137952 h 223693"/>
              <a:gd name="connsiteX7" fmla="*/ 778459 w 779712"/>
              <a:gd name="connsiteY7" fmla="*/ 149064 h 223693"/>
              <a:gd name="connsiteX8" fmla="*/ 691146 w 779712"/>
              <a:gd name="connsiteY8" fmla="*/ 122077 h 223693"/>
              <a:gd name="connsiteX9" fmla="*/ 648284 w 779712"/>
              <a:gd name="connsiteY9" fmla="*/ 98264 h 223693"/>
              <a:gd name="connsiteX10" fmla="*/ 467309 w 779712"/>
              <a:gd name="connsiteY10" fmla="*/ 9364 h 223693"/>
              <a:gd name="connsiteX11" fmla="*/ 330784 w 779712"/>
              <a:gd name="connsiteY11" fmla="*/ 3014 h 223693"/>
              <a:gd name="connsiteX12" fmla="*/ 189496 w 779712"/>
              <a:gd name="connsiteY12" fmla="*/ 12539 h 223693"/>
              <a:gd name="connsiteX13" fmla="*/ 84721 w 779712"/>
              <a:gd name="connsiteY13" fmla="*/ 80802 h 223693"/>
              <a:gd name="connsiteX14" fmla="*/ 584 w 779712"/>
              <a:gd name="connsiteY14" fmla="*/ 223677 h 223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79712" h="223693">
                <a:moveTo>
                  <a:pt x="584" y="223677"/>
                </a:moveTo>
                <a:cubicBezTo>
                  <a:pt x="7728" y="222089"/>
                  <a:pt x="88426" y="104614"/>
                  <a:pt x="127584" y="71277"/>
                </a:cubicBezTo>
                <a:cubicBezTo>
                  <a:pt x="166742" y="37939"/>
                  <a:pt x="190026" y="32912"/>
                  <a:pt x="235534" y="23652"/>
                </a:cubicBezTo>
                <a:cubicBezTo>
                  <a:pt x="281042" y="14392"/>
                  <a:pt x="359359" y="15185"/>
                  <a:pt x="400634" y="15714"/>
                </a:cubicBezTo>
                <a:cubicBezTo>
                  <a:pt x="441909" y="16243"/>
                  <a:pt x="454345" y="16244"/>
                  <a:pt x="483184" y="26827"/>
                </a:cubicBezTo>
                <a:cubicBezTo>
                  <a:pt x="512024" y="37410"/>
                  <a:pt x="532396" y="60693"/>
                  <a:pt x="573671" y="79214"/>
                </a:cubicBezTo>
                <a:cubicBezTo>
                  <a:pt x="614946" y="97735"/>
                  <a:pt x="696703" y="126310"/>
                  <a:pt x="730834" y="137952"/>
                </a:cubicBezTo>
                <a:cubicBezTo>
                  <a:pt x="764965" y="149594"/>
                  <a:pt x="785074" y="151710"/>
                  <a:pt x="778459" y="149064"/>
                </a:cubicBezTo>
                <a:cubicBezTo>
                  <a:pt x="771844" y="146418"/>
                  <a:pt x="712842" y="130544"/>
                  <a:pt x="691146" y="122077"/>
                </a:cubicBezTo>
                <a:cubicBezTo>
                  <a:pt x="669450" y="113610"/>
                  <a:pt x="685590" y="117049"/>
                  <a:pt x="648284" y="98264"/>
                </a:cubicBezTo>
                <a:cubicBezTo>
                  <a:pt x="610978" y="79479"/>
                  <a:pt x="520226" y="25239"/>
                  <a:pt x="467309" y="9364"/>
                </a:cubicBezTo>
                <a:cubicBezTo>
                  <a:pt x="414392" y="-6511"/>
                  <a:pt x="377086" y="2485"/>
                  <a:pt x="330784" y="3014"/>
                </a:cubicBezTo>
                <a:cubicBezTo>
                  <a:pt x="284482" y="3543"/>
                  <a:pt x="230506" y="-426"/>
                  <a:pt x="189496" y="12539"/>
                </a:cubicBezTo>
                <a:cubicBezTo>
                  <a:pt x="148486" y="25504"/>
                  <a:pt x="115942" y="49846"/>
                  <a:pt x="84721" y="80802"/>
                </a:cubicBezTo>
                <a:cubicBezTo>
                  <a:pt x="53500" y="111758"/>
                  <a:pt x="-6560" y="225265"/>
                  <a:pt x="584" y="223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BFC76BF8-192F-400B-AF3C-9E7B34680AF7}"/>
              </a:ext>
            </a:extLst>
          </p:cNvPr>
          <p:cNvSpPr/>
          <p:nvPr/>
        </p:nvSpPr>
        <p:spPr>
          <a:xfrm>
            <a:off x="5833074" y="3562239"/>
            <a:ext cx="83661" cy="189070"/>
          </a:xfrm>
          <a:custGeom>
            <a:avLst/>
            <a:gdLst>
              <a:gd name="connsiteX0" fmla="*/ 47026 w 83661"/>
              <a:gd name="connsiteY0" fmla="*/ 111 h 189070"/>
              <a:gd name="connsiteX1" fmla="*/ 48614 w 83661"/>
              <a:gd name="connsiteY1" fmla="*/ 90599 h 189070"/>
              <a:gd name="connsiteX2" fmla="*/ 13689 w 83661"/>
              <a:gd name="connsiteY2" fmla="*/ 135049 h 189070"/>
              <a:gd name="connsiteX3" fmla="*/ 989 w 83661"/>
              <a:gd name="connsiteY3" fmla="*/ 189024 h 189070"/>
              <a:gd name="connsiteX4" fmla="*/ 37501 w 83661"/>
              <a:gd name="connsiteY4" fmla="*/ 125524 h 189070"/>
              <a:gd name="connsiteX5" fmla="*/ 83539 w 83661"/>
              <a:gd name="connsiteY5" fmla="*/ 73136 h 189070"/>
              <a:gd name="connsiteX6" fmla="*/ 47026 w 83661"/>
              <a:gd name="connsiteY6" fmla="*/ 111 h 189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661" h="189070">
                <a:moveTo>
                  <a:pt x="47026" y="111"/>
                </a:moveTo>
                <a:cubicBezTo>
                  <a:pt x="41205" y="3022"/>
                  <a:pt x="54170" y="68109"/>
                  <a:pt x="48614" y="90599"/>
                </a:cubicBezTo>
                <a:cubicBezTo>
                  <a:pt x="43058" y="113089"/>
                  <a:pt x="21626" y="118645"/>
                  <a:pt x="13689" y="135049"/>
                </a:cubicBezTo>
                <a:cubicBezTo>
                  <a:pt x="5751" y="151453"/>
                  <a:pt x="-2980" y="190611"/>
                  <a:pt x="989" y="189024"/>
                </a:cubicBezTo>
                <a:cubicBezTo>
                  <a:pt x="4958" y="187437"/>
                  <a:pt x="23743" y="144839"/>
                  <a:pt x="37501" y="125524"/>
                </a:cubicBezTo>
                <a:cubicBezTo>
                  <a:pt x="51259" y="106209"/>
                  <a:pt x="81158" y="94303"/>
                  <a:pt x="83539" y="73136"/>
                </a:cubicBezTo>
                <a:cubicBezTo>
                  <a:pt x="85920" y="51969"/>
                  <a:pt x="52847" y="-2800"/>
                  <a:pt x="47026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3C9EC9E3-9ACD-4C0F-8D9E-A0F9E3A2A122}"/>
              </a:ext>
            </a:extLst>
          </p:cNvPr>
          <p:cNvSpPr/>
          <p:nvPr/>
        </p:nvSpPr>
        <p:spPr>
          <a:xfrm>
            <a:off x="5932693" y="3640676"/>
            <a:ext cx="578372" cy="89856"/>
          </a:xfrm>
          <a:custGeom>
            <a:avLst/>
            <a:gdLst>
              <a:gd name="connsiteX0" fmla="*/ 1382 w 578372"/>
              <a:gd name="connsiteY0" fmla="*/ 1049 h 89856"/>
              <a:gd name="connsiteX1" fmla="*/ 226807 w 578372"/>
              <a:gd name="connsiteY1" fmla="*/ 80424 h 89856"/>
              <a:gd name="connsiteX2" fmla="*/ 355395 w 578372"/>
              <a:gd name="connsiteY2" fmla="*/ 80424 h 89856"/>
              <a:gd name="connsiteX3" fmla="*/ 576057 w 578372"/>
              <a:gd name="connsiteY3" fmla="*/ 8987 h 89856"/>
              <a:gd name="connsiteX4" fmla="*/ 458582 w 578372"/>
              <a:gd name="connsiteY4" fmla="*/ 45499 h 89856"/>
              <a:gd name="connsiteX5" fmla="*/ 263320 w 578372"/>
              <a:gd name="connsiteY5" fmla="*/ 82012 h 89856"/>
              <a:gd name="connsiteX6" fmla="*/ 137907 w 578372"/>
              <a:gd name="connsiteY6" fmla="*/ 37562 h 89856"/>
              <a:gd name="connsiteX7" fmla="*/ 1382 w 578372"/>
              <a:gd name="connsiteY7" fmla="*/ 1049 h 89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8372" h="89856">
                <a:moveTo>
                  <a:pt x="1382" y="1049"/>
                </a:moveTo>
                <a:cubicBezTo>
                  <a:pt x="16199" y="8193"/>
                  <a:pt x="167805" y="67195"/>
                  <a:pt x="226807" y="80424"/>
                </a:cubicBezTo>
                <a:cubicBezTo>
                  <a:pt x="285809" y="93653"/>
                  <a:pt x="297187" y="92330"/>
                  <a:pt x="355395" y="80424"/>
                </a:cubicBezTo>
                <a:cubicBezTo>
                  <a:pt x="413603" y="68518"/>
                  <a:pt x="558859" y="14808"/>
                  <a:pt x="576057" y="8987"/>
                </a:cubicBezTo>
                <a:cubicBezTo>
                  <a:pt x="593255" y="3166"/>
                  <a:pt x="510705" y="33328"/>
                  <a:pt x="458582" y="45499"/>
                </a:cubicBezTo>
                <a:cubicBezTo>
                  <a:pt x="406459" y="57670"/>
                  <a:pt x="316766" y="83335"/>
                  <a:pt x="263320" y="82012"/>
                </a:cubicBezTo>
                <a:cubicBezTo>
                  <a:pt x="209874" y="80689"/>
                  <a:pt x="181034" y="49998"/>
                  <a:pt x="137907" y="37562"/>
                </a:cubicBezTo>
                <a:cubicBezTo>
                  <a:pt x="94780" y="25127"/>
                  <a:pt x="-13435" y="-6095"/>
                  <a:pt x="1382" y="1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6868DFF1-A3AD-4E81-A216-B5A64F7F449B}"/>
              </a:ext>
            </a:extLst>
          </p:cNvPr>
          <p:cNvSpPr/>
          <p:nvPr/>
        </p:nvSpPr>
        <p:spPr>
          <a:xfrm>
            <a:off x="5913438" y="3659188"/>
            <a:ext cx="327038" cy="78375"/>
          </a:xfrm>
          <a:custGeom>
            <a:avLst/>
            <a:gdLst>
              <a:gd name="connsiteX0" fmla="*/ 0 w 327038"/>
              <a:gd name="connsiteY0" fmla="*/ 0 h 78375"/>
              <a:gd name="connsiteX1" fmla="*/ 225425 w 327038"/>
              <a:gd name="connsiteY1" fmla="*/ 73025 h 78375"/>
              <a:gd name="connsiteX2" fmla="*/ 327025 w 327038"/>
              <a:gd name="connsiteY2" fmla="*/ 71437 h 78375"/>
              <a:gd name="connsiteX3" fmla="*/ 231775 w 327038"/>
              <a:gd name="connsiteY3" fmla="*/ 60325 h 78375"/>
              <a:gd name="connsiteX4" fmla="*/ 128587 w 327038"/>
              <a:gd name="connsiteY4" fmla="*/ 30162 h 78375"/>
              <a:gd name="connsiteX5" fmla="*/ 0 w 327038"/>
              <a:gd name="connsiteY5" fmla="*/ 0 h 7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038" h="78375">
                <a:moveTo>
                  <a:pt x="0" y="0"/>
                </a:moveTo>
                <a:cubicBezTo>
                  <a:pt x="85460" y="30559"/>
                  <a:pt x="170921" y="61119"/>
                  <a:pt x="225425" y="73025"/>
                </a:cubicBezTo>
                <a:cubicBezTo>
                  <a:pt x="279929" y="84931"/>
                  <a:pt x="325967" y="73554"/>
                  <a:pt x="327025" y="71437"/>
                </a:cubicBezTo>
                <a:cubicBezTo>
                  <a:pt x="328083" y="69320"/>
                  <a:pt x="264848" y="67204"/>
                  <a:pt x="231775" y="60325"/>
                </a:cubicBezTo>
                <a:cubicBezTo>
                  <a:pt x="198702" y="53446"/>
                  <a:pt x="128587" y="30162"/>
                  <a:pt x="128587" y="30162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27433D8E-87E3-4C8F-8B4B-9510F828844C}"/>
              </a:ext>
            </a:extLst>
          </p:cNvPr>
          <p:cNvSpPr/>
          <p:nvPr/>
        </p:nvSpPr>
        <p:spPr>
          <a:xfrm>
            <a:off x="6255747" y="3587674"/>
            <a:ext cx="266953" cy="139925"/>
          </a:xfrm>
          <a:custGeom>
            <a:avLst/>
            <a:gdLst>
              <a:gd name="connsiteX0" fmla="*/ 218078 w 266953"/>
              <a:gd name="connsiteY0" fmla="*/ 76 h 139925"/>
              <a:gd name="connsiteX1" fmla="*/ 246653 w 266953"/>
              <a:gd name="connsiteY1" fmla="*/ 71514 h 139925"/>
              <a:gd name="connsiteX2" fmla="*/ 3766 w 266953"/>
              <a:gd name="connsiteY2" fmla="*/ 135014 h 139925"/>
              <a:gd name="connsiteX3" fmla="*/ 110128 w 266953"/>
              <a:gd name="connsiteY3" fmla="*/ 127076 h 139925"/>
              <a:gd name="connsiteX4" fmla="*/ 262528 w 266953"/>
              <a:gd name="connsiteY4" fmla="*/ 58814 h 139925"/>
              <a:gd name="connsiteX5" fmla="*/ 218078 w 266953"/>
              <a:gd name="connsiteY5" fmla="*/ 76 h 139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953" h="139925">
                <a:moveTo>
                  <a:pt x="218078" y="76"/>
                </a:moveTo>
                <a:cubicBezTo>
                  <a:pt x="215432" y="2193"/>
                  <a:pt x="282372" y="49024"/>
                  <a:pt x="246653" y="71514"/>
                </a:cubicBezTo>
                <a:cubicBezTo>
                  <a:pt x="210934" y="94004"/>
                  <a:pt x="26520" y="125754"/>
                  <a:pt x="3766" y="135014"/>
                </a:cubicBezTo>
                <a:cubicBezTo>
                  <a:pt x="-18988" y="144274"/>
                  <a:pt x="67001" y="139776"/>
                  <a:pt x="110128" y="127076"/>
                </a:cubicBezTo>
                <a:cubicBezTo>
                  <a:pt x="153255" y="114376"/>
                  <a:pt x="241097" y="77070"/>
                  <a:pt x="262528" y="58814"/>
                </a:cubicBezTo>
                <a:cubicBezTo>
                  <a:pt x="283959" y="40558"/>
                  <a:pt x="220724" y="-2041"/>
                  <a:pt x="218078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3281C71B-83AD-4F40-B0F8-B92ED04DFFD3}"/>
              </a:ext>
            </a:extLst>
          </p:cNvPr>
          <p:cNvSpPr/>
          <p:nvPr/>
        </p:nvSpPr>
        <p:spPr>
          <a:xfrm>
            <a:off x="6505526" y="3557549"/>
            <a:ext cx="86429" cy="108725"/>
          </a:xfrm>
          <a:custGeom>
            <a:avLst/>
            <a:gdLst>
              <a:gd name="connsiteX0" fmla="*/ 49 w 86429"/>
              <a:gd name="connsiteY0" fmla="*/ 39 h 108725"/>
              <a:gd name="connsiteX1" fmla="*/ 38149 w 86429"/>
              <a:gd name="connsiteY1" fmla="*/ 66714 h 108725"/>
              <a:gd name="connsiteX2" fmla="*/ 14337 w 86429"/>
              <a:gd name="connsiteY2" fmla="*/ 107989 h 108725"/>
              <a:gd name="connsiteX3" fmla="*/ 85774 w 86429"/>
              <a:gd name="connsiteY3" fmla="*/ 90526 h 108725"/>
              <a:gd name="connsiteX4" fmla="*/ 47674 w 86429"/>
              <a:gd name="connsiteY4" fmla="*/ 57189 h 108725"/>
              <a:gd name="connsiteX5" fmla="*/ 49 w 86429"/>
              <a:gd name="connsiteY5" fmla="*/ 39 h 10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29" h="108725">
                <a:moveTo>
                  <a:pt x="49" y="39"/>
                </a:moveTo>
                <a:cubicBezTo>
                  <a:pt x="-1538" y="1626"/>
                  <a:pt x="35768" y="48722"/>
                  <a:pt x="38149" y="66714"/>
                </a:cubicBezTo>
                <a:cubicBezTo>
                  <a:pt x="40530" y="84706"/>
                  <a:pt x="6400" y="104020"/>
                  <a:pt x="14337" y="107989"/>
                </a:cubicBezTo>
                <a:cubicBezTo>
                  <a:pt x="22274" y="111958"/>
                  <a:pt x="80218" y="98993"/>
                  <a:pt x="85774" y="90526"/>
                </a:cubicBezTo>
                <a:cubicBezTo>
                  <a:pt x="91330" y="82059"/>
                  <a:pt x="60109" y="69360"/>
                  <a:pt x="47674" y="57189"/>
                </a:cubicBezTo>
                <a:cubicBezTo>
                  <a:pt x="35239" y="45018"/>
                  <a:pt x="1636" y="-1548"/>
                  <a:pt x="49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168E9C80-543E-458C-A7C0-C849E2DF1FDC}"/>
              </a:ext>
            </a:extLst>
          </p:cNvPr>
          <p:cNvSpPr/>
          <p:nvPr/>
        </p:nvSpPr>
        <p:spPr>
          <a:xfrm>
            <a:off x="6643688" y="3565525"/>
            <a:ext cx="39718" cy="68740"/>
          </a:xfrm>
          <a:custGeom>
            <a:avLst/>
            <a:gdLst>
              <a:gd name="connsiteX0" fmla="*/ 0 w 39718"/>
              <a:gd name="connsiteY0" fmla="*/ 0 h 68740"/>
              <a:gd name="connsiteX1" fmla="*/ 39687 w 39718"/>
              <a:gd name="connsiteY1" fmla="*/ 68263 h 68740"/>
              <a:gd name="connsiteX2" fmla="*/ 0 w 39718"/>
              <a:gd name="connsiteY2" fmla="*/ 0 h 6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718" h="68740">
                <a:moveTo>
                  <a:pt x="0" y="0"/>
                </a:moveTo>
                <a:cubicBezTo>
                  <a:pt x="0" y="0"/>
                  <a:pt x="38364" y="61119"/>
                  <a:pt x="39687" y="68263"/>
                </a:cubicBezTo>
                <a:cubicBezTo>
                  <a:pt x="41010" y="75407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DDC4C2FE-B561-4FEC-8AE1-80EAFACC8AB1}"/>
              </a:ext>
            </a:extLst>
          </p:cNvPr>
          <p:cNvSpPr/>
          <p:nvPr/>
        </p:nvSpPr>
        <p:spPr>
          <a:xfrm>
            <a:off x="6557918" y="3568385"/>
            <a:ext cx="110182" cy="93099"/>
          </a:xfrm>
          <a:custGeom>
            <a:avLst/>
            <a:gdLst>
              <a:gd name="connsiteX0" fmla="*/ 45 w 110182"/>
              <a:gd name="connsiteY0" fmla="*/ 92390 h 93099"/>
              <a:gd name="connsiteX1" fmla="*/ 96882 w 110182"/>
              <a:gd name="connsiteY1" fmla="*/ 43178 h 93099"/>
              <a:gd name="connsiteX2" fmla="*/ 107995 w 110182"/>
              <a:gd name="connsiteY2" fmla="*/ 47940 h 93099"/>
              <a:gd name="connsiteX3" fmla="*/ 84182 w 110182"/>
              <a:gd name="connsiteY3" fmla="*/ 315 h 93099"/>
              <a:gd name="connsiteX4" fmla="*/ 45 w 110182"/>
              <a:gd name="connsiteY4" fmla="*/ 92390 h 9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182" h="93099">
                <a:moveTo>
                  <a:pt x="45" y="92390"/>
                </a:moveTo>
                <a:cubicBezTo>
                  <a:pt x="2162" y="99534"/>
                  <a:pt x="78890" y="50586"/>
                  <a:pt x="96882" y="43178"/>
                </a:cubicBezTo>
                <a:cubicBezTo>
                  <a:pt x="114874" y="35770"/>
                  <a:pt x="110112" y="55084"/>
                  <a:pt x="107995" y="47940"/>
                </a:cubicBezTo>
                <a:cubicBezTo>
                  <a:pt x="105878" y="40796"/>
                  <a:pt x="97411" y="-4183"/>
                  <a:pt x="84182" y="315"/>
                </a:cubicBezTo>
                <a:cubicBezTo>
                  <a:pt x="70953" y="4813"/>
                  <a:pt x="-2072" y="85246"/>
                  <a:pt x="45" y="92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0ECE108D-E35B-4F2B-B8E1-354BF2846C76}"/>
              </a:ext>
            </a:extLst>
          </p:cNvPr>
          <p:cNvSpPr/>
          <p:nvPr/>
        </p:nvSpPr>
        <p:spPr>
          <a:xfrm>
            <a:off x="5706644" y="3620491"/>
            <a:ext cx="169130" cy="18309"/>
          </a:xfrm>
          <a:custGeom>
            <a:avLst/>
            <a:gdLst>
              <a:gd name="connsiteX0" fmla="*/ 419 w 169130"/>
              <a:gd name="connsiteY0" fmla="*/ 5359 h 18309"/>
              <a:gd name="connsiteX1" fmla="*/ 163931 w 169130"/>
              <a:gd name="connsiteY1" fmla="*/ 597 h 18309"/>
              <a:gd name="connsiteX2" fmla="*/ 117894 w 169130"/>
              <a:gd name="connsiteY2" fmla="*/ 18059 h 18309"/>
              <a:gd name="connsiteX3" fmla="*/ 419 w 169130"/>
              <a:gd name="connsiteY3" fmla="*/ 5359 h 18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130" h="18309">
                <a:moveTo>
                  <a:pt x="419" y="5359"/>
                </a:moveTo>
                <a:cubicBezTo>
                  <a:pt x="8092" y="2449"/>
                  <a:pt x="144352" y="-1520"/>
                  <a:pt x="163931" y="597"/>
                </a:cubicBezTo>
                <a:cubicBezTo>
                  <a:pt x="183510" y="2714"/>
                  <a:pt x="143294" y="15942"/>
                  <a:pt x="117894" y="18059"/>
                </a:cubicBezTo>
                <a:cubicBezTo>
                  <a:pt x="92494" y="20176"/>
                  <a:pt x="-7254" y="8269"/>
                  <a:pt x="419" y="5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59947ACB-DC6F-4CB8-AA9E-9C2A336B2B52}"/>
              </a:ext>
            </a:extLst>
          </p:cNvPr>
          <p:cNvSpPr/>
          <p:nvPr/>
        </p:nvSpPr>
        <p:spPr>
          <a:xfrm>
            <a:off x="5741525" y="3655388"/>
            <a:ext cx="146043" cy="27814"/>
          </a:xfrm>
          <a:custGeom>
            <a:avLst/>
            <a:gdLst>
              <a:gd name="connsiteX0" fmla="*/ 2050 w 146043"/>
              <a:gd name="connsiteY0" fmla="*/ 10150 h 27814"/>
              <a:gd name="connsiteX1" fmla="*/ 144925 w 146043"/>
              <a:gd name="connsiteY1" fmla="*/ 625 h 27814"/>
              <a:gd name="connsiteX2" fmla="*/ 65550 w 146043"/>
              <a:gd name="connsiteY2" fmla="*/ 27612 h 27814"/>
              <a:gd name="connsiteX3" fmla="*/ 2050 w 146043"/>
              <a:gd name="connsiteY3" fmla="*/ 10150 h 27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043" h="27814">
                <a:moveTo>
                  <a:pt x="2050" y="10150"/>
                </a:moveTo>
                <a:cubicBezTo>
                  <a:pt x="15279" y="5652"/>
                  <a:pt x="134342" y="-2285"/>
                  <a:pt x="144925" y="625"/>
                </a:cubicBezTo>
                <a:cubicBezTo>
                  <a:pt x="155508" y="3535"/>
                  <a:pt x="88040" y="25495"/>
                  <a:pt x="65550" y="27612"/>
                </a:cubicBezTo>
                <a:cubicBezTo>
                  <a:pt x="43061" y="29729"/>
                  <a:pt x="-11179" y="14648"/>
                  <a:pt x="2050" y="10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9151A590-D674-4FC9-8CF1-77234251762B}"/>
              </a:ext>
            </a:extLst>
          </p:cNvPr>
          <p:cNvSpPr/>
          <p:nvPr/>
        </p:nvSpPr>
        <p:spPr>
          <a:xfrm>
            <a:off x="5910322" y="3687093"/>
            <a:ext cx="454462" cy="67958"/>
          </a:xfrm>
          <a:custGeom>
            <a:avLst/>
            <a:gdLst>
              <a:gd name="connsiteX0" fmla="*/ 1528 w 454462"/>
              <a:gd name="connsiteY0" fmla="*/ 670 h 67958"/>
              <a:gd name="connsiteX1" fmla="*/ 225366 w 454462"/>
              <a:gd name="connsiteY1" fmla="*/ 62582 h 67958"/>
              <a:gd name="connsiteX2" fmla="*/ 315853 w 454462"/>
              <a:gd name="connsiteY2" fmla="*/ 62582 h 67958"/>
              <a:gd name="connsiteX3" fmla="*/ 453966 w 454462"/>
              <a:gd name="connsiteY3" fmla="*/ 43532 h 67958"/>
              <a:gd name="connsiteX4" fmla="*/ 263466 w 454462"/>
              <a:gd name="connsiteY4" fmla="*/ 53057 h 67958"/>
              <a:gd name="connsiteX5" fmla="*/ 133291 w 454462"/>
              <a:gd name="connsiteY5" fmla="*/ 30832 h 67958"/>
              <a:gd name="connsiteX6" fmla="*/ 1528 w 454462"/>
              <a:gd name="connsiteY6" fmla="*/ 670 h 6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462" h="67958">
                <a:moveTo>
                  <a:pt x="1528" y="670"/>
                </a:moveTo>
                <a:cubicBezTo>
                  <a:pt x="16874" y="5962"/>
                  <a:pt x="172979" y="52263"/>
                  <a:pt x="225366" y="62582"/>
                </a:cubicBezTo>
                <a:cubicBezTo>
                  <a:pt x="277753" y="72901"/>
                  <a:pt x="277753" y="65757"/>
                  <a:pt x="315853" y="62582"/>
                </a:cubicBezTo>
                <a:cubicBezTo>
                  <a:pt x="353953" y="59407"/>
                  <a:pt x="462697" y="45120"/>
                  <a:pt x="453966" y="43532"/>
                </a:cubicBezTo>
                <a:cubicBezTo>
                  <a:pt x="445235" y="41944"/>
                  <a:pt x="316912" y="55174"/>
                  <a:pt x="263466" y="53057"/>
                </a:cubicBezTo>
                <a:cubicBezTo>
                  <a:pt x="210020" y="50940"/>
                  <a:pt x="176153" y="38769"/>
                  <a:pt x="133291" y="30832"/>
                </a:cubicBezTo>
                <a:cubicBezTo>
                  <a:pt x="90429" y="22895"/>
                  <a:pt x="-13818" y="-4622"/>
                  <a:pt x="1528" y="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037866B3-00A0-4AD9-AD4A-903EF56AB347}"/>
              </a:ext>
            </a:extLst>
          </p:cNvPr>
          <p:cNvSpPr/>
          <p:nvPr/>
        </p:nvSpPr>
        <p:spPr>
          <a:xfrm>
            <a:off x="6026225" y="3674850"/>
            <a:ext cx="450043" cy="133569"/>
          </a:xfrm>
          <a:custGeom>
            <a:avLst/>
            <a:gdLst>
              <a:gd name="connsiteX0" fmla="*/ 441250 w 450043"/>
              <a:gd name="connsiteY0" fmla="*/ 213 h 133569"/>
              <a:gd name="connsiteX1" fmla="*/ 344413 w 450043"/>
              <a:gd name="connsiteY1" fmla="*/ 62125 h 133569"/>
              <a:gd name="connsiteX2" fmla="*/ 234875 w 450043"/>
              <a:gd name="connsiteY2" fmla="*/ 78000 h 133569"/>
              <a:gd name="connsiteX3" fmla="*/ 65013 w 450043"/>
              <a:gd name="connsiteY3" fmla="*/ 84350 h 133569"/>
              <a:gd name="connsiteX4" fmla="*/ 3100 w 450043"/>
              <a:gd name="connsiteY4" fmla="*/ 133563 h 133569"/>
              <a:gd name="connsiteX5" fmla="*/ 150738 w 450043"/>
              <a:gd name="connsiteY5" fmla="*/ 87525 h 133569"/>
              <a:gd name="connsiteX6" fmla="*/ 414263 w 450043"/>
              <a:gd name="connsiteY6" fmla="*/ 43075 h 133569"/>
              <a:gd name="connsiteX7" fmla="*/ 441250 w 450043"/>
              <a:gd name="connsiteY7" fmla="*/ 213 h 133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043" h="133569">
                <a:moveTo>
                  <a:pt x="441250" y="213"/>
                </a:moveTo>
                <a:cubicBezTo>
                  <a:pt x="429608" y="3388"/>
                  <a:pt x="378809" y="49161"/>
                  <a:pt x="344413" y="62125"/>
                </a:cubicBezTo>
                <a:cubicBezTo>
                  <a:pt x="310017" y="75089"/>
                  <a:pt x="281442" y="74296"/>
                  <a:pt x="234875" y="78000"/>
                </a:cubicBezTo>
                <a:cubicBezTo>
                  <a:pt x="188308" y="81704"/>
                  <a:pt x="103642" y="75090"/>
                  <a:pt x="65013" y="84350"/>
                </a:cubicBezTo>
                <a:cubicBezTo>
                  <a:pt x="26384" y="93611"/>
                  <a:pt x="-11188" y="133034"/>
                  <a:pt x="3100" y="133563"/>
                </a:cubicBezTo>
                <a:cubicBezTo>
                  <a:pt x="17387" y="134092"/>
                  <a:pt x="82211" y="102606"/>
                  <a:pt x="150738" y="87525"/>
                </a:cubicBezTo>
                <a:cubicBezTo>
                  <a:pt x="219265" y="72444"/>
                  <a:pt x="368225" y="56040"/>
                  <a:pt x="414263" y="43075"/>
                </a:cubicBezTo>
                <a:cubicBezTo>
                  <a:pt x="460301" y="30110"/>
                  <a:pt x="452892" y="-2962"/>
                  <a:pt x="441250" y="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FE125779-A526-4538-BAED-9DBEB272CC5A}"/>
              </a:ext>
            </a:extLst>
          </p:cNvPr>
          <p:cNvSpPr/>
          <p:nvPr/>
        </p:nvSpPr>
        <p:spPr>
          <a:xfrm>
            <a:off x="6175360" y="3668630"/>
            <a:ext cx="406187" cy="103274"/>
          </a:xfrm>
          <a:custGeom>
            <a:avLst/>
            <a:gdLst>
              <a:gd name="connsiteX0" fmla="*/ 404828 w 406187"/>
              <a:gd name="connsiteY0" fmla="*/ 83 h 103274"/>
              <a:gd name="connsiteX1" fmla="*/ 176228 w 406187"/>
              <a:gd name="connsiteY1" fmla="*/ 85808 h 103274"/>
              <a:gd name="connsiteX2" fmla="*/ 15 w 406187"/>
              <a:gd name="connsiteY2" fmla="*/ 103270 h 103274"/>
              <a:gd name="connsiteX3" fmla="*/ 166703 w 406187"/>
              <a:gd name="connsiteY3" fmla="*/ 87395 h 103274"/>
              <a:gd name="connsiteX4" fmla="*/ 266715 w 406187"/>
              <a:gd name="connsiteY4" fmla="*/ 69933 h 103274"/>
              <a:gd name="connsiteX5" fmla="*/ 404828 w 406187"/>
              <a:gd name="connsiteY5" fmla="*/ 83 h 10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187" h="103274">
                <a:moveTo>
                  <a:pt x="404828" y="83"/>
                </a:moveTo>
                <a:cubicBezTo>
                  <a:pt x="389747" y="2729"/>
                  <a:pt x="243697" y="68610"/>
                  <a:pt x="176228" y="85808"/>
                </a:cubicBezTo>
                <a:cubicBezTo>
                  <a:pt x="108759" y="103006"/>
                  <a:pt x="15" y="103270"/>
                  <a:pt x="15" y="103270"/>
                </a:cubicBezTo>
                <a:cubicBezTo>
                  <a:pt x="-1572" y="103534"/>
                  <a:pt x="122253" y="92951"/>
                  <a:pt x="166703" y="87395"/>
                </a:cubicBezTo>
                <a:cubicBezTo>
                  <a:pt x="211153" y="81839"/>
                  <a:pt x="228086" y="81045"/>
                  <a:pt x="266715" y="69933"/>
                </a:cubicBezTo>
                <a:cubicBezTo>
                  <a:pt x="305344" y="58821"/>
                  <a:pt x="419909" y="-2563"/>
                  <a:pt x="404828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0B7E821C-8340-4F5B-B10B-9AC4753D5B76}"/>
              </a:ext>
            </a:extLst>
          </p:cNvPr>
          <p:cNvSpPr/>
          <p:nvPr/>
        </p:nvSpPr>
        <p:spPr>
          <a:xfrm>
            <a:off x="6134095" y="3695673"/>
            <a:ext cx="429796" cy="104320"/>
          </a:xfrm>
          <a:custGeom>
            <a:avLst/>
            <a:gdLst>
              <a:gd name="connsiteX0" fmla="*/ 428630 w 429796"/>
              <a:gd name="connsiteY0" fmla="*/ 27 h 104320"/>
              <a:gd name="connsiteX1" fmla="*/ 296868 w 429796"/>
              <a:gd name="connsiteY1" fmla="*/ 61940 h 104320"/>
              <a:gd name="connsiteX2" fmla="*/ 79380 w 429796"/>
              <a:gd name="connsiteY2" fmla="*/ 100040 h 104320"/>
              <a:gd name="connsiteX3" fmla="*/ 6355 w 429796"/>
              <a:gd name="connsiteY3" fmla="*/ 100040 h 104320"/>
              <a:gd name="connsiteX4" fmla="*/ 223843 w 429796"/>
              <a:gd name="connsiteY4" fmla="*/ 69877 h 104320"/>
              <a:gd name="connsiteX5" fmla="*/ 428630 w 429796"/>
              <a:gd name="connsiteY5" fmla="*/ 27 h 10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9796" h="104320">
                <a:moveTo>
                  <a:pt x="428630" y="27"/>
                </a:moveTo>
                <a:cubicBezTo>
                  <a:pt x="440801" y="-1296"/>
                  <a:pt x="355076" y="45271"/>
                  <a:pt x="296868" y="61940"/>
                </a:cubicBezTo>
                <a:cubicBezTo>
                  <a:pt x="238660" y="78609"/>
                  <a:pt x="127799" y="93690"/>
                  <a:pt x="79380" y="100040"/>
                </a:cubicBezTo>
                <a:cubicBezTo>
                  <a:pt x="30961" y="106390"/>
                  <a:pt x="-17722" y="105067"/>
                  <a:pt x="6355" y="100040"/>
                </a:cubicBezTo>
                <a:cubicBezTo>
                  <a:pt x="30432" y="95013"/>
                  <a:pt x="155581" y="85223"/>
                  <a:pt x="223843" y="69877"/>
                </a:cubicBezTo>
                <a:cubicBezTo>
                  <a:pt x="292105" y="54531"/>
                  <a:pt x="416459" y="1350"/>
                  <a:pt x="428630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BAB136EA-8033-4A56-BB84-6B48CB7D62CF}"/>
              </a:ext>
            </a:extLst>
          </p:cNvPr>
          <p:cNvSpPr/>
          <p:nvPr/>
        </p:nvSpPr>
        <p:spPr>
          <a:xfrm>
            <a:off x="6178663" y="3722233"/>
            <a:ext cx="377830" cy="97298"/>
          </a:xfrm>
          <a:custGeom>
            <a:avLst/>
            <a:gdLst>
              <a:gd name="connsiteX0" fmla="*/ 1475 w 377830"/>
              <a:gd name="connsiteY0" fmla="*/ 97292 h 97298"/>
              <a:gd name="connsiteX1" fmla="*/ 206262 w 377830"/>
              <a:gd name="connsiteY1" fmla="*/ 78242 h 97298"/>
              <a:gd name="connsiteX2" fmla="*/ 326912 w 377830"/>
              <a:gd name="connsiteY2" fmla="*/ 24267 h 97298"/>
              <a:gd name="connsiteX3" fmla="*/ 376125 w 377830"/>
              <a:gd name="connsiteY3" fmla="*/ 455 h 97298"/>
              <a:gd name="connsiteX4" fmla="*/ 271350 w 377830"/>
              <a:gd name="connsiteY4" fmla="*/ 43317 h 97298"/>
              <a:gd name="connsiteX5" fmla="*/ 122125 w 377830"/>
              <a:gd name="connsiteY5" fmla="*/ 79830 h 97298"/>
              <a:gd name="connsiteX6" fmla="*/ 1475 w 377830"/>
              <a:gd name="connsiteY6" fmla="*/ 97292 h 97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7830" h="97298">
                <a:moveTo>
                  <a:pt x="1475" y="97292"/>
                </a:moveTo>
                <a:cubicBezTo>
                  <a:pt x="15498" y="97027"/>
                  <a:pt x="152023" y="90413"/>
                  <a:pt x="206262" y="78242"/>
                </a:cubicBezTo>
                <a:cubicBezTo>
                  <a:pt x="260502" y="66071"/>
                  <a:pt x="298602" y="37231"/>
                  <a:pt x="326912" y="24267"/>
                </a:cubicBezTo>
                <a:cubicBezTo>
                  <a:pt x="355222" y="11303"/>
                  <a:pt x="385385" y="-2720"/>
                  <a:pt x="376125" y="455"/>
                </a:cubicBezTo>
                <a:cubicBezTo>
                  <a:pt x="366865" y="3630"/>
                  <a:pt x="313683" y="30088"/>
                  <a:pt x="271350" y="43317"/>
                </a:cubicBezTo>
                <a:cubicBezTo>
                  <a:pt x="229017" y="56546"/>
                  <a:pt x="167369" y="70570"/>
                  <a:pt x="122125" y="79830"/>
                </a:cubicBezTo>
                <a:cubicBezTo>
                  <a:pt x="76881" y="89090"/>
                  <a:pt x="-12548" y="97557"/>
                  <a:pt x="1475" y="97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5921CFCB-A30A-414A-8750-8FDCE0B2995D}"/>
              </a:ext>
            </a:extLst>
          </p:cNvPr>
          <p:cNvSpPr/>
          <p:nvPr/>
        </p:nvSpPr>
        <p:spPr>
          <a:xfrm>
            <a:off x="6001541" y="3496848"/>
            <a:ext cx="336600" cy="234932"/>
          </a:xfrm>
          <a:custGeom>
            <a:avLst/>
            <a:gdLst>
              <a:gd name="connsiteX0" fmla="*/ 143672 w 336600"/>
              <a:gd name="connsiteY0" fmla="*/ 232190 h 234932"/>
              <a:gd name="connsiteX1" fmla="*/ 15084 w 336600"/>
              <a:gd name="connsiteY1" fmla="*/ 163927 h 234932"/>
              <a:gd name="connsiteX2" fmla="*/ 10322 w 336600"/>
              <a:gd name="connsiteY2" fmla="*/ 98840 h 234932"/>
              <a:gd name="connsiteX3" fmla="*/ 84934 w 336600"/>
              <a:gd name="connsiteY3" fmla="*/ 19465 h 234932"/>
              <a:gd name="connsiteX4" fmla="*/ 178597 w 336600"/>
              <a:gd name="connsiteY4" fmla="*/ 415 h 234932"/>
              <a:gd name="connsiteX5" fmla="*/ 264322 w 336600"/>
              <a:gd name="connsiteY5" fmla="*/ 9940 h 234932"/>
              <a:gd name="connsiteX6" fmla="*/ 310359 w 336600"/>
              <a:gd name="connsiteY6" fmla="*/ 49627 h 234932"/>
              <a:gd name="connsiteX7" fmla="*/ 335759 w 336600"/>
              <a:gd name="connsiteY7" fmla="*/ 109952 h 234932"/>
              <a:gd name="connsiteX8" fmla="*/ 326234 w 336600"/>
              <a:gd name="connsiteY8" fmla="*/ 151227 h 234932"/>
              <a:gd name="connsiteX9" fmla="*/ 284959 w 336600"/>
              <a:gd name="connsiteY9" fmla="*/ 192502 h 234932"/>
              <a:gd name="connsiteX10" fmla="*/ 243684 w 336600"/>
              <a:gd name="connsiteY10" fmla="*/ 217902 h 234932"/>
              <a:gd name="connsiteX11" fmla="*/ 143672 w 336600"/>
              <a:gd name="connsiteY11" fmla="*/ 232190 h 234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6600" h="234932">
                <a:moveTo>
                  <a:pt x="143672" y="232190"/>
                </a:moveTo>
                <a:cubicBezTo>
                  <a:pt x="105572" y="223194"/>
                  <a:pt x="37309" y="186152"/>
                  <a:pt x="15084" y="163927"/>
                </a:cubicBezTo>
                <a:cubicBezTo>
                  <a:pt x="-7141" y="141702"/>
                  <a:pt x="-1320" y="122917"/>
                  <a:pt x="10322" y="98840"/>
                </a:cubicBezTo>
                <a:cubicBezTo>
                  <a:pt x="21964" y="74763"/>
                  <a:pt x="56888" y="35869"/>
                  <a:pt x="84934" y="19465"/>
                </a:cubicBezTo>
                <a:cubicBezTo>
                  <a:pt x="112980" y="3061"/>
                  <a:pt x="148699" y="2002"/>
                  <a:pt x="178597" y="415"/>
                </a:cubicBezTo>
                <a:cubicBezTo>
                  <a:pt x="208495" y="-1172"/>
                  <a:pt x="242362" y="1738"/>
                  <a:pt x="264322" y="9940"/>
                </a:cubicBezTo>
                <a:cubicBezTo>
                  <a:pt x="286282" y="18142"/>
                  <a:pt x="298453" y="32958"/>
                  <a:pt x="310359" y="49627"/>
                </a:cubicBezTo>
                <a:cubicBezTo>
                  <a:pt x="322265" y="66296"/>
                  <a:pt x="333113" y="93019"/>
                  <a:pt x="335759" y="109952"/>
                </a:cubicBezTo>
                <a:cubicBezTo>
                  <a:pt x="338405" y="126885"/>
                  <a:pt x="334701" y="137469"/>
                  <a:pt x="326234" y="151227"/>
                </a:cubicBezTo>
                <a:cubicBezTo>
                  <a:pt x="317767" y="164985"/>
                  <a:pt x="298717" y="181389"/>
                  <a:pt x="284959" y="192502"/>
                </a:cubicBezTo>
                <a:cubicBezTo>
                  <a:pt x="271201" y="203615"/>
                  <a:pt x="265909" y="209964"/>
                  <a:pt x="243684" y="217902"/>
                </a:cubicBezTo>
                <a:cubicBezTo>
                  <a:pt x="221459" y="225839"/>
                  <a:pt x="181772" y="241186"/>
                  <a:pt x="143672" y="2321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5CF666D5-82DB-45D3-AE05-AA5EC83A3FDE}"/>
              </a:ext>
            </a:extLst>
          </p:cNvPr>
          <p:cNvSpPr/>
          <p:nvPr/>
        </p:nvSpPr>
        <p:spPr>
          <a:xfrm rot="20290384">
            <a:off x="6217154" y="3532922"/>
            <a:ext cx="75929" cy="904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C65DDFB5-8FA0-4193-AF7B-54BA008F2761}"/>
              </a:ext>
            </a:extLst>
          </p:cNvPr>
          <p:cNvSpPr/>
          <p:nvPr/>
        </p:nvSpPr>
        <p:spPr>
          <a:xfrm>
            <a:off x="6388091" y="3639541"/>
            <a:ext cx="319248" cy="175411"/>
          </a:xfrm>
          <a:custGeom>
            <a:avLst/>
            <a:gdLst>
              <a:gd name="connsiteX0" fmla="*/ 9 w 319248"/>
              <a:gd name="connsiteY0" fmla="*/ 175222 h 175411"/>
              <a:gd name="connsiteX1" fmla="*/ 250834 w 319248"/>
              <a:gd name="connsiteY1" fmla="*/ 73622 h 175411"/>
              <a:gd name="connsiteX2" fmla="*/ 319097 w 319248"/>
              <a:gd name="connsiteY2" fmla="*/ 597 h 175411"/>
              <a:gd name="connsiteX3" fmla="*/ 260359 w 319248"/>
              <a:gd name="connsiteY3" fmla="*/ 46634 h 175411"/>
              <a:gd name="connsiteX4" fmla="*/ 9 w 319248"/>
              <a:gd name="connsiteY4" fmla="*/ 175222 h 175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248" h="175411">
                <a:moveTo>
                  <a:pt x="9" y="175222"/>
                </a:moveTo>
                <a:cubicBezTo>
                  <a:pt x="-1579" y="179720"/>
                  <a:pt x="197653" y="102726"/>
                  <a:pt x="250834" y="73622"/>
                </a:cubicBezTo>
                <a:cubicBezTo>
                  <a:pt x="304015" y="44518"/>
                  <a:pt x="317510" y="5095"/>
                  <a:pt x="319097" y="597"/>
                </a:cubicBezTo>
                <a:cubicBezTo>
                  <a:pt x="320685" y="-3901"/>
                  <a:pt x="310365" y="17530"/>
                  <a:pt x="260359" y="46634"/>
                </a:cubicBezTo>
                <a:cubicBezTo>
                  <a:pt x="210353" y="75738"/>
                  <a:pt x="1597" y="170724"/>
                  <a:pt x="9" y="175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9D9EE1D2-444A-4ECD-B579-6BCE13E5C100}"/>
              </a:ext>
            </a:extLst>
          </p:cNvPr>
          <p:cNvSpPr/>
          <p:nvPr/>
        </p:nvSpPr>
        <p:spPr>
          <a:xfrm>
            <a:off x="5791189" y="3709683"/>
            <a:ext cx="268445" cy="68943"/>
          </a:xfrm>
          <a:custGeom>
            <a:avLst/>
            <a:gdLst>
              <a:gd name="connsiteX0" fmla="*/ 11 w 268445"/>
              <a:gd name="connsiteY0" fmla="*/ 68567 h 68943"/>
              <a:gd name="connsiteX1" fmla="*/ 214324 w 268445"/>
              <a:gd name="connsiteY1" fmla="*/ 27292 h 68943"/>
              <a:gd name="connsiteX2" fmla="*/ 268299 w 268445"/>
              <a:gd name="connsiteY2" fmla="*/ 305 h 68943"/>
              <a:gd name="connsiteX3" fmla="*/ 204799 w 268445"/>
              <a:gd name="connsiteY3" fmla="*/ 44755 h 68943"/>
              <a:gd name="connsiteX4" fmla="*/ 11 w 268445"/>
              <a:gd name="connsiteY4" fmla="*/ 68567 h 68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8445" h="68943">
                <a:moveTo>
                  <a:pt x="11" y="68567"/>
                </a:moveTo>
                <a:cubicBezTo>
                  <a:pt x="1598" y="65657"/>
                  <a:pt x="169609" y="38669"/>
                  <a:pt x="214324" y="27292"/>
                </a:cubicBezTo>
                <a:cubicBezTo>
                  <a:pt x="259039" y="15915"/>
                  <a:pt x="269886" y="-2605"/>
                  <a:pt x="268299" y="305"/>
                </a:cubicBezTo>
                <a:cubicBezTo>
                  <a:pt x="266712" y="3215"/>
                  <a:pt x="252159" y="32584"/>
                  <a:pt x="204799" y="44755"/>
                </a:cubicBezTo>
                <a:cubicBezTo>
                  <a:pt x="157439" y="56926"/>
                  <a:pt x="-1576" y="71477"/>
                  <a:pt x="11" y="68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3138643B-7C62-4C65-88E2-3368E89FD546}"/>
              </a:ext>
            </a:extLst>
          </p:cNvPr>
          <p:cNvSpPr/>
          <p:nvPr/>
        </p:nvSpPr>
        <p:spPr>
          <a:xfrm>
            <a:off x="6162606" y="3824012"/>
            <a:ext cx="335188" cy="21905"/>
          </a:xfrm>
          <a:custGeom>
            <a:avLst/>
            <a:gdLst>
              <a:gd name="connsiteX0" fmla="*/ 69 w 335188"/>
              <a:gd name="connsiteY0" fmla="*/ 17738 h 21905"/>
              <a:gd name="connsiteX1" fmla="*/ 198507 w 335188"/>
              <a:gd name="connsiteY1" fmla="*/ 20913 h 21905"/>
              <a:gd name="connsiteX2" fmla="*/ 335032 w 335188"/>
              <a:gd name="connsiteY2" fmla="*/ 276 h 21905"/>
              <a:gd name="connsiteX3" fmla="*/ 220732 w 335188"/>
              <a:gd name="connsiteY3" fmla="*/ 9801 h 21905"/>
              <a:gd name="connsiteX4" fmla="*/ 69 w 335188"/>
              <a:gd name="connsiteY4" fmla="*/ 17738 h 2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188" h="21905">
                <a:moveTo>
                  <a:pt x="69" y="17738"/>
                </a:moveTo>
                <a:cubicBezTo>
                  <a:pt x="-3635" y="19590"/>
                  <a:pt x="142680" y="23823"/>
                  <a:pt x="198507" y="20913"/>
                </a:cubicBezTo>
                <a:cubicBezTo>
                  <a:pt x="254334" y="18003"/>
                  <a:pt x="331328" y="2128"/>
                  <a:pt x="335032" y="276"/>
                </a:cubicBezTo>
                <a:cubicBezTo>
                  <a:pt x="338736" y="-1576"/>
                  <a:pt x="276030" y="6362"/>
                  <a:pt x="220732" y="9801"/>
                </a:cubicBezTo>
                <a:cubicBezTo>
                  <a:pt x="165434" y="13240"/>
                  <a:pt x="3773" y="15886"/>
                  <a:pt x="69" y="17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8EFDB03F-DAD8-4188-BF08-DECFF7C94D47}"/>
              </a:ext>
            </a:extLst>
          </p:cNvPr>
          <p:cNvSpPr/>
          <p:nvPr/>
        </p:nvSpPr>
        <p:spPr>
          <a:xfrm>
            <a:off x="5970517" y="3842477"/>
            <a:ext cx="374085" cy="55751"/>
          </a:xfrm>
          <a:custGeom>
            <a:avLst/>
            <a:gdLst>
              <a:gd name="connsiteX0" fmla="*/ 71 w 374085"/>
              <a:gd name="connsiteY0" fmla="*/ 861 h 55751"/>
              <a:gd name="connsiteX1" fmla="*/ 200096 w 374085"/>
              <a:gd name="connsiteY1" fmla="*/ 21498 h 55751"/>
              <a:gd name="connsiteX2" fmla="*/ 246133 w 374085"/>
              <a:gd name="connsiteY2" fmla="*/ 19911 h 55751"/>
              <a:gd name="connsiteX3" fmla="*/ 285821 w 374085"/>
              <a:gd name="connsiteY3" fmla="*/ 35786 h 55751"/>
              <a:gd name="connsiteX4" fmla="*/ 373133 w 374085"/>
              <a:gd name="connsiteY4" fmla="*/ 35786 h 55751"/>
              <a:gd name="connsiteX5" fmla="*/ 223908 w 374085"/>
              <a:gd name="connsiteY5" fmla="*/ 54836 h 55751"/>
              <a:gd name="connsiteX6" fmla="*/ 71 w 374085"/>
              <a:gd name="connsiteY6" fmla="*/ 861 h 5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4085" h="55751">
                <a:moveTo>
                  <a:pt x="71" y="861"/>
                </a:moveTo>
                <a:cubicBezTo>
                  <a:pt x="-3898" y="-4695"/>
                  <a:pt x="159086" y="18323"/>
                  <a:pt x="200096" y="21498"/>
                </a:cubicBezTo>
                <a:cubicBezTo>
                  <a:pt x="241106" y="24673"/>
                  <a:pt x="231846" y="17530"/>
                  <a:pt x="246133" y="19911"/>
                </a:cubicBezTo>
                <a:cubicBezTo>
                  <a:pt x="260420" y="22292"/>
                  <a:pt x="264654" y="33140"/>
                  <a:pt x="285821" y="35786"/>
                </a:cubicBezTo>
                <a:cubicBezTo>
                  <a:pt x="306988" y="38432"/>
                  <a:pt x="383452" y="32611"/>
                  <a:pt x="373133" y="35786"/>
                </a:cubicBezTo>
                <a:cubicBezTo>
                  <a:pt x="362814" y="38961"/>
                  <a:pt x="282381" y="60392"/>
                  <a:pt x="223908" y="54836"/>
                </a:cubicBezTo>
                <a:cubicBezTo>
                  <a:pt x="165435" y="49280"/>
                  <a:pt x="4040" y="6417"/>
                  <a:pt x="71" y="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6BDA07FE-2C76-4A33-9108-7187E53E7516}"/>
              </a:ext>
            </a:extLst>
          </p:cNvPr>
          <p:cNvSpPr/>
          <p:nvPr/>
        </p:nvSpPr>
        <p:spPr>
          <a:xfrm>
            <a:off x="5849910" y="3420901"/>
            <a:ext cx="717508" cy="206890"/>
          </a:xfrm>
          <a:custGeom>
            <a:avLst/>
            <a:gdLst>
              <a:gd name="connsiteX0" fmla="*/ 28 w 717508"/>
              <a:gd name="connsiteY0" fmla="*/ 187487 h 206890"/>
              <a:gd name="connsiteX1" fmla="*/ 95278 w 717508"/>
              <a:gd name="connsiteY1" fmla="*/ 90649 h 206890"/>
              <a:gd name="connsiteX2" fmla="*/ 141315 w 717508"/>
              <a:gd name="connsiteY2" fmla="*/ 90649 h 206890"/>
              <a:gd name="connsiteX3" fmla="*/ 376265 w 717508"/>
              <a:gd name="connsiteY3" fmla="*/ 162 h 206890"/>
              <a:gd name="connsiteX4" fmla="*/ 706465 w 717508"/>
              <a:gd name="connsiteY4" fmla="*/ 116049 h 206890"/>
              <a:gd name="connsiteX5" fmla="*/ 612803 w 717508"/>
              <a:gd name="connsiteY5" fmla="*/ 82712 h 206890"/>
              <a:gd name="connsiteX6" fmla="*/ 354040 w 717508"/>
              <a:gd name="connsiteY6" fmla="*/ 46199 h 206890"/>
              <a:gd name="connsiteX7" fmla="*/ 144490 w 717508"/>
              <a:gd name="connsiteY7" fmla="*/ 131924 h 206890"/>
              <a:gd name="connsiteX8" fmla="*/ 85753 w 717508"/>
              <a:gd name="connsiteY8" fmla="*/ 201774 h 206890"/>
              <a:gd name="connsiteX9" fmla="*/ 28 w 717508"/>
              <a:gd name="connsiteY9" fmla="*/ 187487 h 206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7508" h="206890">
                <a:moveTo>
                  <a:pt x="28" y="187487"/>
                </a:moveTo>
                <a:cubicBezTo>
                  <a:pt x="1615" y="168966"/>
                  <a:pt x="71730" y="106789"/>
                  <a:pt x="95278" y="90649"/>
                </a:cubicBezTo>
                <a:cubicBezTo>
                  <a:pt x="118826" y="74509"/>
                  <a:pt x="94484" y="105730"/>
                  <a:pt x="141315" y="90649"/>
                </a:cubicBezTo>
                <a:cubicBezTo>
                  <a:pt x="188146" y="75568"/>
                  <a:pt x="282073" y="-4071"/>
                  <a:pt x="376265" y="162"/>
                </a:cubicBezTo>
                <a:cubicBezTo>
                  <a:pt x="470457" y="4395"/>
                  <a:pt x="706465" y="116049"/>
                  <a:pt x="706465" y="116049"/>
                </a:cubicBezTo>
                <a:cubicBezTo>
                  <a:pt x="745888" y="129807"/>
                  <a:pt x="671541" y="94354"/>
                  <a:pt x="612803" y="82712"/>
                </a:cubicBezTo>
                <a:cubicBezTo>
                  <a:pt x="554066" y="71070"/>
                  <a:pt x="432092" y="37997"/>
                  <a:pt x="354040" y="46199"/>
                </a:cubicBezTo>
                <a:cubicBezTo>
                  <a:pt x="275988" y="54401"/>
                  <a:pt x="189204" y="105995"/>
                  <a:pt x="144490" y="131924"/>
                </a:cubicBezTo>
                <a:cubicBezTo>
                  <a:pt x="99776" y="157853"/>
                  <a:pt x="107713" y="191191"/>
                  <a:pt x="85753" y="201774"/>
                </a:cubicBezTo>
                <a:cubicBezTo>
                  <a:pt x="63793" y="212357"/>
                  <a:pt x="-1559" y="206008"/>
                  <a:pt x="28" y="187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1E3EE66E-B34D-40E0-9CE6-A8D6C8C24B98}"/>
              </a:ext>
            </a:extLst>
          </p:cNvPr>
          <p:cNvSpPr/>
          <p:nvPr/>
        </p:nvSpPr>
        <p:spPr>
          <a:xfrm>
            <a:off x="7645369" y="3168240"/>
            <a:ext cx="424442" cy="76643"/>
          </a:xfrm>
          <a:custGeom>
            <a:avLst/>
            <a:gdLst>
              <a:gd name="connsiteX0" fmla="*/ 31 w 424442"/>
              <a:gd name="connsiteY0" fmla="*/ 63910 h 76643"/>
              <a:gd name="connsiteX1" fmla="*/ 225456 w 424442"/>
              <a:gd name="connsiteY1" fmla="*/ 410 h 76643"/>
              <a:gd name="connsiteX2" fmla="*/ 379444 w 424442"/>
              <a:gd name="connsiteY2" fmla="*/ 38510 h 76643"/>
              <a:gd name="connsiteX3" fmla="*/ 423894 w 424442"/>
              <a:gd name="connsiteY3" fmla="*/ 76610 h 76643"/>
              <a:gd name="connsiteX4" fmla="*/ 357219 w 424442"/>
              <a:gd name="connsiteY4" fmla="*/ 44860 h 76643"/>
              <a:gd name="connsiteX5" fmla="*/ 241331 w 424442"/>
              <a:gd name="connsiteY5" fmla="*/ 27398 h 76643"/>
              <a:gd name="connsiteX6" fmla="*/ 31 w 424442"/>
              <a:gd name="connsiteY6" fmla="*/ 63910 h 76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442" h="76643">
                <a:moveTo>
                  <a:pt x="31" y="63910"/>
                </a:moveTo>
                <a:cubicBezTo>
                  <a:pt x="-2615" y="59412"/>
                  <a:pt x="162221" y="4643"/>
                  <a:pt x="225456" y="410"/>
                </a:cubicBezTo>
                <a:cubicBezTo>
                  <a:pt x="288692" y="-3823"/>
                  <a:pt x="346371" y="25810"/>
                  <a:pt x="379444" y="38510"/>
                </a:cubicBezTo>
                <a:cubicBezTo>
                  <a:pt x="412517" y="51210"/>
                  <a:pt x="427598" y="75552"/>
                  <a:pt x="423894" y="76610"/>
                </a:cubicBezTo>
                <a:cubicBezTo>
                  <a:pt x="420190" y="77668"/>
                  <a:pt x="387646" y="53062"/>
                  <a:pt x="357219" y="44860"/>
                </a:cubicBezTo>
                <a:cubicBezTo>
                  <a:pt x="326792" y="36658"/>
                  <a:pt x="300862" y="25546"/>
                  <a:pt x="241331" y="27398"/>
                </a:cubicBezTo>
                <a:cubicBezTo>
                  <a:pt x="181800" y="29250"/>
                  <a:pt x="2677" y="68408"/>
                  <a:pt x="31" y="63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5994E2B4-A5C7-4DE4-80F9-86EEAA042E6E}"/>
              </a:ext>
            </a:extLst>
          </p:cNvPr>
          <p:cNvSpPr/>
          <p:nvPr/>
        </p:nvSpPr>
        <p:spPr>
          <a:xfrm>
            <a:off x="8058076" y="3274704"/>
            <a:ext cx="173192" cy="68199"/>
          </a:xfrm>
          <a:custGeom>
            <a:avLst/>
            <a:gdLst>
              <a:gd name="connsiteX0" fmla="*/ 74 w 173192"/>
              <a:gd name="connsiteY0" fmla="*/ 30471 h 68199"/>
              <a:gd name="connsiteX1" fmla="*/ 95324 w 173192"/>
              <a:gd name="connsiteY1" fmla="*/ 41584 h 68199"/>
              <a:gd name="connsiteX2" fmla="*/ 173112 w 173192"/>
              <a:gd name="connsiteY2" fmla="*/ 309 h 68199"/>
              <a:gd name="connsiteX3" fmla="*/ 81037 w 173192"/>
              <a:gd name="connsiteY3" fmla="*/ 66984 h 68199"/>
              <a:gd name="connsiteX4" fmla="*/ 74 w 173192"/>
              <a:gd name="connsiteY4" fmla="*/ 30471 h 68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192" h="68199">
                <a:moveTo>
                  <a:pt x="74" y="30471"/>
                </a:moveTo>
                <a:cubicBezTo>
                  <a:pt x="2455" y="26238"/>
                  <a:pt x="66484" y="46611"/>
                  <a:pt x="95324" y="41584"/>
                </a:cubicBezTo>
                <a:cubicBezTo>
                  <a:pt x="124164" y="36557"/>
                  <a:pt x="175493" y="-3924"/>
                  <a:pt x="173112" y="309"/>
                </a:cubicBezTo>
                <a:cubicBezTo>
                  <a:pt x="170731" y="4542"/>
                  <a:pt x="109347" y="58253"/>
                  <a:pt x="81037" y="66984"/>
                </a:cubicBezTo>
                <a:cubicBezTo>
                  <a:pt x="52727" y="75715"/>
                  <a:pt x="-2307" y="34704"/>
                  <a:pt x="74" y="30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9710E375-463E-42C4-8BCF-8E96E8AA65C6}"/>
              </a:ext>
            </a:extLst>
          </p:cNvPr>
          <p:cNvSpPr/>
          <p:nvPr/>
        </p:nvSpPr>
        <p:spPr>
          <a:xfrm>
            <a:off x="7994650" y="3241645"/>
            <a:ext cx="191529" cy="34955"/>
          </a:xfrm>
          <a:custGeom>
            <a:avLst/>
            <a:gdLst>
              <a:gd name="connsiteX0" fmla="*/ 0 w 191529"/>
              <a:gd name="connsiteY0" fmla="*/ 34955 h 34955"/>
              <a:gd name="connsiteX1" fmla="*/ 180975 w 191529"/>
              <a:gd name="connsiteY1" fmla="*/ 3205 h 34955"/>
              <a:gd name="connsiteX2" fmla="*/ 161925 w 191529"/>
              <a:gd name="connsiteY2" fmla="*/ 6380 h 34955"/>
              <a:gd name="connsiteX3" fmla="*/ 71438 w 191529"/>
              <a:gd name="connsiteY3" fmla="*/ 25430 h 34955"/>
              <a:gd name="connsiteX4" fmla="*/ 187325 w 191529"/>
              <a:gd name="connsiteY4" fmla="*/ 30 h 34955"/>
              <a:gd name="connsiteX5" fmla="*/ 150813 w 191529"/>
              <a:gd name="connsiteY5" fmla="*/ 20668 h 34955"/>
              <a:gd name="connsiteX6" fmla="*/ 0 w 191529"/>
              <a:gd name="connsiteY6" fmla="*/ 34955 h 3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529" h="34955">
                <a:moveTo>
                  <a:pt x="0" y="34955"/>
                </a:moveTo>
                <a:lnTo>
                  <a:pt x="180975" y="3205"/>
                </a:lnTo>
                <a:lnTo>
                  <a:pt x="161925" y="6380"/>
                </a:lnTo>
                <a:lnTo>
                  <a:pt x="71438" y="25430"/>
                </a:lnTo>
                <a:cubicBezTo>
                  <a:pt x="75671" y="24372"/>
                  <a:pt x="174096" y="824"/>
                  <a:pt x="187325" y="30"/>
                </a:cubicBezTo>
                <a:cubicBezTo>
                  <a:pt x="200554" y="-764"/>
                  <a:pt x="180975" y="14318"/>
                  <a:pt x="150813" y="20668"/>
                </a:cubicBezTo>
                <a:cubicBezTo>
                  <a:pt x="120651" y="27018"/>
                  <a:pt x="63500" y="32574"/>
                  <a:pt x="0" y="349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8C8CECD6-2CF5-4D5B-9FFB-A53249E78861}"/>
              </a:ext>
            </a:extLst>
          </p:cNvPr>
          <p:cNvSpPr/>
          <p:nvPr/>
        </p:nvSpPr>
        <p:spPr>
          <a:xfrm>
            <a:off x="7982950" y="3194749"/>
            <a:ext cx="70921" cy="111044"/>
          </a:xfrm>
          <a:custGeom>
            <a:avLst/>
            <a:gdLst>
              <a:gd name="connsiteX0" fmla="*/ 5350 w 70921"/>
              <a:gd name="connsiteY0" fmla="*/ 110426 h 111044"/>
              <a:gd name="connsiteX1" fmla="*/ 18050 w 70921"/>
              <a:gd name="connsiteY1" fmla="*/ 19939 h 111044"/>
              <a:gd name="connsiteX2" fmla="*/ 70438 w 70921"/>
              <a:gd name="connsiteY2" fmla="*/ 889 h 111044"/>
              <a:gd name="connsiteX3" fmla="*/ 41863 w 70921"/>
              <a:gd name="connsiteY3" fmla="*/ 37401 h 111044"/>
              <a:gd name="connsiteX4" fmla="*/ 3763 w 70921"/>
              <a:gd name="connsiteY4" fmla="*/ 59626 h 111044"/>
              <a:gd name="connsiteX5" fmla="*/ 5350 w 70921"/>
              <a:gd name="connsiteY5" fmla="*/ 110426 h 111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21" h="111044">
                <a:moveTo>
                  <a:pt x="5350" y="110426"/>
                </a:moveTo>
                <a:cubicBezTo>
                  <a:pt x="7731" y="103812"/>
                  <a:pt x="7202" y="38195"/>
                  <a:pt x="18050" y="19939"/>
                </a:cubicBezTo>
                <a:cubicBezTo>
                  <a:pt x="28898" y="1683"/>
                  <a:pt x="66469" y="-2021"/>
                  <a:pt x="70438" y="889"/>
                </a:cubicBezTo>
                <a:cubicBezTo>
                  <a:pt x="74407" y="3799"/>
                  <a:pt x="52976" y="27611"/>
                  <a:pt x="41863" y="37401"/>
                </a:cubicBezTo>
                <a:cubicBezTo>
                  <a:pt x="30751" y="47190"/>
                  <a:pt x="11965" y="50630"/>
                  <a:pt x="3763" y="59626"/>
                </a:cubicBezTo>
                <a:cubicBezTo>
                  <a:pt x="-4439" y="68622"/>
                  <a:pt x="2969" y="117040"/>
                  <a:pt x="5350" y="110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F7E1395E-B1C3-4E5F-912A-C114DD49675D}"/>
              </a:ext>
            </a:extLst>
          </p:cNvPr>
          <p:cNvSpPr/>
          <p:nvPr/>
        </p:nvSpPr>
        <p:spPr>
          <a:xfrm>
            <a:off x="7938711" y="3168383"/>
            <a:ext cx="92732" cy="127759"/>
          </a:xfrm>
          <a:custGeom>
            <a:avLst/>
            <a:gdLst>
              <a:gd name="connsiteX0" fmla="*/ 36889 w 92732"/>
              <a:gd name="connsiteY0" fmla="*/ 127267 h 127759"/>
              <a:gd name="connsiteX1" fmla="*/ 30539 w 92732"/>
              <a:gd name="connsiteY1" fmla="*/ 60592 h 127759"/>
              <a:gd name="connsiteX2" fmla="*/ 92452 w 92732"/>
              <a:gd name="connsiteY2" fmla="*/ 1855 h 127759"/>
              <a:gd name="connsiteX3" fmla="*/ 1964 w 92732"/>
              <a:gd name="connsiteY3" fmla="*/ 24080 h 127759"/>
              <a:gd name="connsiteX4" fmla="*/ 36889 w 92732"/>
              <a:gd name="connsiteY4" fmla="*/ 127267 h 127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32" h="127759">
                <a:moveTo>
                  <a:pt x="36889" y="127267"/>
                </a:moveTo>
                <a:cubicBezTo>
                  <a:pt x="41651" y="133352"/>
                  <a:pt x="21278" y="81494"/>
                  <a:pt x="30539" y="60592"/>
                </a:cubicBezTo>
                <a:cubicBezTo>
                  <a:pt x="39800" y="39690"/>
                  <a:pt x="97214" y="7940"/>
                  <a:pt x="92452" y="1855"/>
                </a:cubicBezTo>
                <a:cubicBezTo>
                  <a:pt x="87690" y="-4230"/>
                  <a:pt x="13341" y="5030"/>
                  <a:pt x="1964" y="24080"/>
                </a:cubicBezTo>
                <a:cubicBezTo>
                  <a:pt x="-9413" y="43130"/>
                  <a:pt x="32127" y="121182"/>
                  <a:pt x="36889" y="127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E430AC09-5CB2-46A9-AA9C-3A079B001A63}"/>
              </a:ext>
            </a:extLst>
          </p:cNvPr>
          <p:cNvSpPr/>
          <p:nvPr/>
        </p:nvSpPr>
        <p:spPr>
          <a:xfrm>
            <a:off x="7873736" y="3162300"/>
            <a:ext cx="94211" cy="106363"/>
          </a:xfrm>
          <a:custGeom>
            <a:avLst/>
            <a:gdLst>
              <a:gd name="connsiteX0" fmla="*/ 264 w 94211"/>
              <a:gd name="connsiteY0" fmla="*/ 106363 h 106363"/>
              <a:gd name="connsiteX1" fmla="*/ 57414 w 94211"/>
              <a:gd name="connsiteY1" fmla="*/ 46038 h 106363"/>
              <a:gd name="connsiteX2" fmla="*/ 93927 w 94211"/>
              <a:gd name="connsiteY2" fmla="*/ 0 h 106363"/>
              <a:gd name="connsiteX3" fmla="*/ 38364 w 94211"/>
              <a:gd name="connsiteY3" fmla="*/ 46038 h 106363"/>
              <a:gd name="connsiteX4" fmla="*/ 264 w 94211"/>
              <a:gd name="connsiteY4" fmla="*/ 106363 h 10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211" h="106363">
                <a:moveTo>
                  <a:pt x="264" y="106363"/>
                </a:moveTo>
                <a:cubicBezTo>
                  <a:pt x="3439" y="106363"/>
                  <a:pt x="41804" y="63765"/>
                  <a:pt x="57414" y="46038"/>
                </a:cubicBezTo>
                <a:cubicBezTo>
                  <a:pt x="73025" y="28311"/>
                  <a:pt x="97102" y="0"/>
                  <a:pt x="93927" y="0"/>
                </a:cubicBezTo>
                <a:cubicBezTo>
                  <a:pt x="90752" y="0"/>
                  <a:pt x="53445" y="30163"/>
                  <a:pt x="38364" y="46038"/>
                </a:cubicBezTo>
                <a:cubicBezTo>
                  <a:pt x="23283" y="61913"/>
                  <a:pt x="-2911" y="106363"/>
                  <a:pt x="264" y="106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4BFEA442-15D9-4C65-8B12-F9325DFFA79E}"/>
              </a:ext>
            </a:extLst>
          </p:cNvPr>
          <p:cNvSpPr/>
          <p:nvPr/>
        </p:nvSpPr>
        <p:spPr>
          <a:xfrm>
            <a:off x="7525681" y="3220663"/>
            <a:ext cx="582548" cy="162331"/>
          </a:xfrm>
          <a:custGeom>
            <a:avLst/>
            <a:gdLst>
              <a:gd name="connsiteX0" fmla="*/ 657 w 582548"/>
              <a:gd name="connsiteY0" fmla="*/ 109912 h 162331"/>
              <a:gd name="connsiteX1" fmla="*/ 151469 w 582548"/>
              <a:gd name="connsiteY1" fmla="*/ 28950 h 162331"/>
              <a:gd name="connsiteX2" fmla="*/ 386419 w 582548"/>
              <a:gd name="connsiteY2" fmla="*/ 375 h 162331"/>
              <a:gd name="connsiteX3" fmla="*/ 495957 w 582548"/>
              <a:gd name="connsiteY3" fmla="*/ 19425 h 162331"/>
              <a:gd name="connsiteX4" fmla="*/ 568982 w 582548"/>
              <a:gd name="connsiteY4" fmla="*/ 106737 h 162331"/>
              <a:gd name="connsiteX5" fmla="*/ 576919 w 582548"/>
              <a:gd name="connsiteY5" fmla="*/ 162300 h 162331"/>
              <a:gd name="connsiteX6" fmla="*/ 568982 w 582548"/>
              <a:gd name="connsiteY6" fmla="*/ 113087 h 162331"/>
              <a:gd name="connsiteX7" fmla="*/ 427694 w 582548"/>
              <a:gd name="connsiteY7" fmla="*/ 17837 h 162331"/>
              <a:gd name="connsiteX8" fmla="*/ 208619 w 582548"/>
              <a:gd name="connsiteY8" fmla="*/ 35300 h 162331"/>
              <a:gd name="connsiteX9" fmla="*/ 657 w 582548"/>
              <a:gd name="connsiteY9" fmla="*/ 109912 h 16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2548" h="162331">
                <a:moveTo>
                  <a:pt x="657" y="109912"/>
                </a:moveTo>
                <a:cubicBezTo>
                  <a:pt x="-8868" y="108854"/>
                  <a:pt x="87175" y="47206"/>
                  <a:pt x="151469" y="28950"/>
                </a:cubicBezTo>
                <a:cubicBezTo>
                  <a:pt x="215763" y="10694"/>
                  <a:pt x="329004" y="1962"/>
                  <a:pt x="386419" y="375"/>
                </a:cubicBezTo>
                <a:cubicBezTo>
                  <a:pt x="443834" y="-1212"/>
                  <a:pt x="465530" y="1698"/>
                  <a:pt x="495957" y="19425"/>
                </a:cubicBezTo>
                <a:cubicBezTo>
                  <a:pt x="526384" y="37152"/>
                  <a:pt x="555488" y="82924"/>
                  <a:pt x="568982" y="106737"/>
                </a:cubicBezTo>
                <a:cubicBezTo>
                  <a:pt x="582476" y="130550"/>
                  <a:pt x="576919" y="161242"/>
                  <a:pt x="576919" y="162300"/>
                </a:cubicBezTo>
                <a:cubicBezTo>
                  <a:pt x="576919" y="163358"/>
                  <a:pt x="593853" y="137164"/>
                  <a:pt x="568982" y="113087"/>
                </a:cubicBezTo>
                <a:cubicBezTo>
                  <a:pt x="544111" y="89010"/>
                  <a:pt x="487755" y="30801"/>
                  <a:pt x="427694" y="17837"/>
                </a:cubicBezTo>
                <a:cubicBezTo>
                  <a:pt x="367634" y="4872"/>
                  <a:pt x="277940" y="22071"/>
                  <a:pt x="208619" y="35300"/>
                </a:cubicBezTo>
                <a:cubicBezTo>
                  <a:pt x="139298" y="48529"/>
                  <a:pt x="10182" y="110970"/>
                  <a:pt x="657" y="109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825E6967-C73D-4C0A-A18E-8A8AB15905C8}"/>
              </a:ext>
            </a:extLst>
          </p:cNvPr>
          <p:cNvSpPr/>
          <p:nvPr/>
        </p:nvSpPr>
        <p:spPr>
          <a:xfrm>
            <a:off x="7428702" y="3336471"/>
            <a:ext cx="100813" cy="236944"/>
          </a:xfrm>
          <a:custGeom>
            <a:avLst/>
            <a:gdLst>
              <a:gd name="connsiteX0" fmla="*/ 100811 w 100813"/>
              <a:gd name="connsiteY0" fmla="*/ 454 h 236944"/>
              <a:gd name="connsiteX1" fmla="*/ 10323 w 100813"/>
              <a:gd name="connsiteY1" fmla="*/ 94117 h 236944"/>
              <a:gd name="connsiteX2" fmla="*/ 5561 w 100813"/>
              <a:gd name="connsiteY2" fmla="*/ 130629 h 236944"/>
              <a:gd name="connsiteX3" fmla="*/ 42073 w 100813"/>
              <a:gd name="connsiteY3" fmla="*/ 235404 h 236944"/>
              <a:gd name="connsiteX4" fmla="*/ 7148 w 100813"/>
              <a:gd name="connsiteY4" fmla="*/ 189367 h 236944"/>
              <a:gd name="connsiteX5" fmla="*/ 13498 w 100813"/>
              <a:gd name="connsiteY5" fmla="*/ 136979 h 236944"/>
              <a:gd name="connsiteX6" fmla="*/ 100811 w 100813"/>
              <a:gd name="connsiteY6" fmla="*/ 454 h 23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813" h="236944">
                <a:moveTo>
                  <a:pt x="100811" y="454"/>
                </a:moveTo>
                <a:cubicBezTo>
                  <a:pt x="100282" y="-6690"/>
                  <a:pt x="26198" y="72421"/>
                  <a:pt x="10323" y="94117"/>
                </a:cubicBezTo>
                <a:cubicBezTo>
                  <a:pt x="-5552" y="115813"/>
                  <a:pt x="269" y="107081"/>
                  <a:pt x="5561" y="130629"/>
                </a:cubicBezTo>
                <a:cubicBezTo>
                  <a:pt x="10853" y="154177"/>
                  <a:pt x="41809" y="225614"/>
                  <a:pt x="42073" y="235404"/>
                </a:cubicBezTo>
                <a:cubicBezTo>
                  <a:pt x="42337" y="245194"/>
                  <a:pt x="11911" y="205771"/>
                  <a:pt x="7148" y="189367"/>
                </a:cubicBezTo>
                <a:cubicBezTo>
                  <a:pt x="2385" y="172963"/>
                  <a:pt x="269" y="166083"/>
                  <a:pt x="13498" y="136979"/>
                </a:cubicBezTo>
                <a:cubicBezTo>
                  <a:pt x="26727" y="107875"/>
                  <a:pt x="101340" y="7598"/>
                  <a:pt x="100811" y="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6039508E-6FED-4AA5-8331-9A20EDB209A9}"/>
              </a:ext>
            </a:extLst>
          </p:cNvPr>
          <p:cNvSpPr/>
          <p:nvPr/>
        </p:nvSpPr>
        <p:spPr>
          <a:xfrm>
            <a:off x="7662547" y="3276827"/>
            <a:ext cx="359395" cy="290314"/>
          </a:xfrm>
          <a:custGeom>
            <a:avLst/>
            <a:gdLst>
              <a:gd name="connsiteX0" fmla="*/ 316 w 359395"/>
              <a:gd name="connsiteY0" fmla="*/ 10886 h 290314"/>
              <a:gd name="connsiteX1" fmla="*/ 208278 w 359395"/>
              <a:gd name="connsiteY1" fmla="*/ 2948 h 290314"/>
              <a:gd name="connsiteX2" fmla="*/ 314641 w 359395"/>
              <a:gd name="connsiteY2" fmla="*/ 66448 h 290314"/>
              <a:gd name="connsiteX3" fmla="*/ 338453 w 359395"/>
              <a:gd name="connsiteY3" fmla="*/ 123598 h 290314"/>
              <a:gd name="connsiteX4" fmla="*/ 327341 w 359395"/>
              <a:gd name="connsiteY4" fmla="*/ 180748 h 290314"/>
              <a:gd name="connsiteX5" fmla="*/ 290828 w 359395"/>
              <a:gd name="connsiteY5" fmla="*/ 222023 h 290314"/>
              <a:gd name="connsiteX6" fmla="*/ 228916 w 359395"/>
              <a:gd name="connsiteY6" fmla="*/ 260123 h 290314"/>
              <a:gd name="connsiteX7" fmla="*/ 95566 w 359395"/>
              <a:gd name="connsiteY7" fmla="*/ 290286 h 290314"/>
              <a:gd name="connsiteX8" fmla="*/ 263841 w 359395"/>
              <a:gd name="connsiteY8" fmla="*/ 263298 h 290314"/>
              <a:gd name="connsiteX9" fmla="*/ 354328 w 359395"/>
              <a:gd name="connsiteY9" fmla="*/ 166461 h 290314"/>
              <a:gd name="connsiteX10" fmla="*/ 338453 w 359395"/>
              <a:gd name="connsiteY10" fmla="*/ 58511 h 290314"/>
              <a:gd name="connsiteX11" fmla="*/ 259078 w 359395"/>
              <a:gd name="connsiteY11" fmla="*/ 14061 h 290314"/>
              <a:gd name="connsiteX12" fmla="*/ 316 w 359395"/>
              <a:gd name="connsiteY12" fmla="*/ 10886 h 290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9395" h="290314">
                <a:moveTo>
                  <a:pt x="316" y="10886"/>
                </a:moveTo>
                <a:cubicBezTo>
                  <a:pt x="-8151" y="9034"/>
                  <a:pt x="155891" y="-6312"/>
                  <a:pt x="208278" y="2948"/>
                </a:cubicBezTo>
                <a:cubicBezTo>
                  <a:pt x="260665" y="12208"/>
                  <a:pt x="292945" y="46340"/>
                  <a:pt x="314641" y="66448"/>
                </a:cubicBezTo>
                <a:cubicBezTo>
                  <a:pt x="336337" y="86556"/>
                  <a:pt x="336336" y="104548"/>
                  <a:pt x="338453" y="123598"/>
                </a:cubicBezTo>
                <a:cubicBezTo>
                  <a:pt x="340570" y="142648"/>
                  <a:pt x="335279" y="164344"/>
                  <a:pt x="327341" y="180748"/>
                </a:cubicBezTo>
                <a:cubicBezTo>
                  <a:pt x="319404" y="197152"/>
                  <a:pt x="307232" y="208794"/>
                  <a:pt x="290828" y="222023"/>
                </a:cubicBezTo>
                <a:cubicBezTo>
                  <a:pt x="274424" y="235252"/>
                  <a:pt x="261460" y="248746"/>
                  <a:pt x="228916" y="260123"/>
                </a:cubicBezTo>
                <a:cubicBezTo>
                  <a:pt x="196372" y="271500"/>
                  <a:pt x="89745" y="289757"/>
                  <a:pt x="95566" y="290286"/>
                </a:cubicBezTo>
                <a:cubicBezTo>
                  <a:pt x="101387" y="290815"/>
                  <a:pt x="220714" y="283935"/>
                  <a:pt x="263841" y="263298"/>
                </a:cubicBezTo>
                <a:cubicBezTo>
                  <a:pt x="306968" y="242661"/>
                  <a:pt x="341893" y="200592"/>
                  <a:pt x="354328" y="166461"/>
                </a:cubicBezTo>
                <a:cubicBezTo>
                  <a:pt x="366763" y="132330"/>
                  <a:pt x="354328" y="83911"/>
                  <a:pt x="338453" y="58511"/>
                </a:cubicBezTo>
                <a:cubicBezTo>
                  <a:pt x="322578" y="33111"/>
                  <a:pt x="310936" y="22528"/>
                  <a:pt x="259078" y="14061"/>
                </a:cubicBezTo>
                <a:cubicBezTo>
                  <a:pt x="207220" y="5594"/>
                  <a:pt x="8783" y="12738"/>
                  <a:pt x="316" y="10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83D0BA73-2F62-4810-ADB3-5BFC7F1E8034}"/>
              </a:ext>
            </a:extLst>
          </p:cNvPr>
          <p:cNvSpPr/>
          <p:nvPr/>
        </p:nvSpPr>
        <p:spPr>
          <a:xfrm>
            <a:off x="7483682" y="3381356"/>
            <a:ext cx="74709" cy="178495"/>
          </a:xfrm>
          <a:custGeom>
            <a:avLst/>
            <a:gdLst>
              <a:gd name="connsiteX0" fmla="*/ 9318 w 74709"/>
              <a:gd name="connsiteY0" fmla="*/ 19 h 178495"/>
              <a:gd name="connsiteX1" fmla="*/ 4556 w 74709"/>
              <a:gd name="connsiteY1" fmla="*/ 93682 h 178495"/>
              <a:gd name="connsiteX2" fmla="*/ 74406 w 74709"/>
              <a:gd name="connsiteY2" fmla="*/ 176232 h 178495"/>
              <a:gd name="connsiteX3" fmla="*/ 29956 w 74709"/>
              <a:gd name="connsiteY3" fmla="*/ 149244 h 178495"/>
              <a:gd name="connsiteX4" fmla="*/ 29956 w 74709"/>
              <a:gd name="connsiteY4" fmla="*/ 85744 h 178495"/>
              <a:gd name="connsiteX5" fmla="*/ 9318 w 74709"/>
              <a:gd name="connsiteY5" fmla="*/ 19 h 178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709" h="178495">
                <a:moveTo>
                  <a:pt x="9318" y="19"/>
                </a:moveTo>
                <a:cubicBezTo>
                  <a:pt x="5085" y="1342"/>
                  <a:pt x="-6292" y="64313"/>
                  <a:pt x="4556" y="93682"/>
                </a:cubicBezTo>
                <a:cubicBezTo>
                  <a:pt x="15404" y="123051"/>
                  <a:pt x="70173" y="166972"/>
                  <a:pt x="74406" y="176232"/>
                </a:cubicBezTo>
                <a:cubicBezTo>
                  <a:pt x="78639" y="185492"/>
                  <a:pt x="37364" y="164325"/>
                  <a:pt x="29956" y="149244"/>
                </a:cubicBezTo>
                <a:cubicBezTo>
                  <a:pt x="22548" y="134163"/>
                  <a:pt x="32337" y="106646"/>
                  <a:pt x="29956" y="85744"/>
                </a:cubicBezTo>
                <a:cubicBezTo>
                  <a:pt x="27575" y="64842"/>
                  <a:pt x="13551" y="-1304"/>
                  <a:pt x="9318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6282C199-B284-4390-8245-B1349D223CAA}"/>
              </a:ext>
            </a:extLst>
          </p:cNvPr>
          <p:cNvSpPr/>
          <p:nvPr/>
        </p:nvSpPr>
        <p:spPr>
          <a:xfrm>
            <a:off x="7535863" y="3556000"/>
            <a:ext cx="262358" cy="19521"/>
          </a:xfrm>
          <a:custGeom>
            <a:avLst/>
            <a:gdLst>
              <a:gd name="connsiteX0" fmla="*/ 0 w 262358"/>
              <a:gd name="connsiteY0" fmla="*/ 1588 h 19521"/>
              <a:gd name="connsiteX1" fmla="*/ 100012 w 262358"/>
              <a:gd name="connsiteY1" fmla="*/ 15875 h 19521"/>
              <a:gd name="connsiteX2" fmla="*/ 258762 w 262358"/>
              <a:gd name="connsiteY2" fmla="*/ 19050 h 19521"/>
              <a:gd name="connsiteX3" fmla="*/ 206375 w 262358"/>
              <a:gd name="connsiteY3" fmla="*/ 7938 h 19521"/>
              <a:gd name="connsiteX4" fmla="*/ 153987 w 262358"/>
              <a:gd name="connsiteY4" fmla="*/ 0 h 19521"/>
              <a:gd name="connsiteX5" fmla="*/ 0 w 262358"/>
              <a:gd name="connsiteY5" fmla="*/ 1588 h 19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358" h="19521">
                <a:moveTo>
                  <a:pt x="0" y="1588"/>
                </a:moveTo>
                <a:cubicBezTo>
                  <a:pt x="28442" y="7276"/>
                  <a:pt x="56885" y="12965"/>
                  <a:pt x="100012" y="15875"/>
                </a:cubicBezTo>
                <a:cubicBezTo>
                  <a:pt x="143139" y="18785"/>
                  <a:pt x="241035" y="20373"/>
                  <a:pt x="258762" y="19050"/>
                </a:cubicBezTo>
                <a:cubicBezTo>
                  <a:pt x="276489" y="17727"/>
                  <a:pt x="223838" y="11113"/>
                  <a:pt x="206375" y="7938"/>
                </a:cubicBezTo>
                <a:cubicBezTo>
                  <a:pt x="188913" y="4763"/>
                  <a:pt x="153987" y="0"/>
                  <a:pt x="153987" y="0"/>
                </a:cubicBezTo>
                <a:lnTo>
                  <a:pt x="0" y="158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60805528-7B4E-47D6-B422-AF9A9AB7FAE2}"/>
              </a:ext>
            </a:extLst>
          </p:cNvPr>
          <p:cNvSpPr/>
          <p:nvPr/>
        </p:nvSpPr>
        <p:spPr>
          <a:xfrm>
            <a:off x="8014017" y="3395421"/>
            <a:ext cx="193230" cy="17731"/>
          </a:xfrm>
          <a:custGeom>
            <a:avLst/>
            <a:gdLst>
              <a:gd name="connsiteX0" fmla="*/ 1271 w 193230"/>
              <a:gd name="connsiteY0" fmla="*/ 242 h 17731"/>
              <a:gd name="connsiteX1" fmla="*/ 190183 w 193230"/>
              <a:gd name="connsiteY1" fmla="*/ 8179 h 17731"/>
              <a:gd name="connsiteX2" fmla="*/ 110808 w 193230"/>
              <a:gd name="connsiteY2" fmla="*/ 17704 h 17731"/>
              <a:gd name="connsiteX3" fmla="*/ 1271 w 193230"/>
              <a:gd name="connsiteY3" fmla="*/ 242 h 17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230" h="17731">
                <a:moveTo>
                  <a:pt x="1271" y="242"/>
                </a:moveTo>
                <a:cubicBezTo>
                  <a:pt x="14500" y="-1345"/>
                  <a:pt x="171927" y="5269"/>
                  <a:pt x="190183" y="8179"/>
                </a:cubicBezTo>
                <a:cubicBezTo>
                  <a:pt x="208439" y="11089"/>
                  <a:pt x="139912" y="18233"/>
                  <a:pt x="110808" y="17704"/>
                </a:cubicBezTo>
                <a:cubicBezTo>
                  <a:pt x="81704" y="17175"/>
                  <a:pt x="-11958" y="1829"/>
                  <a:pt x="1271" y="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AC689863-5632-4C77-949A-590F2EEC10C1}"/>
              </a:ext>
            </a:extLst>
          </p:cNvPr>
          <p:cNvSpPr/>
          <p:nvPr/>
        </p:nvSpPr>
        <p:spPr>
          <a:xfrm>
            <a:off x="8031163" y="3437349"/>
            <a:ext cx="130407" cy="2352"/>
          </a:xfrm>
          <a:custGeom>
            <a:avLst/>
            <a:gdLst>
              <a:gd name="connsiteX0" fmla="*/ 0 w 130407"/>
              <a:gd name="connsiteY0" fmla="*/ 1176 h 2352"/>
              <a:gd name="connsiteX1" fmla="*/ 130175 w 130407"/>
              <a:gd name="connsiteY1" fmla="*/ 1176 h 2352"/>
              <a:gd name="connsiteX2" fmla="*/ 0 w 130407"/>
              <a:gd name="connsiteY2" fmla="*/ 1176 h 2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407" h="2352">
                <a:moveTo>
                  <a:pt x="0" y="1176"/>
                </a:moveTo>
                <a:cubicBezTo>
                  <a:pt x="0" y="1176"/>
                  <a:pt x="123561" y="-1470"/>
                  <a:pt x="130175" y="1176"/>
                </a:cubicBezTo>
                <a:cubicBezTo>
                  <a:pt x="136790" y="3822"/>
                  <a:pt x="0" y="1176"/>
                  <a:pt x="0" y="1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53D001A1-65F8-40D4-B3F3-B606DC3334CE}"/>
              </a:ext>
            </a:extLst>
          </p:cNvPr>
          <p:cNvSpPr/>
          <p:nvPr/>
        </p:nvSpPr>
        <p:spPr>
          <a:xfrm>
            <a:off x="8007350" y="3460750"/>
            <a:ext cx="96846" cy="10179"/>
          </a:xfrm>
          <a:custGeom>
            <a:avLst/>
            <a:gdLst>
              <a:gd name="connsiteX0" fmla="*/ 0 w 96846"/>
              <a:gd name="connsiteY0" fmla="*/ 0 h 10179"/>
              <a:gd name="connsiteX1" fmla="*/ 96838 w 96846"/>
              <a:gd name="connsiteY1" fmla="*/ 9525 h 10179"/>
              <a:gd name="connsiteX2" fmla="*/ 0 w 96846"/>
              <a:gd name="connsiteY2" fmla="*/ 0 h 10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846" h="10179">
                <a:moveTo>
                  <a:pt x="0" y="0"/>
                </a:moveTo>
                <a:cubicBezTo>
                  <a:pt x="0" y="0"/>
                  <a:pt x="95780" y="5821"/>
                  <a:pt x="96838" y="9525"/>
                </a:cubicBezTo>
                <a:cubicBezTo>
                  <a:pt x="97896" y="13229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F94AA3A1-C64A-44E4-A7DF-95BB71F6EF04}"/>
              </a:ext>
            </a:extLst>
          </p:cNvPr>
          <p:cNvSpPr/>
          <p:nvPr/>
        </p:nvSpPr>
        <p:spPr>
          <a:xfrm>
            <a:off x="7992414" y="3490715"/>
            <a:ext cx="125460" cy="16134"/>
          </a:xfrm>
          <a:custGeom>
            <a:avLst/>
            <a:gdLst>
              <a:gd name="connsiteX0" fmla="*/ 649 w 125460"/>
              <a:gd name="connsiteY0" fmla="*/ 1785 h 16134"/>
              <a:gd name="connsiteX1" fmla="*/ 122886 w 125460"/>
              <a:gd name="connsiteY1" fmla="*/ 1785 h 16134"/>
              <a:gd name="connsiteX2" fmla="*/ 76849 w 125460"/>
              <a:gd name="connsiteY2" fmla="*/ 16073 h 16134"/>
              <a:gd name="connsiteX3" fmla="*/ 649 w 125460"/>
              <a:gd name="connsiteY3" fmla="*/ 1785 h 16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460" h="16134">
                <a:moveTo>
                  <a:pt x="649" y="1785"/>
                </a:moveTo>
                <a:cubicBezTo>
                  <a:pt x="8322" y="-596"/>
                  <a:pt x="110186" y="-596"/>
                  <a:pt x="122886" y="1785"/>
                </a:cubicBezTo>
                <a:cubicBezTo>
                  <a:pt x="135586" y="4166"/>
                  <a:pt x="98280" y="15015"/>
                  <a:pt x="76849" y="16073"/>
                </a:cubicBezTo>
                <a:cubicBezTo>
                  <a:pt x="55418" y="17131"/>
                  <a:pt x="-7024" y="4166"/>
                  <a:pt x="649" y="1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5EE1C64D-7F54-4263-9A0C-5E72AECC9D76}"/>
              </a:ext>
            </a:extLst>
          </p:cNvPr>
          <p:cNvSpPr/>
          <p:nvPr/>
        </p:nvSpPr>
        <p:spPr>
          <a:xfrm>
            <a:off x="7746975" y="3255291"/>
            <a:ext cx="332250" cy="122295"/>
          </a:xfrm>
          <a:custGeom>
            <a:avLst/>
            <a:gdLst>
              <a:gd name="connsiteX0" fmla="*/ 25 w 332250"/>
              <a:gd name="connsiteY0" fmla="*/ 10197 h 122295"/>
              <a:gd name="connsiteX1" fmla="*/ 214338 w 332250"/>
              <a:gd name="connsiteY1" fmla="*/ 14959 h 122295"/>
              <a:gd name="connsiteX2" fmla="*/ 327050 w 332250"/>
              <a:gd name="connsiteY2" fmla="*/ 121322 h 122295"/>
              <a:gd name="connsiteX3" fmla="*/ 304825 w 332250"/>
              <a:gd name="connsiteY3" fmla="*/ 64172 h 122295"/>
              <a:gd name="connsiteX4" fmla="*/ 228625 w 332250"/>
              <a:gd name="connsiteY4" fmla="*/ 3847 h 122295"/>
              <a:gd name="connsiteX5" fmla="*/ 25 w 332250"/>
              <a:gd name="connsiteY5" fmla="*/ 10197 h 12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250" h="122295">
                <a:moveTo>
                  <a:pt x="25" y="10197"/>
                </a:moveTo>
                <a:cubicBezTo>
                  <a:pt x="-2356" y="12049"/>
                  <a:pt x="159834" y="-3562"/>
                  <a:pt x="214338" y="14959"/>
                </a:cubicBezTo>
                <a:cubicBezTo>
                  <a:pt x="268842" y="33480"/>
                  <a:pt x="311969" y="113120"/>
                  <a:pt x="327050" y="121322"/>
                </a:cubicBezTo>
                <a:cubicBezTo>
                  <a:pt x="342131" y="129524"/>
                  <a:pt x="321229" y="83751"/>
                  <a:pt x="304825" y="64172"/>
                </a:cubicBezTo>
                <a:cubicBezTo>
                  <a:pt x="288421" y="44593"/>
                  <a:pt x="277044" y="14695"/>
                  <a:pt x="228625" y="3847"/>
                </a:cubicBezTo>
                <a:cubicBezTo>
                  <a:pt x="180206" y="-7001"/>
                  <a:pt x="2406" y="8345"/>
                  <a:pt x="25" y="10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7E2071B1-D292-4DFE-AB47-60BA7CFDD524}"/>
              </a:ext>
            </a:extLst>
          </p:cNvPr>
          <p:cNvSpPr/>
          <p:nvPr/>
        </p:nvSpPr>
        <p:spPr>
          <a:xfrm>
            <a:off x="7459447" y="3409938"/>
            <a:ext cx="81178" cy="159346"/>
          </a:xfrm>
          <a:custGeom>
            <a:avLst/>
            <a:gdLst>
              <a:gd name="connsiteX0" fmla="*/ 19266 w 81178"/>
              <a:gd name="connsiteY0" fmla="*/ 12 h 159346"/>
              <a:gd name="connsiteX1" fmla="*/ 20853 w 81178"/>
              <a:gd name="connsiteY1" fmla="*/ 87325 h 159346"/>
              <a:gd name="connsiteX2" fmla="*/ 81178 w 81178"/>
              <a:gd name="connsiteY2" fmla="*/ 158762 h 159346"/>
              <a:gd name="connsiteX3" fmla="*/ 20853 w 81178"/>
              <a:gd name="connsiteY3" fmla="*/ 119075 h 159346"/>
              <a:gd name="connsiteX4" fmla="*/ 216 w 81178"/>
              <a:gd name="connsiteY4" fmla="*/ 80975 h 159346"/>
              <a:gd name="connsiteX5" fmla="*/ 19266 w 81178"/>
              <a:gd name="connsiteY5" fmla="*/ 12 h 159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178" h="159346">
                <a:moveTo>
                  <a:pt x="19266" y="12"/>
                </a:moveTo>
                <a:cubicBezTo>
                  <a:pt x="22705" y="1070"/>
                  <a:pt x="10534" y="60867"/>
                  <a:pt x="20853" y="87325"/>
                </a:cubicBezTo>
                <a:cubicBezTo>
                  <a:pt x="31172" y="113783"/>
                  <a:pt x="81178" y="153470"/>
                  <a:pt x="81178" y="158762"/>
                </a:cubicBezTo>
                <a:cubicBezTo>
                  <a:pt x="81178" y="164054"/>
                  <a:pt x="34347" y="132039"/>
                  <a:pt x="20853" y="119075"/>
                </a:cubicBezTo>
                <a:cubicBezTo>
                  <a:pt x="7359" y="106111"/>
                  <a:pt x="2597" y="96585"/>
                  <a:pt x="216" y="80975"/>
                </a:cubicBezTo>
                <a:cubicBezTo>
                  <a:pt x="-2165" y="65365"/>
                  <a:pt x="15827" y="-1046"/>
                  <a:pt x="19266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0FC03A70-C218-4FBD-89D1-A7560F5BB97C}"/>
              </a:ext>
            </a:extLst>
          </p:cNvPr>
          <p:cNvSpPr/>
          <p:nvPr/>
        </p:nvSpPr>
        <p:spPr>
          <a:xfrm>
            <a:off x="7941610" y="3525241"/>
            <a:ext cx="154584" cy="18236"/>
          </a:xfrm>
          <a:custGeom>
            <a:avLst/>
            <a:gdLst>
              <a:gd name="connsiteX0" fmla="*/ 653 w 154584"/>
              <a:gd name="connsiteY0" fmla="*/ 597 h 18236"/>
              <a:gd name="connsiteX1" fmla="*/ 151465 w 154584"/>
              <a:gd name="connsiteY1" fmla="*/ 5359 h 18236"/>
              <a:gd name="connsiteX2" fmla="*/ 97490 w 154584"/>
              <a:gd name="connsiteY2" fmla="*/ 18059 h 18236"/>
              <a:gd name="connsiteX3" fmla="*/ 653 w 154584"/>
              <a:gd name="connsiteY3" fmla="*/ 597 h 18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584" h="18236">
                <a:moveTo>
                  <a:pt x="653" y="597"/>
                </a:moveTo>
                <a:cubicBezTo>
                  <a:pt x="9649" y="-1520"/>
                  <a:pt x="135326" y="2449"/>
                  <a:pt x="151465" y="5359"/>
                </a:cubicBezTo>
                <a:cubicBezTo>
                  <a:pt x="167605" y="8269"/>
                  <a:pt x="116804" y="15942"/>
                  <a:pt x="97490" y="18059"/>
                </a:cubicBezTo>
                <a:cubicBezTo>
                  <a:pt x="78176" y="20176"/>
                  <a:pt x="-8343" y="2714"/>
                  <a:pt x="653" y="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A8094543-4D5E-4A31-969D-2A8F471A098F}"/>
              </a:ext>
            </a:extLst>
          </p:cNvPr>
          <p:cNvSpPr/>
          <p:nvPr/>
        </p:nvSpPr>
        <p:spPr>
          <a:xfrm>
            <a:off x="7678738" y="3548955"/>
            <a:ext cx="286035" cy="47140"/>
          </a:xfrm>
          <a:custGeom>
            <a:avLst/>
            <a:gdLst>
              <a:gd name="connsiteX0" fmla="*/ 0 w 286035"/>
              <a:gd name="connsiteY0" fmla="*/ 45145 h 47140"/>
              <a:gd name="connsiteX1" fmla="*/ 152400 w 286035"/>
              <a:gd name="connsiteY1" fmla="*/ 41970 h 47140"/>
              <a:gd name="connsiteX2" fmla="*/ 285750 w 286035"/>
              <a:gd name="connsiteY2" fmla="*/ 695 h 47140"/>
              <a:gd name="connsiteX3" fmla="*/ 190500 w 286035"/>
              <a:gd name="connsiteY3" fmla="*/ 14983 h 47140"/>
              <a:gd name="connsiteX4" fmla="*/ 0 w 286035"/>
              <a:gd name="connsiteY4" fmla="*/ 45145 h 47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035" h="47140">
                <a:moveTo>
                  <a:pt x="0" y="45145"/>
                </a:moveTo>
                <a:cubicBezTo>
                  <a:pt x="52387" y="47261"/>
                  <a:pt x="104775" y="49378"/>
                  <a:pt x="152400" y="41970"/>
                </a:cubicBezTo>
                <a:cubicBezTo>
                  <a:pt x="200025" y="34562"/>
                  <a:pt x="279400" y="5193"/>
                  <a:pt x="285750" y="695"/>
                </a:cubicBezTo>
                <a:cubicBezTo>
                  <a:pt x="292100" y="-3803"/>
                  <a:pt x="190500" y="14983"/>
                  <a:pt x="190500" y="14983"/>
                </a:cubicBezTo>
                <a:lnTo>
                  <a:pt x="0" y="4514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302FE867-B2E9-4E15-B6F1-533FB5A32425}"/>
              </a:ext>
            </a:extLst>
          </p:cNvPr>
          <p:cNvSpPr/>
          <p:nvPr/>
        </p:nvSpPr>
        <p:spPr>
          <a:xfrm>
            <a:off x="7517974" y="3579801"/>
            <a:ext cx="267126" cy="47897"/>
          </a:xfrm>
          <a:custGeom>
            <a:avLst/>
            <a:gdLst>
              <a:gd name="connsiteX0" fmla="*/ 426 w 267126"/>
              <a:gd name="connsiteY0" fmla="*/ 7949 h 47897"/>
              <a:gd name="connsiteX1" fmla="*/ 152826 w 267126"/>
              <a:gd name="connsiteY1" fmla="*/ 25412 h 47897"/>
              <a:gd name="connsiteX2" fmla="*/ 267126 w 267126"/>
              <a:gd name="connsiteY2" fmla="*/ 47637 h 47897"/>
              <a:gd name="connsiteX3" fmla="*/ 152826 w 267126"/>
              <a:gd name="connsiteY3" fmla="*/ 9537 h 47897"/>
              <a:gd name="connsiteX4" fmla="*/ 108376 w 267126"/>
              <a:gd name="connsiteY4" fmla="*/ 12 h 47897"/>
              <a:gd name="connsiteX5" fmla="*/ 426 w 267126"/>
              <a:gd name="connsiteY5" fmla="*/ 7949 h 4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126" h="47897">
                <a:moveTo>
                  <a:pt x="426" y="7949"/>
                </a:moveTo>
                <a:cubicBezTo>
                  <a:pt x="7834" y="12182"/>
                  <a:pt x="108376" y="18797"/>
                  <a:pt x="152826" y="25412"/>
                </a:cubicBezTo>
                <a:cubicBezTo>
                  <a:pt x="197276" y="32027"/>
                  <a:pt x="267126" y="50283"/>
                  <a:pt x="267126" y="47637"/>
                </a:cubicBezTo>
                <a:cubicBezTo>
                  <a:pt x="267126" y="44991"/>
                  <a:pt x="179284" y="17475"/>
                  <a:pt x="152826" y="9537"/>
                </a:cubicBezTo>
                <a:cubicBezTo>
                  <a:pt x="126368" y="1599"/>
                  <a:pt x="132453" y="277"/>
                  <a:pt x="108376" y="12"/>
                </a:cubicBezTo>
                <a:cubicBezTo>
                  <a:pt x="84299" y="-253"/>
                  <a:pt x="-6982" y="3716"/>
                  <a:pt x="426" y="7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A4B0EBC8-B474-4F9C-9278-45F580FEB662}"/>
              </a:ext>
            </a:extLst>
          </p:cNvPr>
          <p:cNvSpPr/>
          <p:nvPr/>
        </p:nvSpPr>
        <p:spPr>
          <a:xfrm>
            <a:off x="7819836" y="3571874"/>
            <a:ext cx="225490" cy="28826"/>
          </a:xfrm>
          <a:custGeom>
            <a:avLst/>
            <a:gdLst>
              <a:gd name="connsiteX0" fmla="*/ 189 w 225490"/>
              <a:gd name="connsiteY0" fmla="*/ 28576 h 28826"/>
              <a:gd name="connsiteX1" fmla="*/ 182752 w 225490"/>
              <a:gd name="connsiteY1" fmla="*/ 14289 h 28826"/>
              <a:gd name="connsiteX2" fmla="*/ 224027 w 225490"/>
              <a:gd name="connsiteY2" fmla="*/ 20639 h 28826"/>
              <a:gd name="connsiteX3" fmla="*/ 149414 w 225490"/>
              <a:gd name="connsiteY3" fmla="*/ 1 h 28826"/>
              <a:gd name="connsiteX4" fmla="*/ 189 w 225490"/>
              <a:gd name="connsiteY4" fmla="*/ 28576 h 28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490" h="28826">
                <a:moveTo>
                  <a:pt x="189" y="28576"/>
                </a:moveTo>
                <a:cubicBezTo>
                  <a:pt x="5745" y="30957"/>
                  <a:pt x="145446" y="15612"/>
                  <a:pt x="182752" y="14289"/>
                </a:cubicBezTo>
                <a:cubicBezTo>
                  <a:pt x="220058" y="12966"/>
                  <a:pt x="229583" y="23020"/>
                  <a:pt x="224027" y="20639"/>
                </a:cubicBezTo>
                <a:cubicBezTo>
                  <a:pt x="218471" y="18258"/>
                  <a:pt x="185927" y="266"/>
                  <a:pt x="149414" y="1"/>
                </a:cubicBezTo>
                <a:cubicBezTo>
                  <a:pt x="112902" y="-264"/>
                  <a:pt x="-5367" y="26195"/>
                  <a:pt x="189" y="28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0ABB3171-3CCC-46D9-A6E5-859CD0BD7BCA}"/>
              </a:ext>
            </a:extLst>
          </p:cNvPr>
          <p:cNvSpPr/>
          <p:nvPr/>
        </p:nvSpPr>
        <p:spPr>
          <a:xfrm>
            <a:off x="7796826" y="3593603"/>
            <a:ext cx="268013" cy="24338"/>
          </a:xfrm>
          <a:custGeom>
            <a:avLst/>
            <a:gdLst>
              <a:gd name="connsiteX0" fmla="*/ 974 w 268013"/>
              <a:gd name="connsiteY0" fmla="*/ 24310 h 24338"/>
              <a:gd name="connsiteX1" fmla="*/ 261324 w 268013"/>
              <a:gd name="connsiteY1" fmla="*/ 5260 h 24338"/>
              <a:gd name="connsiteX2" fmla="*/ 175599 w 268013"/>
              <a:gd name="connsiteY2" fmla="*/ 497 h 24338"/>
              <a:gd name="connsiteX3" fmla="*/ 974 w 268013"/>
              <a:gd name="connsiteY3" fmla="*/ 24310 h 2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013" h="24338">
                <a:moveTo>
                  <a:pt x="974" y="24310"/>
                </a:moveTo>
                <a:cubicBezTo>
                  <a:pt x="15261" y="25104"/>
                  <a:pt x="232220" y="9229"/>
                  <a:pt x="261324" y="5260"/>
                </a:cubicBezTo>
                <a:cubicBezTo>
                  <a:pt x="290428" y="1291"/>
                  <a:pt x="217668" y="-1090"/>
                  <a:pt x="175599" y="497"/>
                </a:cubicBezTo>
                <a:cubicBezTo>
                  <a:pt x="133530" y="2084"/>
                  <a:pt x="-13313" y="23516"/>
                  <a:pt x="974" y="24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5AA514F4-355E-4E21-B175-345A209F9044}"/>
              </a:ext>
            </a:extLst>
          </p:cNvPr>
          <p:cNvSpPr/>
          <p:nvPr/>
        </p:nvSpPr>
        <p:spPr>
          <a:xfrm>
            <a:off x="7507124" y="3598840"/>
            <a:ext cx="545438" cy="43178"/>
          </a:xfrm>
          <a:custGeom>
            <a:avLst/>
            <a:gdLst>
              <a:gd name="connsiteX0" fmla="*/ 164 w 545438"/>
              <a:gd name="connsiteY0" fmla="*/ 23 h 43178"/>
              <a:gd name="connsiteX1" fmla="*/ 301789 w 545438"/>
              <a:gd name="connsiteY1" fmla="*/ 42885 h 43178"/>
              <a:gd name="connsiteX2" fmla="*/ 539914 w 545438"/>
              <a:gd name="connsiteY2" fmla="*/ 19073 h 43178"/>
              <a:gd name="connsiteX3" fmla="*/ 452601 w 545438"/>
              <a:gd name="connsiteY3" fmla="*/ 22248 h 43178"/>
              <a:gd name="connsiteX4" fmla="*/ 262101 w 545438"/>
              <a:gd name="connsiteY4" fmla="*/ 36535 h 43178"/>
              <a:gd name="connsiteX5" fmla="*/ 164 w 545438"/>
              <a:gd name="connsiteY5" fmla="*/ 23 h 43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5438" h="43178">
                <a:moveTo>
                  <a:pt x="164" y="23"/>
                </a:moveTo>
                <a:cubicBezTo>
                  <a:pt x="6779" y="1081"/>
                  <a:pt x="211831" y="39710"/>
                  <a:pt x="301789" y="42885"/>
                </a:cubicBezTo>
                <a:cubicBezTo>
                  <a:pt x="391747" y="46060"/>
                  <a:pt x="514779" y="22512"/>
                  <a:pt x="539914" y="19073"/>
                </a:cubicBezTo>
                <a:cubicBezTo>
                  <a:pt x="565049" y="15634"/>
                  <a:pt x="498903" y="19338"/>
                  <a:pt x="452601" y="22248"/>
                </a:cubicBezTo>
                <a:cubicBezTo>
                  <a:pt x="406299" y="25158"/>
                  <a:pt x="336449" y="39181"/>
                  <a:pt x="262101" y="36535"/>
                </a:cubicBezTo>
                <a:cubicBezTo>
                  <a:pt x="187753" y="33889"/>
                  <a:pt x="-6451" y="-1035"/>
                  <a:pt x="164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763DAF52-37C2-420B-AA61-8FB5EED120CE}"/>
              </a:ext>
            </a:extLst>
          </p:cNvPr>
          <p:cNvSpPr/>
          <p:nvPr/>
        </p:nvSpPr>
        <p:spPr>
          <a:xfrm>
            <a:off x="7468419" y="3582984"/>
            <a:ext cx="355849" cy="67583"/>
          </a:xfrm>
          <a:custGeom>
            <a:avLst/>
            <a:gdLst>
              <a:gd name="connsiteX0" fmla="*/ 769 w 355849"/>
              <a:gd name="connsiteY0" fmla="*/ 4 h 67583"/>
              <a:gd name="connsiteX1" fmla="*/ 343669 w 355849"/>
              <a:gd name="connsiteY1" fmla="*/ 58741 h 67583"/>
              <a:gd name="connsiteX2" fmla="*/ 253181 w 355849"/>
              <a:gd name="connsiteY2" fmla="*/ 61916 h 67583"/>
              <a:gd name="connsiteX3" fmla="*/ 769 w 355849"/>
              <a:gd name="connsiteY3" fmla="*/ 4 h 67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849" h="67583">
                <a:moveTo>
                  <a:pt x="769" y="4"/>
                </a:moveTo>
                <a:cubicBezTo>
                  <a:pt x="15850" y="-525"/>
                  <a:pt x="301600" y="48422"/>
                  <a:pt x="343669" y="58741"/>
                </a:cubicBezTo>
                <a:cubicBezTo>
                  <a:pt x="385738" y="69060"/>
                  <a:pt x="309802" y="70647"/>
                  <a:pt x="253181" y="61916"/>
                </a:cubicBezTo>
                <a:cubicBezTo>
                  <a:pt x="196560" y="53185"/>
                  <a:pt x="-14312" y="533"/>
                  <a:pt x="769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0E4E3DAF-02F6-451B-87B0-2C2BF3F9C401}"/>
              </a:ext>
            </a:extLst>
          </p:cNvPr>
          <p:cNvSpPr/>
          <p:nvPr/>
        </p:nvSpPr>
        <p:spPr>
          <a:xfrm>
            <a:off x="7463159" y="3598446"/>
            <a:ext cx="497569" cy="85451"/>
          </a:xfrm>
          <a:custGeom>
            <a:avLst/>
            <a:gdLst>
              <a:gd name="connsiteX0" fmla="*/ 1266 w 497569"/>
              <a:gd name="connsiteY0" fmla="*/ 417 h 85451"/>
              <a:gd name="connsiteX1" fmla="*/ 282254 w 497569"/>
              <a:gd name="connsiteY1" fmla="*/ 82967 h 85451"/>
              <a:gd name="connsiteX2" fmla="*/ 496566 w 497569"/>
              <a:gd name="connsiteY2" fmla="*/ 63917 h 85451"/>
              <a:gd name="connsiteX3" fmla="*/ 355279 w 497569"/>
              <a:gd name="connsiteY3" fmla="*/ 63917 h 85451"/>
              <a:gd name="connsiteX4" fmla="*/ 185416 w 497569"/>
              <a:gd name="connsiteY4" fmla="*/ 51217 h 85451"/>
              <a:gd name="connsiteX5" fmla="*/ 1266 w 497569"/>
              <a:gd name="connsiteY5" fmla="*/ 417 h 85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7569" h="85451">
                <a:moveTo>
                  <a:pt x="1266" y="417"/>
                </a:moveTo>
                <a:cubicBezTo>
                  <a:pt x="17406" y="5709"/>
                  <a:pt x="199704" y="72384"/>
                  <a:pt x="282254" y="82967"/>
                </a:cubicBezTo>
                <a:cubicBezTo>
                  <a:pt x="364804" y="93550"/>
                  <a:pt x="484395" y="67092"/>
                  <a:pt x="496566" y="63917"/>
                </a:cubicBezTo>
                <a:cubicBezTo>
                  <a:pt x="508737" y="60742"/>
                  <a:pt x="407137" y="66034"/>
                  <a:pt x="355279" y="63917"/>
                </a:cubicBezTo>
                <a:cubicBezTo>
                  <a:pt x="303421" y="61800"/>
                  <a:pt x="243360" y="60742"/>
                  <a:pt x="185416" y="51217"/>
                </a:cubicBezTo>
                <a:cubicBezTo>
                  <a:pt x="127472" y="41692"/>
                  <a:pt x="-14874" y="-4875"/>
                  <a:pt x="1266" y="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1FD001B1-880D-42EE-953E-193621A213F0}"/>
              </a:ext>
            </a:extLst>
          </p:cNvPr>
          <p:cNvSpPr/>
          <p:nvPr/>
        </p:nvSpPr>
        <p:spPr>
          <a:xfrm>
            <a:off x="7426285" y="3581395"/>
            <a:ext cx="560890" cy="130229"/>
          </a:xfrm>
          <a:custGeom>
            <a:avLst/>
            <a:gdLst>
              <a:gd name="connsiteX0" fmla="*/ 40 w 560890"/>
              <a:gd name="connsiteY0" fmla="*/ 5 h 130229"/>
              <a:gd name="connsiteX1" fmla="*/ 181015 w 560890"/>
              <a:gd name="connsiteY1" fmla="*/ 104780 h 130229"/>
              <a:gd name="connsiteX2" fmla="*/ 342940 w 560890"/>
              <a:gd name="connsiteY2" fmla="*/ 130180 h 130229"/>
              <a:gd name="connsiteX3" fmla="*/ 560428 w 560890"/>
              <a:gd name="connsiteY3" fmla="*/ 111130 h 130229"/>
              <a:gd name="connsiteX4" fmla="*/ 404853 w 560890"/>
              <a:gd name="connsiteY4" fmla="*/ 106368 h 130229"/>
              <a:gd name="connsiteX5" fmla="*/ 196890 w 560890"/>
              <a:gd name="connsiteY5" fmla="*/ 100018 h 130229"/>
              <a:gd name="connsiteX6" fmla="*/ 40 w 560890"/>
              <a:gd name="connsiteY6" fmla="*/ 5 h 130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890" h="130229">
                <a:moveTo>
                  <a:pt x="40" y="5"/>
                </a:moveTo>
                <a:cubicBezTo>
                  <a:pt x="-2606" y="799"/>
                  <a:pt x="123865" y="83084"/>
                  <a:pt x="181015" y="104780"/>
                </a:cubicBezTo>
                <a:cubicBezTo>
                  <a:pt x="238165" y="126476"/>
                  <a:pt x="279705" y="129122"/>
                  <a:pt x="342940" y="130180"/>
                </a:cubicBezTo>
                <a:cubicBezTo>
                  <a:pt x="406175" y="131238"/>
                  <a:pt x="550109" y="115099"/>
                  <a:pt x="560428" y="111130"/>
                </a:cubicBezTo>
                <a:cubicBezTo>
                  <a:pt x="570747" y="107161"/>
                  <a:pt x="404853" y="106368"/>
                  <a:pt x="404853" y="106368"/>
                </a:cubicBezTo>
                <a:cubicBezTo>
                  <a:pt x="344263" y="104516"/>
                  <a:pt x="260919" y="114570"/>
                  <a:pt x="196890" y="100018"/>
                </a:cubicBezTo>
                <a:cubicBezTo>
                  <a:pt x="132861" y="85466"/>
                  <a:pt x="2686" y="-789"/>
                  <a:pt x="4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ED53033A-194C-41DF-BE71-5CF6839C2354}"/>
              </a:ext>
            </a:extLst>
          </p:cNvPr>
          <p:cNvSpPr/>
          <p:nvPr/>
        </p:nvSpPr>
        <p:spPr>
          <a:xfrm>
            <a:off x="7430908" y="3621088"/>
            <a:ext cx="492793" cy="142983"/>
          </a:xfrm>
          <a:custGeom>
            <a:avLst/>
            <a:gdLst>
              <a:gd name="connsiteX0" fmla="*/ 180 w 492793"/>
              <a:gd name="connsiteY0" fmla="*/ 0 h 142983"/>
              <a:gd name="connsiteX1" fmla="*/ 181155 w 492793"/>
              <a:gd name="connsiteY1" fmla="*/ 114300 h 142983"/>
              <a:gd name="connsiteX2" fmla="*/ 374830 w 492793"/>
              <a:gd name="connsiteY2" fmla="*/ 139700 h 142983"/>
              <a:gd name="connsiteX3" fmla="*/ 492305 w 492793"/>
              <a:gd name="connsiteY3" fmla="*/ 141287 h 142983"/>
              <a:gd name="connsiteX4" fmla="*/ 331967 w 492793"/>
              <a:gd name="connsiteY4" fmla="*/ 127000 h 142983"/>
              <a:gd name="connsiteX5" fmla="*/ 214492 w 492793"/>
              <a:gd name="connsiteY5" fmla="*/ 114300 h 142983"/>
              <a:gd name="connsiteX6" fmla="*/ 180 w 492793"/>
              <a:gd name="connsiteY6" fmla="*/ 0 h 142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2793" h="142983">
                <a:moveTo>
                  <a:pt x="180" y="0"/>
                </a:moveTo>
                <a:cubicBezTo>
                  <a:pt x="-5376" y="0"/>
                  <a:pt x="118713" y="91017"/>
                  <a:pt x="181155" y="114300"/>
                </a:cubicBezTo>
                <a:cubicBezTo>
                  <a:pt x="243597" y="137583"/>
                  <a:pt x="322972" y="135202"/>
                  <a:pt x="374830" y="139700"/>
                </a:cubicBezTo>
                <a:cubicBezTo>
                  <a:pt x="426688" y="144198"/>
                  <a:pt x="499449" y="143404"/>
                  <a:pt x="492305" y="141287"/>
                </a:cubicBezTo>
                <a:cubicBezTo>
                  <a:pt x="485161" y="139170"/>
                  <a:pt x="378269" y="131498"/>
                  <a:pt x="331967" y="127000"/>
                </a:cubicBezTo>
                <a:cubicBezTo>
                  <a:pt x="285665" y="122502"/>
                  <a:pt x="269261" y="134144"/>
                  <a:pt x="214492" y="114300"/>
                </a:cubicBezTo>
                <a:cubicBezTo>
                  <a:pt x="159723" y="94456"/>
                  <a:pt x="5736" y="0"/>
                  <a:pt x="18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DDD5116E-4F05-4BDA-841D-CD2C21F1CC41}"/>
              </a:ext>
            </a:extLst>
          </p:cNvPr>
          <p:cNvSpPr/>
          <p:nvPr/>
        </p:nvSpPr>
        <p:spPr>
          <a:xfrm>
            <a:off x="8037161" y="3497261"/>
            <a:ext cx="75561" cy="247914"/>
          </a:xfrm>
          <a:custGeom>
            <a:avLst/>
            <a:gdLst>
              <a:gd name="connsiteX0" fmla="*/ 73377 w 75561"/>
              <a:gd name="connsiteY0" fmla="*/ 2 h 247914"/>
              <a:gd name="connsiteX1" fmla="*/ 67027 w 75561"/>
              <a:gd name="connsiteY1" fmla="*/ 120652 h 247914"/>
              <a:gd name="connsiteX2" fmla="*/ 17814 w 75561"/>
              <a:gd name="connsiteY2" fmla="*/ 165102 h 247914"/>
              <a:gd name="connsiteX3" fmla="*/ 22577 w 75561"/>
              <a:gd name="connsiteY3" fmla="*/ 247652 h 247914"/>
              <a:gd name="connsiteX4" fmla="*/ 352 w 75561"/>
              <a:gd name="connsiteY4" fmla="*/ 188914 h 247914"/>
              <a:gd name="connsiteX5" fmla="*/ 43214 w 75561"/>
              <a:gd name="connsiteY5" fmla="*/ 123827 h 247914"/>
              <a:gd name="connsiteX6" fmla="*/ 73377 w 75561"/>
              <a:gd name="connsiteY6" fmla="*/ 2 h 247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561" h="247914">
                <a:moveTo>
                  <a:pt x="73377" y="2"/>
                </a:moveTo>
                <a:cubicBezTo>
                  <a:pt x="77346" y="-527"/>
                  <a:pt x="76287" y="93135"/>
                  <a:pt x="67027" y="120652"/>
                </a:cubicBezTo>
                <a:cubicBezTo>
                  <a:pt x="57767" y="148169"/>
                  <a:pt x="25222" y="143935"/>
                  <a:pt x="17814" y="165102"/>
                </a:cubicBezTo>
                <a:cubicBezTo>
                  <a:pt x="10406" y="186269"/>
                  <a:pt x="25487" y="243683"/>
                  <a:pt x="22577" y="247652"/>
                </a:cubicBezTo>
                <a:cubicBezTo>
                  <a:pt x="19667" y="251621"/>
                  <a:pt x="-3087" y="209551"/>
                  <a:pt x="352" y="188914"/>
                </a:cubicBezTo>
                <a:cubicBezTo>
                  <a:pt x="3791" y="168277"/>
                  <a:pt x="32631" y="153196"/>
                  <a:pt x="43214" y="123827"/>
                </a:cubicBezTo>
                <a:cubicBezTo>
                  <a:pt x="53797" y="94458"/>
                  <a:pt x="69408" y="531"/>
                  <a:pt x="73377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96075FC6-D3B8-4073-BA03-A10D00FF2F2E}"/>
              </a:ext>
            </a:extLst>
          </p:cNvPr>
          <p:cNvSpPr/>
          <p:nvPr/>
        </p:nvSpPr>
        <p:spPr>
          <a:xfrm>
            <a:off x="7431063" y="3190874"/>
            <a:ext cx="208113" cy="206383"/>
          </a:xfrm>
          <a:custGeom>
            <a:avLst/>
            <a:gdLst>
              <a:gd name="connsiteX0" fmla="*/ 207987 w 208113"/>
              <a:gd name="connsiteY0" fmla="*/ 1 h 206383"/>
              <a:gd name="connsiteX1" fmla="*/ 20662 w 208113"/>
              <a:gd name="connsiteY1" fmla="*/ 142876 h 206383"/>
              <a:gd name="connsiteX2" fmla="*/ 7962 w 208113"/>
              <a:gd name="connsiteY2" fmla="*/ 206376 h 206383"/>
              <a:gd name="connsiteX3" fmla="*/ 49237 w 208113"/>
              <a:gd name="connsiteY3" fmla="*/ 146051 h 206383"/>
              <a:gd name="connsiteX4" fmla="*/ 207987 w 208113"/>
              <a:gd name="connsiteY4" fmla="*/ 1 h 20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113" h="206383">
                <a:moveTo>
                  <a:pt x="207987" y="1"/>
                </a:moveTo>
                <a:cubicBezTo>
                  <a:pt x="203224" y="-528"/>
                  <a:pt x="53999" y="108480"/>
                  <a:pt x="20662" y="142876"/>
                </a:cubicBezTo>
                <a:cubicBezTo>
                  <a:pt x="-12676" y="177272"/>
                  <a:pt x="3199" y="205847"/>
                  <a:pt x="7962" y="206376"/>
                </a:cubicBezTo>
                <a:cubicBezTo>
                  <a:pt x="12724" y="206905"/>
                  <a:pt x="16429" y="180711"/>
                  <a:pt x="49237" y="146051"/>
                </a:cubicBezTo>
                <a:cubicBezTo>
                  <a:pt x="82045" y="111391"/>
                  <a:pt x="212750" y="530"/>
                  <a:pt x="20798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EE0BAA18-61B6-4A22-B85D-B79FC4F98E16}"/>
              </a:ext>
            </a:extLst>
          </p:cNvPr>
          <p:cNvSpPr/>
          <p:nvPr/>
        </p:nvSpPr>
        <p:spPr>
          <a:xfrm>
            <a:off x="7543491" y="3204951"/>
            <a:ext cx="389712" cy="106574"/>
          </a:xfrm>
          <a:custGeom>
            <a:avLst/>
            <a:gdLst>
              <a:gd name="connsiteX0" fmla="*/ 1897 w 389712"/>
              <a:gd name="connsiteY0" fmla="*/ 106574 h 106574"/>
              <a:gd name="connsiteX1" fmla="*/ 193984 w 389712"/>
              <a:gd name="connsiteY1" fmla="*/ 11324 h 106574"/>
              <a:gd name="connsiteX2" fmla="*/ 382897 w 389712"/>
              <a:gd name="connsiteY2" fmla="*/ 1799 h 106574"/>
              <a:gd name="connsiteX3" fmla="*/ 316222 w 389712"/>
              <a:gd name="connsiteY3" fmla="*/ 11324 h 106574"/>
              <a:gd name="connsiteX4" fmla="*/ 1897 w 389712"/>
              <a:gd name="connsiteY4" fmla="*/ 106574 h 106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712" h="106574">
                <a:moveTo>
                  <a:pt x="1897" y="106574"/>
                </a:moveTo>
                <a:cubicBezTo>
                  <a:pt x="-18476" y="106574"/>
                  <a:pt x="130484" y="28786"/>
                  <a:pt x="193984" y="11324"/>
                </a:cubicBezTo>
                <a:cubicBezTo>
                  <a:pt x="257484" y="-6138"/>
                  <a:pt x="362524" y="1799"/>
                  <a:pt x="382897" y="1799"/>
                </a:cubicBezTo>
                <a:cubicBezTo>
                  <a:pt x="403270" y="1799"/>
                  <a:pt x="377076" y="-4816"/>
                  <a:pt x="316222" y="11324"/>
                </a:cubicBezTo>
                <a:cubicBezTo>
                  <a:pt x="255368" y="27464"/>
                  <a:pt x="22270" y="106574"/>
                  <a:pt x="1897" y="106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7CCEAA3C-2469-4C21-9982-1F3EA911828D}"/>
              </a:ext>
            </a:extLst>
          </p:cNvPr>
          <p:cNvSpPr/>
          <p:nvPr/>
        </p:nvSpPr>
        <p:spPr>
          <a:xfrm>
            <a:off x="7492207" y="3276157"/>
            <a:ext cx="318305" cy="290343"/>
          </a:xfrm>
          <a:custGeom>
            <a:avLst/>
            <a:gdLst>
              <a:gd name="connsiteX0" fmla="*/ 153193 w 318305"/>
              <a:gd name="connsiteY0" fmla="*/ 443 h 290343"/>
              <a:gd name="connsiteX1" fmla="*/ 284956 w 318305"/>
              <a:gd name="connsiteY1" fmla="*/ 51243 h 290343"/>
              <a:gd name="connsiteX2" fmla="*/ 318293 w 318305"/>
              <a:gd name="connsiteY2" fmla="*/ 154431 h 290343"/>
              <a:gd name="connsiteX3" fmla="*/ 288131 w 318305"/>
              <a:gd name="connsiteY3" fmla="*/ 256031 h 290343"/>
              <a:gd name="connsiteX4" fmla="*/ 235743 w 318305"/>
              <a:gd name="connsiteY4" fmla="*/ 281431 h 290343"/>
              <a:gd name="connsiteX5" fmla="*/ 111918 w 318305"/>
              <a:gd name="connsiteY5" fmla="*/ 287781 h 290343"/>
              <a:gd name="connsiteX6" fmla="*/ 15081 w 318305"/>
              <a:gd name="connsiteY6" fmla="*/ 241743 h 290343"/>
              <a:gd name="connsiteX7" fmla="*/ 2381 w 318305"/>
              <a:gd name="connsiteY7" fmla="*/ 146493 h 290343"/>
              <a:gd name="connsiteX8" fmla="*/ 8731 w 318305"/>
              <a:gd name="connsiteY8" fmla="*/ 100456 h 290343"/>
              <a:gd name="connsiteX9" fmla="*/ 84931 w 318305"/>
              <a:gd name="connsiteY9" fmla="*/ 30606 h 290343"/>
              <a:gd name="connsiteX10" fmla="*/ 153193 w 318305"/>
              <a:gd name="connsiteY10" fmla="*/ 443 h 29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8305" h="290343">
                <a:moveTo>
                  <a:pt x="153193" y="443"/>
                </a:moveTo>
                <a:cubicBezTo>
                  <a:pt x="186531" y="3883"/>
                  <a:pt x="257439" y="25578"/>
                  <a:pt x="284956" y="51243"/>
                </a:cubicBezTo>
                <a:cubicBezTo>
                  <a:pt x="312473" y="76908"/>
                  <a:pt x="317764" y="120300"/>
                  <a:pt x="318293" y="154431"/>
                </a:cubicBezTo>
                <a:cubicBezTo>
                  <a:pt x="318822" y="188562"/>
                  <a:pt x="301889" y="234864"/>
                  <a:pt x="288131" y="256031"/>
                </a:cubicBezTo>
                <a:cubicBezTo>
                  <a:pt x="274373" y="277198"/>
                  <a:pt x="265112" y="276139"/>
                  <a:pt x="235743" y="281431"/>
                </a:cubicBezTo>
                <a:cubicBezTo>
                  <a:pt x="206374" y="286723"/>
                  <a:pt x="148695" y="294396"/>
                  <a:pt x="111918" y="287781"/>
                </a:cubicBezTo>
                <a:cubicBezTo>
                  <a:pt x="75141" y="281166"/>
                  <a:pt x="33337" y="265291"/>
                  <a:pt x="15081" y="241743"/>
                </a:cubicBezTo>
                <a:cubicBezTo>
                  <a:pt x="-3175" y="218195"/>
                  <a:pt x="3439" y="170041"/>
                  <a:pt x="2381" y="146493"/>
                </a:cubicBezTo>
                <a:cubicBezTo>
                  <a:pt x="1323" y="122945"/>
                  <a:pt x="-5027" y="119771"/>
                  <a:pt x="8731" y="100456"/>
                </a:cubicBezTo>
                <a:cubicBezTo>
                  <a:pt x="22489" y="81142"/>
                  <a:pt x="60060" y="47010"/>
                  <a:pt x="84931" y="30606"/>
                </a:cubicBezTo>
                <a:cubicBezTo>
                  <a:pt x="109802" y="14202"/>
                  <a:pt x="119855" y="-2997"/>
                  <a:pt x="153193" y="4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楕円 1037">
            <a:extLst>
              <a:ext uri="{FF2B5EF4-FFF2-40B4-BE49-F238E27FC236}">
                <a16:creationId xmlns:a16="http://schemas.microsoft.com/office/drawing/2014/main" id="{78280EF4-539F-49D3-B77A-DC1A42289A66}"/>
              </a:ext>
            </a:extLst>
          </p:cNvPr>
          <p:cNvSpPr/>
          <p:nvPr/>
        </p:nvSpPr>
        <p:spPr>
          <a:xfrm>
            <a:off x="7673975" y="3352801"/>
            <a:ext cx="90488" cy="904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517BDC88-C2F3-419C-880B-09D3A0748550}"/>
              </a:ext>
            </a:extLst>
          </p:cNvPr>
          <p:cNvSpPr/>
          <p:nvPr/>
        </p:nvSpPr>
        <p:spPr>
          <a:xfrm>
            <a:off x="6923057" y="3353835"/>
            <a:ext cx="108584" cy="386319"/>
          </a:xfrm>
          <a:custGeom>
            <a:avLst/>
            <a:gdLst>
              <a:gd name="connsiteX0" fmla="*/ 31 w 108584"/>
              <a:gd name="connsiteY0" fmla="*/ 553 h 386319"/>
              <a:gd name="connsiteX1" fmla="*/ 88931 w 108584"/>
              <a:gd name="connsiteY1" fmla="*/ 227565 h 386319"/>
              <a:gd name="connsiteX2" fmla="*/ 69881 w 108584"/>
              <a:gd name="connsiteY2" fmla="*/ 386315 h 386319"/>
              <a:gd name="connsiteX3" fmla="*/ 100043 w 108584"/>
              <a:gd name="connsiteY3" fmla="*/ 222803 h 386319"/>
              <a:gd name="connsiteX4" fmla="*/ 100043 w 108584"/>
              <a:gd name="connsiteY4" fmla="*/ 165653 h 386319"/>
              <a:gd name="connsiteX5" fmla="*/ 31 w 108584"/>
              <a:gd name="connsiteY5" fmla="*/ 553 h 386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584" h="386319">
                <a:moveTo>
                  <a:pt x="31" y="553"/>
                </a:moveTo>
                <a:cubicBezTo>
                  <a:pt x="-1821" y="10871"/>
                  <a:pt x="77289" y="163271"/>
                  <a:pt x="88931" y="227565"/>
                </a:cubicBezTo>
                <a:cubicBezTo>
                  <a:pt x="100573" y="291859"/>
                  <a:pt x="68029" y="387109"/>
                  <a:pt x="69881" y="386315"/>
                </a:cubicBezTo>
                <a:cubicBezTo>
                  <a:pt x="71733" y="385521"/>
                  <a:pt x="95016" y="259580"/>
                  <a:pt x="100043" y="222803"/>
                </a:cubicBezTo>
                <a:cubicBezTo>
                  <a:pt x="105070" y="186026"/>
                  <a:pt x="116447" y="204282"/>
                  <a:pt x="100043" y="165653"/>
                </a:cubicBezTo>
                <a:cubicBezTo>
                  <a:pt x="83639" y="127024"/>
                  <a:pt x="1883" y="-9765"/>
                  <a:pt x="31" y="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5395D355-BE18-4E41-ABA3-9DEE2EE35B56}"/>
              </a:ext>
            </a:extLst>
          </p:cNvPr>
          <p:cNvSpPr/>
          <p:nvPr/>
        </p:nvSpPr>
        <p:spPr>
          <a:xfrm>
            <a:off x="7180323" y="3335555"/>
            <a:ext cx="191997" cy="546652"/>
          </a:xfrm>
          <a:custGeom>
            <a:avLst/>
            <a:gdLst>
              <a:gd name="connsiteX0" fmla="*/ 17402 w 191997"/>
              <a:gd name="connsiteY0" fmla="*/ 1370 h 546652"/>
              <a:gd name="connsiteX1" fmla="*/ 11052 w 191997"/>
              <a:gd name="connsiteY1" fmla="*/ 249020 h 546652"/>
              <a:gd name="connsiteX2" fmla="*/ 188852 w 191997"/>
              <a:gd name="connsiteY2" fmla="*/ 541120 h 546652"/>
              <a:gd name="connsiteX3" fmla="*/ 119002 w 191997"/>
              <a:gd name="connsiteY3" fmla="*/ 426820 h 546652"/>
              <a:gd name="connsiteX4" fmla="*/ 45977 w 191997"/>
              <a:gd name="connsiteY4" fmla="*/ 258545 h 546652"/>
              <a:gd name="connsiteX5" fmla="*/ 4702 w 191997"/>
              <a:gd name="connsiteY5" fmla="*/ 153770 h 546652"/>
              <a:gd name="connsiteX6" fmla="*/ 17402 w 191997"/>
              <a:gd name="connsiteY6" fmla="*/ 1370 h 546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997" h="546652">
                <a:moveTo>
                  <a:pt x="17402" y="1370"/>
                </a:moveTo>
                <a:cubicBezTo>
                  <a:pt x="18460" y="17245"/>
                  <a:pt x="-17523" y="159062"/>
                  <a:pt x="11052" y="249020"/>
                </a:cubicBezTo>
                <a:cubicBezTo>
                  <a:pt x="39627" y="338978"/>
                  <a:pt x="170860" y="511487"/>
                  <a:pt x="188852" y="541120"/>
                </a:cubicBezTo>
                <a:cubicBezTo>
                  <a:pt x="206844" y="570753"/>
                  <a:pt x="142815" y="473916"/>
                  <a:pt x="119002" y="426820"/>
                </a:cubicBezTo>
                <a:cubicBezTo>
                  <a:pt x="95189" y="379724"/>
                  <a:pt x="65027" y="304053"/>
                  <a:pt x="45977" y="258545"/>
                </a:cubicBezTo>
                <a:cubicBezTo>
                  <a:pt x="26927" y="213037"/>
                  <a:pt x="9994" y="195574"/>
                  <a:pt x="4702" y="153770"/>
                </a:cubicBezTo>
                <a:cubicBezTo>
                  <a:pt x="-590" y="111966"/>
                  <a:pt x="16344" y="-14505"/>
                  <a:pt x="17402" y="1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48B132A7-6F4A-4F71-8B75-43228F07B75D}"/>
              </a:ext>
            </a:extLst>
          </p:cNvPr>
          <p:cNvSpPr/>
          <p:nvPr/>
        </p:nvSpPr>
        <p:spPr>
          <a:xfrm>
            <a:off x="7035950" y="3691465"/>
            <a:ext cx="97470" cy="381796"/>
          </a:xfrm>
          <a:custGeom>
            <a:avLst/>
            <a:gdLst>
              <a:gd name="connsiteX0" fmla="*/ 31600 w 97470"/>
              <a:gd name="connsiteY0" fmla="*/ 2 h 381796"/>
              <a:gd name="connsiteX1" fmla="*/ 1967 w 97470"/>
              <a:gd name="connsiteY1" fmla="*/ 198968 h 381796"/>
              <a:gd name="connsiteX2" fmla="*/ 97217 w 97470"/>
              <a:gd name="connsiteY2" fmla="*/ 381002 h 381796"/>
              <a:gd name="connsiteX3" fmla="*/ 29483 w 97470"/>
              <a:gd name="connsiteY3" fmla="*/ 262468 h 381796"/>
              <a:gd name="connsiteX4" fmla="*/ 16783 w 97470"/>
              <a:gd name="connsiteY4" fmla="*/ 194735 h 381796"/>
              <a:gd name="connsiteX5" fmla="*/ 31600 w 97470"/>
              <a:gd name="connsiteY5" fmla="*/ 2 h 381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470" h="381796">
                <a:moveTo>
                  <a:pt x="31600" y="2"/>
                </a:moveTo>
                <a:cubicBezTo>
                  <a:pt x="29131" y="708"/>
                  <a:pt x="-8969" y="135468"/>
                  <a:pt x="1967" y="198968"/>
                </a:cubicBezTo>
                <a:cubicBezTo>
                  <a:pt x="12903" y="262468"/>
                  <a:pt x="92631" y="370419"/>
                  <a:pt x="97217" y="381002"/>
                </a:cubicBezTo>
                <a:cubicBezTo>
                  <a:pt x="101803" y="391585"/>
                  <a:pt x="42889" y="293512"/>
                  <a:pt x="29483" y="262468"/>
                </a:cubicBezTo>
                <a:cubicBezTo>
                  <a:pt x="16077" y="231424"/>
                  <a:pt x="17136" y="230718"/>
                  <a:pt x="16783" y="194735"/>
                </a:cubicBezTo>
                <a:cubicBezTo>
                  <a:pt x="16430" y="158752"/>
                  <a:pt x="34069" y="-704"/>
                  <a:pt x="3160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A9D9A7CF-B251-43C1-BFBF-7F00AC68A10A}"/>
              </a:ext>
            </a:extLst>
          </p:cNvPr>
          <p:cNvSpPr/>
          <p:nvPr/>
        </p:nvSpPr>
        <p:spPr>
          <a:xfrm>
            <a:off x="7305848" y="3880268"/>
            <a:ext cx="96507" cy="347031"/>
          </a:xfrm>
          <a:custGeom>
            <a:avLst/>
            <a:gdLst>
              <a:gd name="connsiteX0" fmla="*/ 885 w 96507"/>
              <a:gd name="connsiteY0" fmla="*/ 3815 h 347031"/>
              <a:gd name="connsiteX1" fmla="*/ 87669 w 96507"/>
              <a:gd name="connsiteY1" fmla="*/ 240882 h 347031"/>
              <a:gd name="connsiteX2" fmla="*/ 89785 w 96507"/>
              <a:gd name="connsiteY2" fmla="*/ 346715 h 347031"/>
              <a:gd name="connsiteX3" fmla="*/ 53802 w 96507"/>
              <a:gd name="connsiteY3" fmla="*/ 211249 h 347031"/>
              <a:gd name="connsiteX4" fmla="*/ 43219 w 96507"/>
              <a:gd name="connsiteY4" fmla="*/ 101182 h 347031"/>
              <a:gd name="connsiteX5" fmla="*/ 885 w 96507"/>
              <a:gd name="connsiteY5" fmla="*/ 3815 h 347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507" h="347031">
                <a:moveTo>
                  <a:pt x="885" y="3815"/>
                </a:moveTo>
                <a:cubicBezTo>
                  <a:pt x="8293" y="27098"/>
                  <a:pt x="72852" y="183732"/>
                  <a:pt x="87669" y="240882"/>
                </a:cubicBezTo>
                <a:cubicBezTo>
                  <a:pt x="102486" y="298032"/>
                  <a:pt x="95429" y="351654"/>
                  <a:pt x="89785" y="346715"/>
                </a:cubicBezTo>
                <a:cubicBezTo>
                  <a:pt x="84141" y="341776"/>
                  <a:pt x="61563" y="252171"/>
                  <a:pt x="53802" y="211249"/>
                </a:cubicBezTo>
                <a:cubicBezTo>
                  <a:pt x="46041" y="170327"/>
                  <a:pt x="51686" y="132226"/>
                  <a:pt x="43219" y="101182"/>
                </a:cubicBezTo>
                <a:cubicBezTo>
                  <a:pt x="34752" y="70138"/>
                  <a:pt x="-6523" y="-19468"/>
                  <a:pt x="885" y="38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E1C488E0-5FDD-4A74-8BAB-8A39CD4554B1}"/>
              </a:ext>
            </a:extLst>
          </p:cNvPr>
          <p:cNvSpPr/>
          <p:nvPr/>
        </p:nvSpPr>
        <p:spPr>
          <a:xfrm>
            <a:off x="7502817" y="4179545"/>
            <a:ext cx="150199" cy="237137"/>
          </a:xfrm>
          <a:custGeom>
            <a:avLst/>
            <a:gdLst>
              <a:gd name="connsiteX0" fmla="*/ 7116 w 150199"/>
              <a:gd name="connsiteY0" fmla="*/ 7222 h 237137"/>
              <a:gd name="connsiteX1" fmla="*/ 148933 w 150199"/>
              <a:gd name="connsiteY1" fmla="*/ 233705 h 237137"/>
              <a:gd name="connsiteX2" fmla="*/ 74850 w 150199"/>
              <a:gd name="connsiteY2" fmla="*/ 140572 h 237137"/>
              <a:gd name="connsiteX3" fmla="*/ 40983 w 150199"/>
              <a:gd name="connsiteY3" fmla="*/ 94005 h 237137"/>
              <a:gd name="connsiteX4" fmla="*/ 21933 w 150199"/>
              <a:gd name="connsiteY4" fmla="*/ 58022 h 237137"/>
              <a:gd name="connsiteX5" fmla="*/ 7116 w 150199"/>
              <a:gd name="connsiteY5" fmla="*/ 7222 h 23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199" h="237137">
                <a:moveTo>
                  <a:pt x="7116" y="7222"/>
                </a:moveTo>
                <a:cubicBezTo>
                  <a:pt x="28283" y="36502"/>
                  <a:pt x="137644" y="211480"/>
                  <a:pt x="148933" y="233705"/>
                </a:cubicBezTo>
                <a:cubicBezTo>
                  <a:pt x="160222" y="255930"/>
                  <a:pt x="92842" y="163855"/>
                  <a:pt x="74850" y="140572"/>
                </a:cubicBezTo>
                <a:cubicBezTo>
                  <a:pt x="56858" y="117289"/>
                  <a:pt x="49803" y="107763"/>
                  <a:pt x="40983" y="94005"/>
                </a:cubicBezTo>
                <a:cubicBezTo>
                  <a:pt x="32164" y="80247"/>
                  <a:pt x="25461" y="69664"/>
                  <a:pt x="21933" y="58022"/>
                </a:cubicBezTo>
                <a:cubicBezTo>
                  <a:pt x="18405" y="46380"/>
                  <a:pt x="-14051" y="-22058"/>
                  <a:pt x="7116" y="7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58C73F54-684D-4640-98F9-E8AB1304110E}"/>
              </a:ext>
            </a:extLst>
          </p:cNvPr>
          <p:cNvSpPr/>
          <p:nvPr/>
        </p:nvSpPr>
        <p:spPr>
          <a:xfrm>
            <a:off x="6749380" y="4396184"/>
            <a:ext cx="144613" cy="355920"/>
          </a:xfrm>
          <a:custGeom>
            <a:avLst/>
            <a:gdLst>
              <a:gd name="connsiteX0" fmla="*/ 136137 w 144613"/>
              <a:gd name="connsiteY0" fmla="*/ 133 h 355920"/>
              <a:gd name="connsiteX1" fmla="*/ 26070 w 144613"/>
              <a:gd name="connsiteY1" fmla="*/ 129249 h 355920"/>
              <a:gd name="connsiteX2" fmla="*/ 670 w 144613"/>
              <a:gd name="connsiteY2" fmla="*/ 213916 h 355920"/>
              <a:gd name="connsiteX3" fmla="*/ 43003 w 144613"/>
              <a:gd name="connsiteY3" fmla="*/ 271066 h 355920"/>
              <a:gd name="connsiteX4" fmla="*/ 144603 w 144613"/>
              <a:gd name="connsiteY4" fmla="*/ 355733 h 355920"/>
              <a:gd name="connsiteX5" fmla="*/ 36653 w 144613"/>
              <a:gd name="connsiteY5" fmla="*/ 292233 h 355920"/>
              <a:gd name="connsiteX6" fmla="*/ 4903 w 144613"/>
              <a:gd name="connsiteY6" fmla="*/ 237199 h 355920"/>
              <a:gd name="connsiteX7" fmla="*/ 26070 w 144613"/>
              <a:gd name="connsiteY7" fmla="*/ 154649 h 355920"/>
              <a:gd name="connsiteX8" fmla="*/ 136137 w 144613"/>
              <a:gd name="connsiteY8" fmla="*/ 133 h 35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613" h="355920">
                <a:moveTo>
                  <a:pt x="136137" y="133"/>
                </a:moveTo>
                <a:cubicBezTo>
                  <a:pt x="136137" y="-4100"/>
                  <a:pt x="48648" y="93619"/>
                  <a:pt x="26070" y="129249"/>
                </a:cubicBezTo>
                <a:cubicBezTo>
                  <a:pt x="3492" y="164880"/>
                  <a:pt x="-2152" y="190280"/>
                  <a:pt x="670" y="213916"/>
                </a:cubicBezTo>
                <a:cubicBezTo>
                  <a:pt x="3492" y="237552"/>
                  <a:pt x="19014" y="247430"/>
                  <a:pt x="43003" y="271066"/>
                </a:cubicBezTo>
                <a:cubicBezTo>
                  <a:pt x="66992" y="294702"/>
                  <a:pt x="145661" y="352205"/>
                  <a:pt x="144603" y="355733"/>
                </a:cubicBezTo>
                <a:cubicBezTo>
                  <a:pt x="143545" y="359261"/>
                  <a:pt x="59936" y="311989"/>
                  <a:pt x="36653" y="292233"/>
                </a:cubicBezTo>
                <a:cubicBezTo>
                  <a:pt x="13370" y="272477"/>
                  <a:pt x="6667" y="260130"/>
                  <a:pt x="4903" y="237199"/>
                </a:cubicBezTo>
                <a:cubicBezTo>
                  <a:pt x="3139" y="214268"/>
                  <a:pt x="317" y="191338"/>
                  <a:pt x="26070" y="154649"/>
                </a:cubicBezTo>
                <a:cubicBezTo>
                  <a:pt x="51823" y="117960"/>
                  <a:pt x="136137" y="4366"/>
                  <a:pt x="136137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91C4B6BA-1A74-4446-B1E9-E2FC6043CA11}"/>
              </a:ext>
            </a:extLst>
          </p:cNvPr>
          <p:cNvSpPr/>
          <p:nvPr/>
        </p:nvSpPr>
        <p:spPr>
          <a:xfrm>
            <a:off x="7057561" y="4265061"/>
            <a:ext cx="137164" cy="267535"/>
          </a:xfrm>
          <a:custGeom>
            <a:avLst/>
            <a:gdLst>
              <a:gd name="connsiteX0" fmla="*/ 60789 w 137164"/>
              <a:gd name="connsiteY0" fmla="*/ 22 h 267535"/>
              <a:gd name="connsiteX1" fmla="*/ 1522 w 137164"/>
              <a:gd name="connsiteY1" fmla="*/ 146072 h 267535"/>
              <a:gd name="connsiteX2" fmla="*/ 134872 w 137164"/>
              <a:gd name="connsiteY2" fmla="*/ 266722 h 267535"/>
              <a:gd name="connsiteX3" fmla="*/ 81956 w 137164"/>
              <a:gd name="connsiteY3" fmla="*/ 196872 h 267535"/>
              <a:gd name="connsiteX4" fmla="*/ 31156 w 137164"/>
              <a:gd name="connsiteY4" fmla="*/ 156656 h 267535"/>
              <a:gd name="connsiteX5" fmla="*/ 60789 w 137164"/>
              <a:gd name="connsiteY5" fmla="*/ 22 h 267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164" h="267535">
                <a:moveTo>
                  <a:pt x="60789" y="22"/>
                </a:moveTo>
                <a:cubicBezTo>
                  <a:pt x="55850" y="-1742"/>
                  <a:pt x="-10825" y="101622"/>
                  <a:pt x="1522" y="146072"/>
                </a:cubicBezTo>
                <a:cubicBezTo>
                  <a:pt x="13869" y="190522"/>
                  <a:pt x="121466" y="258255"/>
                  <a:pt x="134872" y="266722"/>
                </a:cubicBezTo>
                <a:cubicBezTo>
                  <a:pt x="148278" y="275189"/>
                  <a:pt x="99242" y="215216"/>
                  <a:pt x="81956" y="196872"/>
                </a:cubicBezTo>
                <a:cubicBezTo>
                  <a:pt x="64670" y="178528"/>
                  <a:pt x="35037" y="185584"/>
                  <a:pt x="31156" y="156656"/>
                </a:cubicBezTo>
                <a:cubicBezTo>
                  <a:pt x="27275" y="127728"/>
                  <a:pt x="65728" y="1786"/>
                  <a:pt x="60789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02BC2338-4FD5-4033-81A4-92CD3A6F42D6}"/>
              </a:ext>
            </a:extLst>
          </p:cNvPr>
          <p:cNvSpPr/>
          <p:nvPr/>
        </p:nvSpPr>
        <p:spPr>
          <a:xfrm>
            <a:off x="7435276" y="4317981"/>
            <a:ext cx="83500" cy="222679"/>
          </a:xfrm>
          <a:custGeom>
            <a:avLst/>
            <a:gdLst>
              <a:gd name="connsiteX0" fmla="*/ 32324 w 83500"/>
              <a:gd name="connsiteY0" fmla="*/ 19 h 222679"/>
              <a:gd name="connsiteX1" fmla="*/ 83124 w 83500"/>
              <a:gd name="connsiteY1" fmla="*/ 99502 h 222679"/>
              <a:gd name="connsiteX2" fmla="*/ 574 w 83500"/>
              <a:gd name="connsiteY2" fmla="*/ 222269 h 222679"/>
              <a:gd name="connsiteX3" fmla="*/ 47141 w 83500"/>
              <a:gd name="connsiteY3" fmla="*/ 137602 h 222679"/>
              <a:gd name="connsiteX4" fmla="*/ 59841 w 83500"/>
              <a:gd name="connsiteY4" fmla="*/ 91036 h 222679"/>
              <a:gd name="connsiteX5" fmla="*/ 32324 w 83500"/>
              <a:gd name="connsiteY5" fmla="*/ 19 h 222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500" h="222679">
                <a:moveTo>
                  <a:pt x="32324" y="19"/>
                </a:moveTo>
                <a:cubicBezTo>
                  <a:pt x="36205" y="1430"/>
                  <a:pt x="88416" y="62460"/>
                  <a:pt x="83124" y="99502"/>
                </a:cubicBezTo>
                <a:cubicBezTo>
                  <a:pt x="77832" y="136544"/>
                  <a:pt x="6571" y="215919"/>
                  <a:pt x="574" y="222269"/>
                </a:cubicBezTo>
                <a:cubicBezTo>
                  <a:pt x="-5423" y="228619"/>
                  <a:pt x="37263" y="159474"/>
                  <a:pt x="47141" y="137602"/>
                </a:cubicBezTo>
                <a:cubicBezTo>
                  <a:pt x="57019" y="115730"/>
                  <a:pt x="60547" y="108322"/>
                  <a:pt x="59841" y="91036"/>
                </a:cubicBezTo>
                <a:cubicBezTo>
                  <a:pt x="59135" y="73750"/>
                  <a:pt x="28443" y="-1392"/>
                  <a:pt x="32324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CC59C7D0-225E-424B-BC1C-87F90D4BF463}"/>
              </a:ext>
            </a:extLst>
          </p:cNvPr>
          <p:cNvSpPr/>
          <p:nvPr/>
        </p:nvSpPr>
        <p:spPr>
          <a:xfrm>
            <a:off x="6900296" y="4620593"/>
            <a:ext cx="412504" cy="127099"/>
          </a:xfrm>
          <a:custGeom>
            <a:avLst/>
            <a:gdLst>
              <a:gd name="connsiteX0" fmla="*/ 37 w 412504"/>
              <a:gd name="connsiteY0" fmla="*/ 127090 h 127099"/>
              <a:gd name="connsiteX1" fmla="*/ 131271 w 412504"/>
              <a:gd name="connsiteY1" fmla="*/ 25490 h 127099"/>
              <a:gd name="connsiteX2" fmla="*/ 258271 w 412504"/>
              <a:gd name="connsiteY2" fmla="*/ 29724 h 127099"/>
              <a:gd name="connsiteX3" fmla="*/ 408554 w 412504"/>
              <a:gd name="connsiteY3" fmla="*/ 82640 h 127099"/>
              <a:gd name="connsiteX4" fmla="*/ 364104 w 412504"/>
              <a:gd name="connsiteY4" fmla="*/ 50890 h 127099"/>
              <a:gd name="connsiteX5" fmla="*/ 313304 w 412504"/>
              <a:gd name="connsiteY5" fmla="*/ 23374 h 127099"/>
              <a:gd name="connsiteX6" fmla="*/ 205354 w 412504"/>
              <a:gd name="connsiteY6" fmla="*/ 90 h 127099"/>
              <a:gd name="connsiteX7" fmla="*/ 118571 w 412504"/>
              <a:gd name="connsiteY7" fmla="*/ 19140 h 127099"/>
              <a:gd name="connsiteX8" fmla="*/ 37 w 412504"/>
              <a:gd name="connsiteY8" fmla="*/ 127090 h 127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2504" h="127099">
                <a:moveTo>
                  <a:pt x="37" y="127090"/>
                </a:moveTo>
                <a:cubicBezTo>
                  <a:pt x="2154" y="128148"/>
                  <a:pt x="88232" y="41718"/>
                  <a:pt x="131271" y="25490"/>
                </a:cubicBezTo>
                <a:cubicBezTo>
                  <a:pt x="174310" y="9262"/>
                  <a:pt x="212057" y="20199"/>
                  <a:pt x="258271" y="29724"/>
                </a:cubicBezTo>
                <a:cubicBezTo>
                  <a:pt x="304485" y="39249"/>
                  <a:pt x="390915" y="79112"/>
                  <a:pt x="408554" y="82640"/>
                </a:cubicBezTo>
                <a:cubicBezTo>
                  <a:pt x="426193" y="86168"/>
                  <a:pt x="379979" y="60768"/>
                  <a:pt x="364104" y="50890"/>
                </a:cubicBezTo>
                <a:cubicBezTo>
                  <a:pt x="348229" y="41012"/>
                  <a:pt x="339762" y="31841"/>
                  <a:pt x="313304" y="23374"/>
                </a:cubicBezTo>
                <a:cubicBezTo>
                  <a:pt x="286846" y="14907"/>
                  <a:pt x="237809" y="796"/>
                  <a:pt x="205354" y="90"/>
                </a:cubicBezTo>
                <a:cubicBezTo>
                  <a:pt x="172899" y="-616"/>
                  <a:pt x="150674" y="2559"/>
                  <a:pt x="118571" y="19140"/>
                </a:cubicBezTo>
                <a:cubicBezTo>
                  <a:pt x="86468" y="35721"/>
                  <a:pt x="-2080" y="126032"/>
                  <a:pt x="37" y="127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A0C5651F-CFA7-4F2D-B50A-9F5624D15D39}"/>
              </a:ext>
            </a:extLst>
          </p:cNvPr>
          <p:cNvSpPr/>
          <p:nvPr/>
        </p:nvSpPr>
        <p:spPr>
          <a:xfrm>
            <a:off x="7268471" y="4589462"/>
            <a:ext cx="361564" cy="71446"/>
          </a:xfrm>
          <a:custGeom>
            <a:avLst/>
            <a:gdLst>
              <a:gd name="connsiteX0" fmla="*/ 162 w 361564"/>
              <a:gd name="connsiteY0" fmla="*/ 16405 h 71446"/>
              <a:gd name="connsiteX1" fmla="*/ 169496 w 361564"/>
              <a:gd name="connsiteY1" fmla="*/ 71438 h 71446"/>
              <a:gd name="connsiteX2" fmla="*/ 294379 w 361564"/>
              <a:gd name="connsiteY2" fmla="*/ 20638 h 71446"/>
              <a:gd name="connsiteX3" fmla="*/ 359996 w 361564"/>
              <a:gd name="connsiteY3" fmla="*/ 29105 h 71446"/>
              <a:gd name="connsiteX4" fmla="*/ 336712 w 361564"/>
              <a:gd name="connsiteY4" fmla="*/ 7938 h 71446"/>
              <a:gd name="connsiteX5" fmla="*/ 288029 w 361564"/>
              <a:gd name="connsiteY5" fmla="*/ 1588 h 71446"/>
              <a:gd name="connsiteX6" fmla="*/ 213946 w 361564"/>
              <a:gd name="connsiteY6" fmla="*/ 35455 h 71446"/>
              <a:gd name="connsiteX7" fmla="*/ 201246 w 361564"/>
              <a:gd name="connsiteY7" fmla="*/ 50271 h 71446"/>
              <a:gd name="connsiteX8" fmla="*/ 162 w 361564"/>
              <a:gd name="connsiteY8" fmla="*/ 16405 h 7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1564" h="71446">
                <a:moveTo>
                  <a:pt x="162" y="16405"/>
                </a:moveTo>
                <a:cubicBezTo>
                  <a:pt x="-5130" y="19933"/>
                  <a:pt x="120460" y="70733"/>
                  <a:pt x="169496" y="71438"/>
                </a:cubicBezTo>
                <a:cubicBezTo>
                  <a:pt x="218532" y="72143"/>
                  <a:pt x="262629" y="27693"/>
                  <a:pt x="294379" y="20638"/>
                </a:cubicBezTo>
                <a:cubicBezTo>
                  <a:pt x="326129" y="13583"/>
                  <a:pt x="352941" y="31222"/>
                  <a:pt x="359996" y="29105"/>
                </a:cubicBezTo>
                <a:cubicBezTo>
                  <a:pt x="367051" y="26988"/>
                  <a:pt x="348707" y="12524"/>
                  <a:pt x="336712" y="7938"/>
                </a:cubicBezTo>
                <a:cubicBezTo>
                  <a:pt x="324718" y="3352"/>
                  <a:pt x="308490" y="-2998"/>
                  <a:pt x="288029" y="1588"/>
                </a:cubicBezTo>
                <a:cubicBezTo>
                  <a:pt x="267568" y="6174"/>
                  <a:pt x="228410" y="27341"/>
                  <a:pt x="213946" y="35455"/>
                </a:cubicBezTo>
                <a:cubicBezTo>
                  <a:pt x="199482" y="43569"/>
                  <a:pt x="230879" y="50977"/>
                  <a:pt x="201246" y="50271"/>
                </a:cubicBezTo>
                <a:cubicBezTo>
                  <a:pt x="171613" y="49565"/>
                  <a:pt x="5454" y="12877"/>
                  <a:pt x="162" y="16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BC190F9B-CADA-4C01-AA04-295475D94029}"/>
              </a:ext>
            </a:extLst>
          </p:cNvPr>
          <p:cNvSpPr/>
          <p:nvPr/>
        </p:nvSpPr>
        <p:spPr>
          <a:xfrm>
            <a:off x="7615632" y="4470399"/>
            <a:ext cx="63649" cy="167718"/>
          </a:xfrm>
          <a:custGeom>
            <a:avLst/>
            <a:gdLst>
              <a:gd name="connsiteX0" fmla="*/ 36118 w 63649"/>
              <a:gd name="connsiteY0" fmla="*/ 1 h 167718"/>
              <a:gd name="connsiteX1" fmla="*/ 63635 w 63649"/>
              <a:gd name="connsiteY1" fmla="*/ 67734 h 167718"/>
              <a:gd name="connsiteX2" fmla="*/ 31885 w 63649"/>
              <a:gd name="connsiteY2" fmla="*/ 122768 h 167718"/>
              <a:gd name="connsiteX3" fmla="*/ 135 w 63649"/>
              <a:gd name="connsiteY3" fmla="*/ 167218 h 167718"/>
              <a:gd name="connsiteX4" fmla="*/ 44585 w 63649"/>
              <a:gd name="connsiteY4" fmla="*/ 93134 h 167718"/>
              <a:gd name="connsiteX5" fmla="*/ 48818 w 63649"/>
              <a:gd name="connsiteY5" fmla="*/ 65618 h 167718"/>
              <a:gd name="connsiteX6" fmla="*/ 36118 w 63649"/>
              <a:gd name="connsiteY6" fmla="*/ 1 h 167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649" h="167718">
                <a:moveTo>
                  <a:pt x="36118" y="1"/>
                </a:moveTo>
                <a:cubicBezTo>
                  <a:pt x="38587" y="354"/>
                  <a:pt x="64340" y="47273"/>
                  <a:pt x="63635" y="67734"/>
                </a:cubicBezTo>
                <a:cubicBezTo>
                  <a:pt x="62930" y="88195"/>
                  <a:pt x="42468" y="106187"/>
                  <a:pt x="31885" y="122768"/>
                </a:cubicBezTo>
                <a:cubicBezTo>
                  <a:pt x="21302" y="139349"/>
                  <a:pt x="-1982" y="172157"/>
                  <a:pt x="135" y="167218"/>
                </a:cubicBezTo>
                <a:cubicBezTo>
                  <a:pt x="2252" y="162279"/>
                  <a:pt x="36471" y="110067"/>
                  <a:pt x="44585" y="93134"/>
                </a:cubicBezTo>
                <a:cubicBezTo>
                  <a:pt x="52699" y="76201"/>
                  <a:pt x="51640" y="76201"/>
                  <a:pt x="48818" y="65618"/>
                </a:cubicBezTo>
                <a:cubicBezTo>
                  <a:pt x="45996" y="55035"/>
                  <a:pt x="33649" y="-352"/>
                  <a:pt x="3611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0E440026-2110-4750-B5B6-650D8861276D}"/>
              </a:ext>
            </a:extLst>
          </p:cNvPr>
          <p:cNvSpPr/>
          <p:nvPr/>
        </p:nvSpPr>
        <p:spPr>
          <a:xfrm>
            <a:off x="7012960" y="4064884"/>
            <a:ext cx="80839" cy="261584"/>
          </a:xfrm>
          <a:custGeom>
            <a:avLst/>
            <a:gdLst>
              <a:gd name="connsiteX0" fmla="*/ 79990 w 80839"/>
              <a:gd name="connsiteY0" fmla="*/ 1233 h 261584"/>
              <a:gd name="connsiteX1" fmla="*/ 3790 w 80839"/>
              <a:gd name="connsiteY1" fmla="*/ 153633 h 261584"/>
              <a:gd name="connsiteX2" fmla="*/ 12257 w 80839"/>
              <a:gd name="connsiteY2" fmla="*/ 261583 h 261584"/>
              <a:gd name="connsiteX3" fmla="*/ 18607 w 80839"/>
              <a:gd name="connsiteY3" fmla="*/ 155749 h 261584"/>
              <a:gd name="connsiteX4" fmla="*/ 44007 w 80839"/>
              <a:gd name="connsiteY4" fmla="*/ 83783 h 261584"/>
              <a:gd name="connsiteX5" fmla="*/ 79990 w 80839"/>
              <a:gd name="connsiteY5" fmla="*/ 1233 h 2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839" h="261584">
                <a:moveTo>
                  <a:pt x="79990" y="1233"/>
                </a:moveTo>
                <a:cubicBezTo>
                  <a:pt x="73287" y="12875"/>
                  <a:pt x="15079" y="110241"/>
                  <a:pt x="3790" y="153633"/>
                </a:cubicBezTo>
                <a:cubicBezTo>
                  <a:pt x="-7499" y="197025"/>
                  <a:pt x="9788" y="261230"/>
                  <a:pt x="12257" y="261583"/>
                </a:cubicBezTo>
                <a:cubicBezTo>
                  <a:pt x="14726" y="261936"/>
                  <a:pt x="13315" y="185382"/>
                  <a:pt x="18607" y="155749"/>
                </a:cubicBezTo>
                <a:cubicBezTo>
                  <a:pt x="23899" y="126116"/>
                  <a:pt x="36246" y="103891"/>
                  <a:pt x="44007" y="83783"/>
                </a:cubicBezTo>
                <a:cubicBezTo>
                  <a:pt x="51768" y="63675"/>
                  <a:pt x="86693" y="-10409"/>
                  <a:pt x="79990" y="1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64B982DB-8108-4B70-BE7E-CBBF5B0B23CA}"/>
              </a:ext>
            </a:extLst>
          </p:cNvPr>
          <p:cNvSpPr/>
          <p:nvPr/>
        </p:nvSpPr>
        <p:spPr>
          <a:xfrm>
            <a:off x="6803695" y="3438523"/>
            <a:ext cx="57505" cy="314328"/>
          </a:xfrm>
          <a:custGeom>
            <a:avLst/>
            <a:gdLst>
              <a:gd name="connsiteX0" fmla="*/ 57480 w 57505"/>
              <a:gd name="connsiteY0" fmla="*/ 2 h 314328"/>
              <a:gd name="connsiteX1" fmla="*/ 9855 w 57505"/>
              <a:gd name="connsiteY1" fmla="*/ 155577 h 314328"/>
              <a:gd name="connsiteX2" fmla="*/ 330 w 57505"/>
              <a:gd name="connsiteY2" fmla="*/ 314327 h 314328"/>
              <a:gd name="connsiteX3" fmla="*/ 16205 w 57505"/>
              <a:gd name="connsiteY3" fmla="*/ 158752 h 314328"/>
              <a:gd name="connsiteX4" fmla="*/ 57480 w 57505"/>
              <a:gd name="connsiteY4" fmla="*/ 2 h 314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505" h="314328">
                <a:moveTo>
                  <a:pt x="57480" y="2"/>
                </a:moveTo>
                <a:cubicBezTo>
                  <a:pt x="56422" y="-527"/>
                  <a:pt x="19380" y="103190"/>
                  <a:pt x="9855" y="155577"/>
                </a:cubicBezTo>
                <a:cubicBezTo>
                  <a:pt x="330" y="207964"/>
                  <a:pt x="-728" y="313798"/>
                  <a:pt x="330" y="314327"/>
                </a:cubicBezTo>
                <a:cubicBezTo>
                  <a:pt x="1388" y="314856"/>
                  <a:pt x="6151" y="207435"/>
                  <a:pt x="16205" y="158752"/>
                </a:cubicBezTo>
                <a:cubicBezTo>
                  <a:pt x="26259" y="110069"/>
                  <a:pt x="58538" y="531"/>
                  <a:pt x="5748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581D2C65-2700-4828-AF31-1A87CCCC83D0}"/>
              </a:ext>
            </a:extLst>
          </p:cNvPr>
          <p:cNvSpPr/>
          <p:nvPr/>
        </p:nvSpPr>
        <p:spPr>
          <a:xfrm>
            <a:off x="7320381" y="3397250"/>
            <a:ext cx="106036" cy="287230"/>
          </a:xfrm>
          <a:custGeom>
            <a:avLst/>
            <a:gdLst>
              <a:gd name="connsiteX0" fmla="*/ 10694 w 106036"/>
              <a:gd name="connsiteY0" fmla="*/ 0 h 287230"/>
              <a:gd name="connsiteX1" fmla="*/ 20219 w 106036"/>
              <a:gd name="connsiteY1" fmla="*/ 133350 h 287230"/>
              <a:gd name="connsiteX2" fmla="*/ 105944 w 106036"/>
              <a:gd name="connsiteY2" fmla="*/ 285750 h 287230"/>
              <a:gd name="connsiteX3" fmla="*/ 36094 w 106036"/>
              <a:gd name="connsiteY3" fmla="*/ 206375 h 287230"/>
              <a:gd name="connsiteX4" fmla="*/ 1169 w 106036"/>
              <a:gd name="connsiteY4" fmla="*/ 133350 h 287230"/>
              <a:gd name="connsiteX5" fmla="*/ 10694 w 106036"/>
              <a:gd name="connsiteY5" fmla="*/ 0 h 28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036" h="287230">
                <a:moveTo>
                  <a:pt x="10694" y="0"/>
                </a:moveTo>
                <a:cubicBezTo>
                  <a:pt x="13869" y="0"/>
                  <a:pt x="4344" y="85725"/>
                  <a:pt x="20219" y="133350"/>
                </a:cubicBezTo>
                <a:cubicBezTo>
                  <a:pt x="36094" y="180975"/>
                  <a:pt x="103298" y="273579"/>
                  <a:pt x="105944" y="285750"/>
                </a:cubicBezTo>
                <a:cubicBezTo>
                  <a:pt x="108590" y="297921"/>
                  <a:pt x="53557" y="231775"/>
                  <a:pt x="36094" y="206375"/>
                </a:cubicBezTo>
                <a:cubicBezTo>
                  <a:pt x="18631" y="180975"/>
                  <a:pt x="5931" y="171450"/>
                  <a:pt x="1169" y="133350"/>
                </a:cubicBezTo>
                <a:cubicBezTo>
                  <a:pt x="-3594" y="95250"/>
                  <a:pt x="7519" y="0"/>
                  <a:pt x="1069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13FD2E4B-BA7A-497F-B3CC-6A886B7AF089}"/>
              </a:ext>
            </a:extLst>
          </p:cNvPr>
          <p:cNvSpPr/>
          <p:nvPr/>
        </p:nvSpPr>
        <p:spPr>
          <a:xfrm>
            <a:off x="6877867" y="4274580"/>
            <a:ext cx="197140" cy="189471"/>
          </a:xfrm>
          <a:custGeom>
            <a:avLst/>
            <a:gdLst>
              <a:gd name="connsiteX0" fmla="*/ 161108 w 197140"/>
              <a:gd name="connsiteY0" fmla="*/ 189470 h 189471"/>
              <a:gd name="connsiteX1" fmla="*/ 196033 w 197140"/>
              <a:gd name="connsiteY1" fmla="*/ 18020 h 189471"/>
              <a:gd name="connsiteX2" fmla="*/ 130946 w 197140"/>
              <a:gd name="connsiteY2" fmla="*/ 3733 h 189471"/>
              <a:gd name="connsiteX3" fmla="*/ 7121 w 197140"/>
              <a:gd name="connsiteY3" fmla="*/ 5320 h 189471"/>
              <a:gd name="connsiteX4" fmla="*/ 29346 w 197140"/>
              <a:gd name="connsiteY4" fmla="*/ 21195 h 189471"/>
              <a:gd name="connsiteX5" fmla="*/ 161108 w 197140"/>
              <a:gd name="connsiteY5" fmla="*/ 189470 h 18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140" h="189471">
                <a:moveTo>
                  <a:pt x="161108" y="189470"/>
                </a:moveTo>
                <a:cubicBezTo>
                  <a:pt x="188889" y="188941"/>
                  <a:pt x="201060" y="48976"/>
                  <a:pt x="196033" y="18020"/>
                </a:cubicBezTo>
                <a:cubicBezTo>
                  <a:pt x="191006" y="-12936"/>
                  <a:pt x="162431" y="5850"/>
                  <a:pt x="130946" y="3733"/>
                </a:cubicBezTo>
                <a:cubicBezTo>
                  <a:pt x="99461" y="1616"/>
                  <a:pt x="24054" y="2410"/>
                  <a:pt x="7121" y="5320"/>
                </a:cubicBezTo>
                <a:cubicBezTo>
                  <a:pt x="-9812" y="8230"/>
                  <a:pt x="5798" y="-11084"/>
                  <a:pt x="29346" y="21195"/>
                </a:cubicBezTo>
                <a:cubicBezTo>
                  <a:pt x="52894" y="53474"/>
                  <a:pt x="133327" y="189999"/>
                  <a:pt x="161108" y="18947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7D2C9CE3-D632-4FF0-BCE4-5E1CB4F8ED6E}"/>
              </a:ext>
            </a:extLst>
          </p:cNvPr>
          <p:cNvSpPr/>
          <p:nvPr/>
        </p:nvSpPr>
        <p:spPr>
          <a:xfrm>
            <a:off x="6696473" y="4355567"/>
            <a:ext cx="284361" cy="423819"/>
          </a:xfrm>
          <a:custGeom>
            <a:avLst/>
            <a:gdLst>
              <a:gd name="connsiteX0" fmla="*/ 125015 w 284361"/>
              <a:gd name="connsiteY0" fmla="*/ 6883 h 423819"/>
              <a:gd name="connsiteX1" fmla="*/ 28177 w 284361"/>
              <a:gd name="connsiteY1" fmla="*/ 187858 h 423819"/>
              <a:gd name="connsiteX2" fmla="*/ 12302 w 284361"/>
              <a:gd name="connsiteY2" fmla="*/ 283108 h 423819"/>
              <a:gd name="connsiteX3" fmla="*/ 193277 w 284361"/>
              <a:gd name="connsiteY3" fmla="*/ 418046 h 423819"/>
              <a:gd name="connsiteX4" fmla="*/ 225027 w 284361"/>
              <a:gd name="connsiteY4" fmla="*/ 392646 h 423819"/>
              <a:gd name="connsiteX5" fmla="*/ 283765 w 284361"/>
              <a:gd name="connsiteY5" fmla="*/ 333908 h 423819"/>
              <a:gd name="connsiteX6" fmla="*/ 185340 w 284361"/>
              <a:gd name="connsiteY6" fmla="*/ 241833 h 423819"/>
              <a:gd name="connsiteX7" fmla="*/ 193277 w 284361"/>
              <a:gd name="connsiteY7" fmla="*/ 114833 h 423819"/>
              <a:gd name="connsiteX8" fmla="*/ 223440 w 284361"/>
              <a:gd name="connsiteY8" fmla="*/ 41808 h 423819"/>
              <a:gd name="connsiteX9" fmla="*/ 125015 w 284361"/>
              <a:gd name="connsiteY9" fmla="*/ 6883 h 423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4361" h="423819">
                <a:moveTo>
                  <a:pt x="125015" y="6883"/>
                </a:moveTo>
                <a:cubicBezTo>
                  <a:pt x="92471" y="31225"/>
                  <a:pt x="46962" y="141821"/>
                  <a:pt x="28177" y="187858"/>
                </a:cubicBezTo>
                <a:cubicBezTo>
                  <a:pt x="9391" y="233896"/>
                  <a:pt x="-15215" y="244743"/>
                  <a:pt x="12302" y="283108"/>
                </a:cubicBezTo>
                <a:cubicBezTo>
                  <a:pt x="39819" y="321473"/>
                  <a:pt x="157823" y="399790"/>
                  <a:pt x="193277" y="418046"/>
                </a:cubicBezTo>
                <a:cubicBezTo>
                  <a:pt x="228731" y="436302"/>
                  <a:pt x="209946" y="406669"/>
                  <a:pt x="225027" y="392646"/>
                </a:cubicBezTo>
                <a:cubicBezTo>
                  <a:pt x="240108" y="378623"/>
                  <a:pt x="290379" y="359043"/>
                  <a:pt x="283765" y="333908"/>
                </a:cubicBezTo>
                <a:cubicBezTo>
                  <a:pt x="277151" y="308773"/>
                  <a:pt x="200421" y="278346"/>
                  <a:pt x="185340" y="241833"/>
                </a:cubicBezTo>
                <a:cubicBezTo>
                  <a:pt x="170259" y="205321"/>
                  <a:pt x="186927" y="148171"/>
                  <a:pt x="193277" y="114833"/>
                </a:cubicBezTo>
                <a:cubicBezTo>
                  <a:pt x="199627" y="81496"/>
                  <a:pt x="232171" y="53979"/>
                  <a:pt x="223440" y="41808"/>
                </a:cubicBezTo>
                <a:cubicBezTo>
                  <a:pt x="214709" y="29637"/>
                  <a:pt x="157559" y="-17459"/>
                  <a:pt x="125015" y="688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6BD38AC6-4EAE-42A7-A641-F826D2F408F9}"/>
              </a:ext>
            </a:extLst>
          </p:cNvPr>
          <p:cNvSpPr/>
          <p:nvPr/>
        </p:nvSpPr>
        <p:spPr>
          <a:xfrm>
            <a:off x="6478062" y="5075684"/>
            <a:ext cx="804295" cy="192827"/>
          </a:xfrm>
          <a:custGeom>
            <a:avLst/>
            <a:gdLst>
              <a:gd name="connsiteX0" fmla="*/ 1055 w 804295"/>
              <a:gd name="connsiteY0" fmla="*/ 192699 h 192827"/>
              <a:gd name="connsiteX1" fmla="*/ 221188 w 804295"/>
              <a:gd name="connsiteY1" fmla="*/ 82633 h 192827"/>
              <a:gd name="connsiteX2" fmla="*/ 367238 w 804295"/>
              <a:gd name="connsiteY2" fmla="*/ 50883 h 192827"/>
              <a:gd name="connsiteX3" fmla="*/ 604305 w 804295"/>
              <a:gd name="connsiteY3" fmla="*/ 12783 h 192827"/>
              <a:gd name="connsiteX4" fmla="*/ 657221 w 804295"/>
              <a:gd name="connsiteY4" fmla="*/ 8549 h 192827"/>
              <a:gd name="connsiteX5" fmla="*/ 803271 w 804295"/>
              <a:gd name="connsiteY5" fmla="*/ 31833 h 192827"/>
              <a:gd name="connsiteX6" fmla="*/ 718605 w 804295"/>
              <a:gd name="connsiteY6" fmla="*/ 8549 h 192827"/>
              <a:gd name="connsiteX7" fmla="*/ 648755 w 804295"/>
              <a:gd name="connsiteY7" fmla="*/ 83 h 192827"/>
              <a:gd name="connsiteX8" fmla="*/ 502705 w 804295"/>
              <a:gd name="connsiteY8" fmla="*/ 12783 h 192827"/>
              <a:gd name="connsiteX9" fmla="*/ 276221 w 804295"/>
              <a:gd name="connsiteY9" fmla="*/ 52999 h 192827"/>
              <a:gd name="connsiteX10" fmla="*/ 142871 w 804295"/>
              <a:gd name="connsiteY10" fmla="*/ 103799 h 192827"/>
              <a:gd name="connsiteX11" fmla="*/ 1055 w 804295"/>
              <a:gd name="connsiteY11" fmla="*/ 192699 h 19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4295" h="192827">
                <a:moveTo>
                  <a:pt x="1055" y="192699"/>
                </a:moveTo>
                <a:cubicBezTo>
                  <a:pt x="14108" y="189171"/>
                  <a:pt x="160158" y="106269"/>
                  <a:pt x="221188" y="82633"/>
                </a:cubicBezTo>
                <a:cubicBezTo>
                  <a:pt x="282218" y="58997"/>
                  <a:pt x="303385" y="62525"/>
                  <a:pt x="367238" y="50883"/>
                </a:cubicBezTo>
                <a:cubicBezTo>
                  <a:pt x="431091" y="39241"/>
                  <a:pt x="555975" y="19839"/>
                  <a:pt x="604305" y="12783"/>
                </a:cubicBezTo>
                <a:cubicBezTo>
                  <a:pt x="652635" y="5727"/>
                  <a:pt x="624060" y="5374"/>
                  <a:pt x="657221" y="8549"/>
                </a:cubicBezTo>
                <a:cubicBezTo>
                  <a:pt x="690382" y="11724"/>
                  <a:pt x="793040" y="31833"/>
                  <a:pt x="803271" y="31833"/>
                </a:cubicBezTo>
                <a:cubicBezTo>
                  <a:pt x="813502" y="31833"/>
                  <a:pt x="744358" y="13841"/>
                  <a:pt x="718605" y="8549"/>
                </a:cubicBezTo>
                <a:cubicBezTo>
                  <a:pt x="692852" y="3257"/>
                  <a:pt x="684738" y="-623"/>
                  <a:pt x="648755" y="83"/>
                </a:cubicBezTo>
                <a:cubicBezTo>
                  <a:pt x="612772" y="789"/>
                  <a:pt x="564794" y="3964"/>
                  <a:pt x="502705" y="12783"/>
                </a:cubicBezTo>
                <a:cubicBezTo>
                  <a:pt x="440616" y="21602"/>
                  <a:pt x="336193" y="37830"/>
                  <a:pt x="276221" y="52999"/>
                </a:cubicBezTo>
                <a:cubicBezTo>
                  <a:pt x="216249" y="68168"/>
                  <a:pt x="186263" y="81574"/>
                  <a:pt x="142871" y="103799"/>
                </a:cubicBezTo>
                <a:cubicBezTo>
                  <a:pt x="99479" y="126024"/>
                  <a:pt x="-11998" y="196227"/>
                  <a:pt x="1055" y="192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42719EDB-9699-4852-A726-9FAD662897B0}"/>
              </a:ext>
            </a:extLst>
          </p:cNvPr>
          <p:cNvSpPr/>
          <p:nvPr/>
        </p:nvSpPr>
        <p:spPr>
          <a:xfrm>
            <a:off x="7274730" y="5048141"/>
            <a:ext cx="447091" cy="72349"/>
          </a:xfrm>
          <a:custGeom>
            <a:avLst/>
            <a:gdLst>
              <a:gd name="connsiteX0" fmla="*/ 253 w 447091"/>
              <a:gd name="connsiteY0" fmla="*/ 50909 h 72349"/>
              <a:gd name="connsiteX1" fmla="*/ 148420 w 447091"/>
              <a:gd name="connsiteY1" fmla="*/ 4342 h 72349"/>
              <a:gd name="connsiteX2" fmla="*/ 239437 w 447091"/>
              <a:gd name="connsiteY2" fmla="*/ 19159 h 72349"/>
              <a:gd name="connsiteX3" fmla="*/ 381253 w 447091"/>
              <a:gd name="connsiteY3" fmla="*/ 50909 h 72349"/>
              <a:gd name="connsiteX4" fmla="*/ 446870 w 447091"/>
              <a:gd name="connsiteY4" fmla="*/ 72076 h 72349"/>
              <a:gd name="connsiteX5" fmla="*/ 393953 w 447091"/>
              <a:gd name="connsiteY5" fmla="*/ 36092 h 72349"/>
              <a:gd name="connsiteX6" fmla="*/ 192870 w 447091"/>
              <a:gd name="connsiteY6" fmla="*/ 109 h 72349"/>
              <a:gd name="connsiteX7" fmla="*/ 114553 w 447091"/>
              <a:gd name="connsiteY7" fmla="*/ 25509 h 72349"/>
              <a:gd name="connsiteX8" fmla="*/ 253 w 447091"/>
              <a:gd name="connsiteY8" fmla="*/ 50909 h 7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7091" h="72349">
                <a:moveTo>
                  <a:pt x="253" y="50909"/>
                </a:moveTo>
                <a:cubicBezTo>
                  <a:pt x="5898" y="47381"/>
                  <a:pt x="108556" y="9634"/>
                  <a:pt x="148420" y="4342"/>
                </a:cubicBezTo>
                <a:cubicBezTo>
                  <a:pt x="188284" y="-950"/>
                  <a:pt x="200632" y="11398"/>
                  <a:pt x="239437" y="19159"/>
                </a:cubicBezTo>
                <a:cubicBezTo>
                  <a:pt x="278242" y="26920"/>
                  <a:pt x="346681" y="42089"/>
                  <a:pt x="381253" y="50909"/>
                </a:cubicBezTo>
                <a:cubicBezTo>
                  <a:pt x="415825" y="59729"/>
                  <a:pt x="444753" y="74546"/>
                  <a:pt x="446870" y="72076"/>
                </a:cubicBezTo>
                <a:cubicBezTo>
                  <a:pt x="448987" y="69607"/>
                  <a:pt x="436286" y="48086"/>
                  <a:pt x="393953" y="36092"/>
                </a:cubicBezTo>
                <a:cubicBezTo>
                  <a:pt x="351620" y="24098"/>
                  <a:pt x="239437" y="1873"/>
                  <a:pt x="192870" y="109"/>
                </a:cubicBezTo>
                <a:cubicBezTo>
                  <a:pt x="146303" y="-1655"/>
                  <a:pt x="144186" y="18454"/>
                  <a:pt x="114553" y="25509"/>
                </a:cubicBezTo>
                <a:cubicBezTo>
                  <a:pt x="84920" y="32564"/>
                  <a:pt x="-5392" y="54437"/>
                  <a:pt x="253" y="509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67D8832C-E529-42B4-8171-69DF74FD1851}"/>
              </a:ext>
            </a:extLst>
          </p:cNvPr>
          <p:cNvSpPr/>
          <p:nvPr/>
        </p:nvSpPr>
        <p:spPr>
          <a:xfrm>
            <a:off x="6497327" y="5203130"/>
            <a:ext cx="707485" cy="77426"/>
          </a:xfrm>
          <a:custGeom>
            <a:avLst/>
            <a:gdLst>
              <a:gd name="connsiteX0" fmla="*/ 311 w 707485"/>
              <a:gd name="connsiteY0" fmla="*/ 76895 h 77426"/>
              <a:gd name="connsiteX1" fmla="*/ 193986 w 707485"/>
              <a:gd name="connsiteY1" fmla="*/ 57845 h 77426"/>
              <a:gd name="connsiteX2" fmla="*/ 274948 w 707485"/>
              <a:gd name="connsiteY2" fmla="*/ 40383 h 77426"/>
              <a:gd name="connsiteX3" fmla="*/ 414648 w 707485"/>
              <a:gd name="connsiteY3" fmla="*/ 10220 h 77426"/>
              <a:gd name="connsiteX4" fmla="*/ 535298 w 707485"/>
              <a:gd name="connsiteY4" fmla="*/ 16570 h 77426"/>
              <a:gd name="connsiteX5" fmla="*/ 705161 w 707485"/>
              <a:gd name="connsiteY5" fmla="*/ 34033 h 77426"/>
              <a:gd name="connsiteX6" fmla="*/ 638486 w 707485"/>
              <a:gd name="connsiteY6" fmla="*/ 19745 h 77426"/>
              <a:gd name="connsiteX7" fmla="*/ 551173 w 707485"/>
              <a:gd name="connsiteY7" fmla="*/ 2283 h 77426"/>
              <a:gd name="connsiteX8" fmla="*/ 403536 w 707485"/>
              <a:gd name="connsiteY8" fmla="*/ 3870 h 77426"/>
              <a:gd name="connsiteX9" fmla="*/ 243198 w 707485"/>
              <a:gd name="connsiteY9" fmla="*/ 35620 h 77426"/>
              <a:gd name="connsiteX10" fmla="*/ 311 w 707485"/>
              <a:gd name="connsiteY10" fmla="*/ 76895 h 77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7485" h="77426">
                <a:moveTo>
                  <a:pt x="311" y="76895"/>
                </a:moveTo>
                <a:cubicBezTo>
                  <a:pt x="-7891" y="80599"/>
                  <a:pt x="148213" y="63930"/>
                  <a:pt x="193986" y="57845"/>
                </a:cubicBezTo>
                <a:cubicBezTo>
                  <a:pt x="239759" y="51760"/>
                  <a:pt x="274948" y="40383"/>
                  <a:pt x="274948" y="40383"/>
                </a:cubicBezTo>
                <a:cubicBezTo>
                  <a:pt x="311725" y="32446"/>
                  <a:pt x="371256" y="14189"/>
                  <a:pt x="414648" y="10220"/>
                </a:cubicBezTo>
                <a:cubicBezTo>
                  <a:pt x="458040" y="6251"/>
                  <a:pt x="486879" y="12601"/>
                  <a:pt x="535298" y="16570"/>
                </a:cubicBezTo>
                <a:cubicBezTo>
                  <a:pt x="583717" y="20539"/>
                  <a:pt x="687963" y="33504"/>
                  <a:pt x="705161" y="34033"/>
                </a:cubicBezTo>
                <a:cubicBezTo>
                  <a:pt x="722359" y="34562"/>
                  <a:pt x="638486" y="19745"/>
                  <a:pt x="638486" y="19745"/>
                </a:cubicBezTo>
                <a:cubicBezTo>
                  <a:pt x="612821" y="14453"/>
                  <a:pt x="590331" y="4929"/>
                  <a:pt x="551173" y="2283"/>
                </a:cubicBezTo>
                <a:cubicBezTo>
                  <a:pt x="512015" y="-363"/>
                  <a:pt x="454865" y="-1686"/>
                  <a:pt x="403536" y="3870"/>
                </a:cubicBezTo>
                <a:cubicBezTo>
                  <a:pt x="352207" y="9426"/>
                  <a:pt x="308021" y="25566"/>
                  <a:pt x="243198" y="35620"/>
                </a:cubicBezTo>
                <a:cubicBezTo>
                  <a:pt x="178375" y="45674"/>
                  <a:pt x="8513" y="73191"/>
                  <a:pt x="311" y="76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217472AE-77C5-417A-BE1F-C3D0341AAC4A}"/>
              </a:ext>
            </a:extLst>
          </p:cNvPr>
          <p:cNvSpPr/>
          <p:nvPr/>
        </p:nvSpPr>
        <p:spPr>
          <a:xfrm>
            <a:off x="7218363" y="5155876"/>
            <a:ext cx="388466" cy="70475"/>
          </a:xfrm>
          <a:custGeom>
            <a:avLst/>
            <a:gdLst>
              <a:gd name="connsiteX0" fmla="*/ 0 w 388466"/>
              <a:gd name="connsiteY0" fmla="*/ 70174 h 70475"/>
              <a:gd name="connsiteX1" fmla="*/ 150812 w 388466"/>
              <a:gd name="connsiteY1" fmla="*/ 38424 h 70475"/>
              <a:gd name="connsiteX2" fmla="*/ 201612 w 388466"/>
              <a:gd name="connsiteY2" fmla="*/ 20962 h 70475"/>
              <a:gd name="connsiteX3" fmla="*/ 296862 w 388466"/>
              <a:gd name="connsiteY3" fmla="*/ 13024 h 70475"/>
              <a:gd name="connsiteX4" fmla="*/ 346075 w 388466"/>
              <a:gd name="connsiteY4" fmla="*/ 9849 h 70475"/>
              <a:gd name="connsiteX5" fmla="*/ 387350 w 388466"/>
              <a:gd name="connsiteY5" fmla="*/ 6674 h 70475"/>
              <a:gd name="connsiteX6" fmla="*/ 300037 w 388466"/>
              <a:gd name="connsiteY6" fmla="*/ 324 h 70475"/>
              <a:gd name="connsiteX7" fmla="*/ 149225 w 388466"/>
              <a:gd name="connsiteY7" fmla="*/ 17787 h 70475"/>
              <a:gd name="connsiteX8" fmla="*/ 0 w 388466"/>
              <a:gd name="connsiteY8" fmla="*/ 70174 h 70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466" h="70475">
                <a:moveTo>
                  <a:pt x="0" y="70174"/>
                </a:moveTo>
                <a:cubicBezTo>
                  <a:pt x="264" y="73613"/>
                  <a:pt x="117210" y="46626"/>
                  <a:pt x="150812" y="38424"/>
                </a:cubicBezTo>
                <a:cubicBezTo>
                  <a:pt x="184414" y="30222"/>
                  <a:pt x="177270" y="25195"/>
                  <a:pt x="201612" y="20962"/>
                </a:cubicBezTo>
                <a:cubicBezTo>
                  <a:pt x="225954" y="16729"/>
                  <a:pt x="272785" y="14876"/>
                  <a:pt x="296862" y="13024"/>
                </a:cubicBezTo>
                <a:cubicBezTo>
                  <a:pt x="320939" y="11172"/>
                  <a:pt x="346075" y="9849"/>
                  <a:pt x="346075" y="9849"/>
                </a:cubicBezTo>
                <a:cubicBezTo>
                  <a:pt x="361156" y="8791"/>
                  <a:pt x="395023" y="8261"/>
                  <a:pt x="387350" y="6674"/>
                </a:cubicBezTo>
                <a:cubicBezTo>
                  <a:pt x="379677" y="5087"/>
                  <a:pt x="339724" y="-1528"/>
                  <a:pt x="300037" y="324"/>
                </a:cubicBezTo>
                <a:cubicBezTo>
                  <a:pt x="260350" y="2176"/>
                  <a:pt x="192881" y="7468"/>
                  <a:pt x="149225" y="17787"/>
                </a:cubicBezTo>
                <a:cubicBezTo>
                  <a:pt x="105569" y="28106"/>
                  <a:pt x="-264" y="66735"/>
                  <a:pt x="0" y="70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9C5C1353-F760-4D53-BB0F-425CA07E3E59}"/>
              </a:ext>
            </a:extLst>
          </p:cNvPr>
          <p:cNvSpPr/>
          <p:nvPr/>
        </p:nvSpPr>
        <p:spPr>
          <a:xfrm>
            <a:off x="7591257" y="5127325"/>
            <a:ext cx="109073" cy="26085"/>
          </a:xfrm>
          <a:custGeom>
            <a:avLst/>
            <a:gdLst>
              <a:gd name="connsiteX0" fmla="*/ 168 w 109073"/>
              <a:gd name="connsiteY0" fmla="*/ 25700 h 26085"/>
              <a:gd name="connsiteX1" fmla="*/ 81131 w 109073"/>
              <a:gd name="connsiteY1" fmla="*/ 14588 h 26085"/>
              <a:gd name="connsiteX2" fmla="*/ 104943 w 109073"/>
              <a:gd name="connsiteY2" fmla="*/ 300 h 26085"/>
              <a:gd name="connsiteX3" fmla="*/ 168 w 109073"/>
              <a:gd name="connsiteY3" fmla="*/ 25700 h 2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073" h="26085">
                <a:moveTo>
                  <a:pt x="168" y="25700"/>
                </a:moveTo>
                <a:cubicBezTo>
                  <a:pt x="-3801" y="28081"/>
                  <a:pt x="63669" y="18821"/>
                  <a:pt x="81131" y="14588"/>
                </a:cubicBezTo>
                <a:cubicBezTo>
                  <a:pt x="98593" y="10355"/>
                  <a:pt x="117643" y="-2081"/>
                  <a:pt x="104943" y="300"/>
                </a:cubicBezTo>
                <a:cubicBezTo>
                  <a:pt x="92243" y="2681"/>
                  <a:pt x="4137" y="23319"/>
                  <a:pt x="168" y="25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5DB472BC-5B73-409B-910C-36FEFBBB7906}"/>
              </a:ext>
            </a:extLst>
          </p:cNvPr>
          <p:cNvSpPr/>
          <p:nvPr/>
        </p:nvSpPr>
        <p:spPr>
          <a:xfrm>
            <a:off x="7610248" y="5094129"/>
            <a:ext cx="175130" cy="70011"/>
          </a:xfrm>
          <a:custGeom>
            <a:avLst/>
            <a:gdLst>
              <a:gd name="connsiteX0" fmla="*/ 174852 w 175130"/>
              <a:gd name="connsiteY0" fmla="*/ 159 h 70011"/>
              <a:gd name="connsiteX1" fmla="*/ 105002 w 175130"/>
              <a:gd name="connsiteY1" fmla="*/ 46196 h 70011"/>
              <a:gd name="connsiteX2" fmla="*/ 227 w 175130"/>
              <a:gd name="connsiteY2" fmla="*/ 66834 h 70011"/>
              <a:gd name="connsiteX3" fmla="*/ 79602 w 175130"/>
              <a:gd name="connsiteY3" fmla="*/ 63659 h 70011"/>
              <a:gd name="connsiteX4" fmla="*/ 174852 w 175130"/>
              <a:gd name="connsiteY4" fmla="*/ 159 h 70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130" h="70011">
                <a:moveTo>
                  <a:pt x="174852" y="159"/>
                </a:moveTo>
                <a:cubicBezTo>
                  <a:pt x="179085" y="-2751"/>
                  <a:pt x="134106" y="35084"/>
                  <a:pt x="105002" y="46196"/>
                </a:cubicBezTo>
                <a:cubicBezTo>
                  <a:pt x="75898" y="57309"/>
                  <a:pt x="4460" y="63924"/>
                  <a:pt x="227" y="66834"/>
                </a:cubicBezTo>
                <a:cubicBezTo>
                  <a:pt x="-4006" y="69744"/>
                  <a:pt x="51821" y="73449"/>
                  <a:pt x="79602" y="63659"/>
                </a:cubicBezTo>
                <a:cubicBezTo>
                  <a:pt x="107383" y="53869"/>
                  <a:pt x="170619" y="3069"/>
                  <a:pt x="174852" y="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4799FA6A-B4F6-4CC3-8AC8-1A4D3B1F3DCA}"/>
              </a:ext>
            </a:extLst>
          </p:cNvPr>
          <p:cNvSpPr/>
          <p:nvPr/>
        </p:nvSpPr>
        <p:spPr>
          <a:xfrm>
            <a:off x="6486408" y="5311684"/>
            <a:ext cx="620448" cy="191620"/>
          </a:xfrm>
          <a:custGeom>
            <a:avLst/>
            <a:gdLst>
              <a:gd name="connsiteX0" fmla="*/ 117 w 620448"/>
              <a:gd name="connsiteY0" fmla="*/ 91 h 191620"/>
              <a:gd name="connsiteX1" fmla="*/ 155692 w 620448"/>
              <a:gd name="connsiteY1" fmla="*/ 101691 h 191620"/>
              <a:gd name="connsiteX2" fmla="*/ 289042 w 620448"/>
              <a:gd name="connsiteY2" fmla="*/ 144554 h 191620"/>
              <a:gd name="connsiteX3" fmla="*/ 420805 w 620448"/>
              <a:gd name="connsiteY3" fmla="*/ 185829 h 191620"/>
              <a:gd name="connsiteX4" fmla="*/ 500180 w 620448"/>
              <a:gd name="connsiteY4" fmla="*/ 190591 h 191620"/>
              <a:gd name="connsiteX5" fmla="*/ 619242 w 620448"/>
              <a:gd name="connsiteY5" fmla="*/ 190591 h 191620"/>
              <a:gd name="connsiteX6" fmla="*/ 420805 w 620448"/>
              <a:gd name="connsiteY6" fmla="*/ 179479 h 191620"/>
              <a:gd name="connsiteX7" fmla="*/ 181092 w 620448"/>
              <a:gd name="connsiteY7" fmla="*/ 120741 h 191620"/>
              <a:gd name="connsiteX8" fmla="*/ 117 w 620448"/>
              <a:gd name="connsiteY8" fmla="*/ 91 h 191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0448" h="191620">
                <a:moveTo>
                  <a:pt x="117" y="91"/>
                </a:moveTo>
                <a:cubicBezTo>
                  <a:pt x="-4116" y="-3084"/>
                  <a:pt x="107538" y="77614"/>
                  <a:pt x="155692" y="101691"/>
                </a:cubicBezTo>
                <a:cubicBezTo>
                  <a:pt x="203846" y="125768"/>
                  <a:pt x="289042" y="144554"/>
                  <a:pt x="289042" y="144554"/>
                </a:cubicBezTo>
                <a:cubicBezTo>
                  <a:pt x="333227" y="158577"/>
                  <a:pt x="385615" y="178156"/>
                  <a:pt x="420805" y="185829"/>
                </a:cubicBezTo>
                <a:cubicBezTo>
                  <a:pt x="455995" y="193502"/>
                  <a:pt x="467107" y="189797"/>
                  <a:pt x="500180" y="190591"/>
                </a:cubicBezTo>
                <a:cubicBezTo>
                  <a:pt x="533253" y="191385"/>
                  <a:pt x="632471" y="192443"/>
                  <a:pt x="619242" y="190591"/>
                </a:cubicBezTo>
                <a:cubicBezTo>
                  <a:pt x="606013" y="188739"/>
                  <a:pt x="493830" y="191121"/>
                  <a:pt x="420805" y="179479"/>
                </a:cubicBezTo>
                <a:cubicBezTo>
                  <a:pt x="347780" y="167837"/>
                  <a:pt x="249619" y="148522"/>
                  <a:pt x="181092" y="120741"/>
                </a:cubicBezTo>
                <a:cubicBezTo>
                  <a:pt x="112565" y="92960"/>
                  <a:pt x="4350" y="3266"/>
                  <a:pt x="117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165EC56E-7775-413A-8591-E16BDA85EE35}"/>
              </a:ext>
            </a:extLst>
          </p:cNvPr>
          <p:cNvSpPr/>
          <p:nvPr/>
        </p:nvSpPr>
        <p:spPr>
          <a:xfrm>
            <a:off x="7067467" y="5361678"/>
            <a:ext cx="385424" cy="123577"/>
          </a:xfrm>
          <a:custGeom>
            <a:avLst/>
            <a:gdLst>
              <a:gd name="connsiteX0" fmla="*/ 83 w 385424"/>
              <a:gd name="connsiteY0" fmla="*/ 123135 h 123577"/>
              <a:gd name="connsiteX1" fmla="*/ 206458 w 385424"/>
              <a:gd name="connsiteY1" fmla="*/ 96147 h 123577"/>
              <a:gd name="connsiteX2" fmla="*/ 382671 w 385424"/>
              <a:gd name="connsiteY2" fmla="*/ 897 h 123577"/>
              <a:gd name="connsiteX3" fmla="*/ 304883 w 385424"/>
              <a:gd name="connsiteY3" fmla="*/ 50110 h 123577"/>
              <a:gd name="connsiteX4" fmla="*/ 182646 w 385424"/>
              <a:gd name="connsiteY4" fmla="*/ 80272 h 123577"/>
              <a:gd name="connsiteX5" fmla="*/ 83 w 385424"/>
              <a:gd name="connsiteY5" fmla="*/ 123135 h 12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5424" h="123577">
                <a:moveTo>
                  <a:pt x="83" y="123135"/>
                </a:moveTo>
                <a:cubicBezTo>
                  <a:pt x="4052" y="125781"/>
                  <a:pt x="142694" y="116520"/>
                  <a:pt x="206458" y="96147"/>
                </a:cubicBezTo>
                <a:cubicBezTo>
                  <a:pt x="270222" y="75774"/>
                  <a:pt x="366267" y="8570"/>
                  <a:pt x="382671" y="897"/>
                </a:cubicBezTo>
                <a:cubicBezTo>
                  <a:pt x="399075" y="-6776"/>
                  <a:pt x="338220" y="36881"/>
                  <a:pt x="304883" y="50110"/>
                </a:cubicBezTo>
                <a:cubicBezTo>
                  <a:pt x="271546" y="63339"/>
                  <a:pt x="230006" y="69689"/>
                  <a:pt x="182646" y="80272"/>
                </a:cubicBezTo>
                <a:cubicBezTo>
                  <a:pt x="135286" y="90855"/>
                  <a:pt x="-3886" y="120489"/>
                  <a:pt x="83" y="123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F0485C9D-DAC4-49BF-BD59-93B15DA7F934}"/>
              </a:ext>
            </a:extLst>
          </p:cNvPr>
          <p:cNvSpPr/>
          <p:nvPr/>
        </p:nvSpPr>
        <p:spPr>
          <a:xfrm>
            <a:off x="7434913" y="5183878"/>
            <a:ext cx="242374" cy="185708"/>
          </a:xfrm>
          <a:custGeom>
            <a:avLst/>
            <a:gdLst>
              <a:gd name="connsiteX0" fmla="*/ 242237 w 242374"/>
              <a:gd name="connsiteY0" fmla="*/ 897 h 185708"/>
              <a:gd name="connsiteX1" fmla="*/ 145400 w 242374"/>
              <a:gd name="connsiteY1" fmla="*/ 59635 h 185708"/>
              <a:gd name="connsiteX2" fmla="*/ 70787 w 242374"/>
              <a:gd name="connsiteY2" fmla="*/ 139010 h 185708"/>
              <a:gd name="connsiteX3" fmla="*/ 937 w 242374"/>
              <a:gd name="connsiteY3" fmla="*/ 185047 h 185708"/>
              <a:gd name="connsiteX4" fmla="*/ 123175 w 242374"/>
              <a:gd name="connsiteY4" fmla="*/ 105672 h 185708"/>
              <a:gd name="connsiteX5" fmla="*/ 242237 w 242374"/>
              <a:gd name="connsiteY5" fmla="*/ 897 h 185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374" h="185708">
                <a:moveTo>
                  <a:pt x="242237" y="897"/>
                </a:moveTo>
                <a:cubicBezTo>
                  <a:pt x="245941" y="-6776"/>
                  <a:pt x="173975" y="36616"/>
                  <a:pt x="145400" y="59635"/>
                </a:cubicBezTo>
                <a:cubicBezTo>
                  <a:pt x="116825" y="82654"/>
                  <a:pt x="94864" y="118108"/>
                  <a:pt x="70787" y="139010"/>
                </a:cubicBezTo>
                <a:cubicBezTo>
                  <a:pt x="46710" y="159912"/>
                  <a:pt x="-7794" y="190603"/>
                  <a:pt x="937" y="185047"/>
                </a:cubicBezTo>
                <a:cubicBezTo>
                  <a:pt x="9668" y="179491"/>
                  <a:pt x="84017" y="133982"/>
                  <a:pt x="123175" y="105672"/>
                </a:cubicBezTo>
                <a:cubicBezTo>
                  <a:pt x="162333" y="77362"/>
                  <a:pt x="238533" y="8570"/>
                  <a:pt x="242237" y="8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B276F7DD-66F3-4CCB-8EB2-D78DD20442D2}"/>
              </a:ext>
            </a:extLst>
          </p:cNvPr>
          <p:cNvSpPr/>
          <p:nvPr/>
        </p:nvSpPr>
        <p:spPr>
          <a:xfrm>
            <a:off x="6477000" y="5357641"/>
            <a:ext cx="336235" cy="286754"/>
          </a:xfrm>
          <a:custGeom>
            <a:avLst/>
            <a:gdLst>
              <a:gd name="connsiteX0" fmla="*/ 0 w 336235"/>
              <a:gd name="connsiteY0" fmla="*/ 172 h 286754"/>
              <a:gd name="connsiteX1" fmla="*/ 234950 w 336235"/>
              <a:gd name="connsiteY1" fmla="*/ 165272 h 286754"/>
              <a:gd name="connsiteX2" fmla="*/ 333375 w 336235"/>
              <a:gd name="connsiteY2" fmla="*/ 285922 h 286754"/>
              <a:gd name="connsiteX3" fmla="*/ 303213 w 336235"/>
              <a:gd name="connsiteY3" fmla="*/ 214484 h 286754"/>
              <a:gd name="connsiteX4" fmla="*/ 234950 w 336235"/>
              <a:gd name="connsiteY4" fmla="*/ 135109 h 286754"/>
              <a:gd name="connsiteX5" fmla="*/ 0 w 336235"/>
              <a:gd name="connsiteY5" fmla="*/ 172 h 28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235" h="286754">
                <a:moveTo>
                  <a:pt x="0" y="172"/>
                </a:moveTo>
                <a:cubicBezTo>
                  <a:pt x="0" y="5199"/>
                  <a:pt x="179388" y="117647"/>
                  <a:pt x="234950" y="165272"/>
                </a:cubicBezTo>
                <a:cubicBezTo>
                  <a:pt x="290512" y="212897"/>
                  <a:pt x="321998" y="277720"/>
                  <a:pt x="333375" y="285922"/>
                </a:cubicBezTo>
                <a:cubicBezTo>
                  <a:pt x="344752" y="294124"/>
                  <a:pt x="319617" y="239619"/>
                  <a:pt x="303213" y="214484"/>
                </a:cubicBezTo>
                <a:cubicBezTo>
                  <a:pt x="286809" y="189349"/>
                  <a:pt x="281781" y="168976"/>
                  <a:pt x="234950" y="135109"/>
                </a:cubicBezTo>
                <a:cubicBezTo>
                  <a:pt x="188119" y="101242"/>
                  <a:pt x="0" y="-4855"/>
                  <a:pt x="0" y="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66AD989A-5BB8-49B5-AEBE-ED0ECFEA24AC}"/>
              </a:ext>
            </a:extLst>
          </p:cNvPr>
          <p:cNvSpPr/>
          <p:nvPr/>
        </p:nvSpPr>
        <p:spPr>
          <a:xfrm>
            <a:off x="6834002" y="5564164"/>
            <a:ext cx="533061" cy="86515"/>
          </a:xfrm>
          <a:custGeom>
            <a:avLst/>
            <a:gdLst>
              <a:gd name="connsiteX0" fmla="*/ 186 w 533061"/>
              <a:gd name="connsiteY0" fmla="*/ 71461 h 86515"/>
              <a:gd name="connsiteX1" fmla="*/ 239898 w 533061"/>
              <a:gd name="connsiteY1" fmla="*/ 73049 h 86515"/>
              <a:gd name="connsiteX2" fmla="*/ 530411 w 533061"/>
              <a:gd name="connsiteY2" fmla="*/ 24 h 86515"/>
              <a:gd name="connsiteX3" fmla="*/ 378011 w 533061"/>
              <a:gd name="connsiteY3" fmla="*/ 65111 h 86515"/>
              <a:gd name="connsiteX4" fmla="*/ 277998 w 533061"/>
              <a:gd name="connsiteY4" fmla="*/ 85749 h 86515"/>
              <a:gd name="connsiteX5" fmla="*/ 186 w 533061"/>
              <a:gd name="connsiteY5" fmla="*/ 71461 h 86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3061" h="86515">
                <a:moveTo>
                  <a:pt x="186" y="71461"/>
                </a:moveTo>
                <a:cubicBezTo>
                  <a:pt x="-6164" y="69344"/>
                  <a:pt x="151527" y="84955"/>
                  <a:pt x="239898" y="73049"/>
                </a:cubicBezTo>
                <a:cubicBezTo>
                  <a:pt x="328269" y="61143"/>
                  <a:pt x="507392" y="1347"/>
                  <a:pt x="530411" y="24"/>
                </a:cubicBezTo>
                <a:cubicBezTo>
                  <a:pt x="553430" y="-1299"/>
                  <a:pt x="420080" y="50824"/>
                  <a:pt x="378011" y="65111"/>
                </a:cubicBezTo>
                <a:cubicBezTo>
                  <a:pt x="335942" y="79398"/>
                  <a:pt x="337265" y="81251"/>
                  <a:pt x="277998" y="85749"/>
                </a:cubicBezTo>
                <a:cubicBezTo>
                  <a:pt x="218731" y="90247"/>
                  <a:pt x="6536" y="73578"/>
                  <a:pt x="186" y="71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9FD4BA7A-55F3-46B9-A085-1CA76BF7BA84}"/>
              </a:ext>
            </a:extLst>
          </p:cNvPr>
          <p:cNvSpPr/>
          <p:nvPr/>
        </p:nvSpPr>
        <p:spPr>
          <a:xfrm>
            <a:off x="7555774" y="5243758"/>
            <a:ext cx="99438" cy="153938"/>
          </a:xfrm>
          <a:custGeom>
            <a:avLst/>
            <a:gdLst>
              <a:gd name="connsiteX0" fmla="*/ 99151 w 99438"/>
              <a:gd name="connsiteY0" fmla="*/ 1342 h 153938"/>
              <a:gd name="connsiteX1" fmla="*/ 2314 w 99438"/>
              <a:gd name="connsiteY1" fmla="*/ 152155 h 153938"/>
              <a:gd name="connsiteX2" fmla="*/ 32476 w 99438"/>
              <a:gd name="connsiteY2" fmla="*/ 80717 h 153938"/>
              <a:gd name="connsiteX3" fmla="*/ 99151 w 99438"/>
              <a:gd name="connsiteY3" fmla="*/ 1342 h 153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438" h="153938">
                <a:moveTo>
                  <a:pt x="99151" y="1342"/>
                </a:moveTo>
                <a:cubicBezTo>
                  <a:pt x="94124" y="13248"/>
                  <a:pt x="13426" y="138926"/>
                  <a:pt x="2314" y="152155"/>
                </a:cubicBezTo>
                <a:cubicBezTo>
                  <a:pt x="-8798" y="165384"/>
                  <a:pt x="23216" y="101354"/>
                  <a:pt x="32476" y="80717"/>
                </a:cubicBezTo>
                <a:cubicBezTo>
                  <a:pt x="41736" y="60080"/>
                  <a:pt x="104178" y="-10564"/>
                  <a:pt x="99151" y="1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C7541EDF-F3C2-444E-B125-4939F5E4059C}"/>
              </a:ext>
            </a:extLst>
          </p:cNvPr>
          <p:cNvSpPr/>
          <p:nvPr/>
        </p:nvSpPr>
        <p:spPr>
          <a:xfrm>
            <a:off x="6892714" y="5598059"/>
            <a:ext cx="502121" cy="108828"/>
          </a:xfrm>
          <a:custGeom>
            <a:avLst/>
            <a:gdLst>
              <a:gd name="connsiteX0" fmla="*/ 1799 w 502121"/>
              <a:gd name="connsiteY0" fmla="*/ 105829 h 108828"/>
              <a:gd name="connsiteX1" fmla="*/ 192299 w 502121"/>
              <a:gd name="connsiteY1" fmla="*/ 99479 h 108828"/>
              <a:gd name="connsiteX2" fmla="*/ 414549 w 502121"/>
              <a:gd name="connsiteY2" fmla="*/ 56616 h 108828"/>
              <a:gd name="connsiteX3" fmla="*/ 501861 w 502121"/>
              <a:gd name="connsiteY3" fmla="*/ 1054 h 108828"/>
              <a:gd name="connsiteX4" fmla="*/ 436774 w 502121"/>
              <a:gd name="connsiteY4" fmla="*/ 23279 h 108828"/>
              <a:gd name="connsiteX5" fmla="*/ 308186 w 502121"/>
              <a:gd name="connsiteY5" fmla="*/ 61379 h 108828"/>
              <a:gd name="connsiteX6" fmla="*/ 1799 w 502121"/>
              <a:gd name="connsiteY6" fmla="*/ 105829 h 108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2121" h="108828">
                <a:moveTo>
                  <a:pt x="1799" y="105829"/>
                </a:moveTo>
                <a:cubicBezTo>
                  <a:pt x="-17515" y="112179"/>
                  <a:pt x="123507" y="107681"/>
                  <a:pt x="192299" y="99479"/>
                </a:cubicBezTo>
                <a:cubicBezTo>
                  <a:pt x="261091" y="91277"/>
                  <a:pt x="362955" y="73020"/>
                  <a:pt x="414549" y="56616"/>
                </a:cubicBezTo>
                <a:cubicBezTo>
                  <a:pt x="466143" y="40212"/>
                  <a:pt x="498157" y="6610"/>
                  <a:pt x="501861" y="1054"/>
                </a:cubicBezTo>
                <a:cubicBezTo>
                  <a:pt x="505565" y="-4502"/>
                  <a:pt x="469053" y="13225"/>
                  <a:pt x="436774" y="23279"/>
                </a:cubicBezTo>
                <a:cubicBezTo>
                  <a:pt x="404495" y="33333"/>
                  <a:pt x="377507" y="45769"/>
                  <a:pt x="308186" y="61379"/>
                </a:cubicBezTo>
                <a:cubicBezTo>
                  <a:pt x="238865" y="76989"/>
                  <a:pt x="21113" y="99479"/>
                  <a:pt x="1799" y="105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8C779696-7DFE-4DA3-8491-78917B0391FF}"/>
              </a:ext>
            </a:extLst>
          </p:cNvPr>
          <p:cNvSpPr/>
          <p:nvPr/>
        </p:nvSpPr>
        <p:spPr>
          <a:xfrm>
            <a:off x="6637263" y="5564024"/>
            <a:ext cx="150867" cy="91181"/>
          </a:xfrm>
          <a:custGeom>
            <a:avLst/>
            <a:gdLst>
              <a:gd name="connsiteX0" fmla="*/ 1662 w 150867"/>
              <a:gd name="connsiteY0" fmla="*/ 1751 h 91181"/>
              <a:gd name="connsiteX1" fmla="*/ 149300 w 150867"/>
              <a:gd name="connsiteY1" fmla="*/ 90651 h 91181"/>
              <a:gd name="connsiteX2" fmla="*/ 74687 w 150867"/>
              <a:gd name="connsiteY2" fmla="*/ 36676 h 91181"/>
              <a:gd name="connsiteX3" fmla="*/ 1662 w 150867"/>
              <a:gd name="connsiteY3" fmla="*/ 1751 h 91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867" h="91181">
                <a:moveTo>
                  <a:pt x="1662" y="1751"/>
                </a:moveTo>
                <a:cubicBezTo>
                  <a:pt x="14098" y="10747"/>
                  <a:pt x="137129" y="84830"/>
                  <a:pt x="149300" y="90651"/>
                </a:cubicBezTo>
                <a:cubicBezTo>
                  <a:pt x="161471" y="96472"/>
                  <a:pt x="99558" y="52815"/>
                  <a:pt x="74687" y="36676"/>
                </a:cubicBezTo>
                <a:cubicBezTo>
                  <a:pt x="49816" y="20537"/>
                  <a:pt x="-10774" y="-7245"/>
                  <a:pt x="1662" y="1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254BCF5B-4016-4EBA-A727-908E8FC9C5AC}"/>
              </a:ext>
            </a:extLst>
          </p:cNvPr>
          <p:cNvSpPr/>
          <p:nvPr/>
        </p:nvSpPr>
        <p:spPr>
          <a:xfrm>
            <a:off x="7518348" y="5317986"/>
            <a:ext cx="131128" cy="273213"/>
          </a:xfrm>
          <a:custGeom>
            <a:avLst/>
            <a:gdLst>
              <a:gd name="connsiteX0" fmla="*/ 130227 w 131128"/>
              <a:gd name="connsiteY0" fmla="*/ 3314 h 273213"/>
              <a:gd name="connsiteX1" fmla="*/ 74665 w 131128"/>
              <a:gd name="connsiteY1" fmla="*/ 154127 h 273213"/>
              <a:gd name="connsiteX2" fmla="*/ 52 w 131128"/>
              <a:gd name="connsiteY2" fmla="*/ 273189 h 273213"/>
              <a:gd name="connsiteX3" fmla="*/ 63552 w 131128"/>
              <a:gd name="connsiteY3" fmla="*/ 144602 h 273213"/>
              <a:gd name="connsiteX4" fmla="*/ 106415 w 131128"/>
              <a:gd name="connsiteY4" fmla="*/ 57289 h 273213"/>
              <a:gd name="connsiteX5" fmla="*/ 130227 w 131128"/>
              <a:gd name="connsiteY5" fmla="*/ 3314 h 273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128" h="273213">
                <a:moveTo>
                  <a:pt x="130227" y="3314"/>
                </a:moveTo>
                <a:cubicBezTo>
                  <a:pt x="124935" y="19454"/>
                  <a:pt x="96361" y="109148"/>
                  <a:pt x="74665" y="154127"/>
                </a:cubicBezTo>
                <a:cubicBezTo>
                  <a:pt x="52969" y="199106"/>
                  <a:pt x="1904" y="274776"/>
                  <a:pt x="52" y="273189"/>
                </a:cubicBezTo>
                <a:cubicBezTo>
                  <a:pt x="-1800" y="271602"/>
                  <a:pt x="45825" y="180585"/>
                  <a:pt x="63552" y="144602"/>
                </a:cubicBezTo>
                <a:cubicBezTo>
                  <a:pt x="81279" y="108619"/>
                  <a:pt x="96625" y="80572"/>
                  <a:pt x="106415" y="57289"/>
                </a:cubicBezTo>
                <a:cubicBezTo>
                  <a:pt x="116205" y="34006"/>
                  <a:pt x="135519" y="-12826"/>
                  <a:pt x="130227" y="3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7AA07D2B-ED39-4FC1-BFF6-C96DA2AA6D3B}"/>
              </a:ext>
            </a:extLst>
          </p:cNvPr>
          <p:cNvSpPr/>
          <p:nvPr/>
        </p:nvSpPr>
        <p:spPr>
          <a:xfrm>
            <a:off x="7284976" y="4829174"/>
            <a:ext cx="57054" cy="141465"/>
          </a:xfrm>
          <a:custGeom>
            <a:avLst/>
            <a:gdLst>
              <a:gd name="connsiteX0" fmla="*/ 62 w 57054"/>
              <a:gd name="connsiteY0" fmla="*/ 1 h 141465"/>
              <a:gd name="connsiteX1" fmla="*/ 55624 w 57054"/>
              <a:gd name="connsiteY1" fmla="*/ 63501 h 141465"/>
              <a:gd name="connsiteX2" fmla="*/ 41337 w 57054"/>
              <a:gd name="connsiteY2" fmla="*/ 141289 h 141465"/>
              <a:gd name="connsiteX3" fmla="*/ 49274 w 57054"/>
              <a:gd name="connsiteY3" fmla="*/ 84139 h 141465"/>
              <a:gd name="connsiteX4" fmla="*/ 44512 w 57054"/>
              <a:gd name="connsiteY4" fmla="*/ 65089 h 141465"/>
              <a:gd name="connsiteX5" fmla="*/ 62 w 57054"/>
              <a:gd name="connsiteY5" fmla="*/ 1 h 141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054" h="141465">
                <a:moveTo>
                  <a:pt x="62" y="1"/>
                </a:moveTo>
                <a:cubicBezTo>
                  <a:pt x="1914" y="-264"/>
                  <a:pt x="48745" y="39953"/>
                  <a:pt x="55624" y="63501"/>
                </a:cubicBezTo>
                <a:cubicBezTo>
                  <a:pt x="62503" y="87049"/>
                  <a:pt x="42395" y="137850"/>
                  <a:pt x="41337" y="141289"/>
                </a:cubicBezTo>
                <a:cubicBezTo>
                  <a:pt x="40279" y="144728"/>
                  <a:pt x="48745" y="96839"/>
                  <a:pt x="49274" y="84139"/>
                </a:cubicBezTo>
                <a:cubicBezTo>
                  <a:pt x="49803" y="71439"/>
                  <a:pt x="50862" y="75937"/>
                  <a:pt x="44512" y="65089"/>
                </a:cubicBezTo>
                <a:cubicBezTo>
                  <a:pt x="38162" y="54241"/>
                  <a:pt x="-1790" y="266"/>
                  <a:pt x="6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7D1D9569-DBCC-47FA-8024-FAE4E5AC8D56}"/>
              </a:ext>
            </a:extLst>
          </p:cNvPr>
          <p:cNvSpPr/>
          <p:nvPr/>
        </p:nvSpPr>
        <p:spPr>
          <a:xfrm>
            <a:off x="7196043" y="4822816"/>
            <a:ext cx="46146" cy="172661"/>
          </a:xfrm>
          <a:custGeom>
            <a:avLst/>
            <a:gdLst>
              <a:gd name="connsiteX0" fmla="*/ 31845 w 46146"/>
              <a:gd name="connsiteY0" fmla="*/ 9 h 172661"/>
              <a:gd name="connsiteX1" fmla="*/ 95 w 46146"/>
              <a:gd name="connsiteY1" fmla="*/ 79384 h 172661"/>
              <a:gd name="connsiteX2" fmla="*/ 44545 w 46146"/>
              <a:gd name="connsiteY2" fmla="*/ 171459 h 172661"/>
              <a:gd name="connsiteX3" fmla="*/ 35020 w 46146"/>
              <a:gd name="connsiteY3" fmla="*/ 130184 h 172661"/>
              <a:gd name="connsiteX4" fmla="*/ 22320 w 46146"/>
              <a:gd name="connsiteY4" fmla="*/ 104784 h 172661"/>
              <a:gd name="connsiteX5" fmla="*/ 1682 w 46146"/>
              <a:gd name="connsiteY5" fmla="*/ 84147 h 172661"/>
              <a:gd name="connsiteX6" fmla="*/ 31845 w 46146"/>
              <a:gd name="connsiteY6" fmla="*/ 9 h 172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146" h="172661">
                <a:moveTo>
                  <a:pt x="31845" y="9"/>
                </a:moveTo>
                <a:cubicBezTo>
                  <a:pt x="31580" y="-785"/>
                  <a:pt x="-2022" y="50809"/>
                  <a:pt x="95" y="79384"/>
                </a:cubicBezTo>
                <a:cubicBezTo>
                  <a:pt x="2212" y="107959"/>
                  <a:pt x="38724" y="162992"/>
                  <a:pt x="44545" y="171459"/>
                </a:cubicBezTo>
                <a:cubicBezTo>
                  <a:pt x="50366" y="179926"/>
                  <a:pt x="38724" y="141296"/>
                  <a:pt x="35020" y="130184"/>
                </a:cubicBezTo>
                <a:cubicBezTo>
                  <a:pt x="31316" y="119072"/>
                  <a:pt x="27876" y="112457"/>
                  <a:pt x="22320" y="104784"/>
                </a:cubicBezTo>
                <a:cubicBezTo>
                  <a:pt x="16764" y="97111"/>
                  <a:pt x="3534" y="97905"/>
                  <a:pt x="1682" y="84147"/>
                </a:cubicBezTo>
                <a:cubicBezTo>
                  <a:pt x="-170" y="70389"/>
                  <a:pt x="32110" y="803"/>
                  <a:pt x="31845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31F5E515-E115-4695-8C09-F62CD5CA1134}"/>
              </a:ext>
            </a:extLst>
          </p:cNvPr>
          <p:cNvSpPr/>
          <p:nvPr/>
        </p:nvSpPr>
        <p:spPr>
          <a:xfrm>
            <a:off x="6886032" y="4673456"/>
            <a:ext cx="618731" cy="108342"/>
          </a:xfrm>
          <a:custGeom>
            <a:avLst/>
            <a:gdLst>
              <a:gd name="connsiteX0" fmla="*/ 543 w 618731"/>
              <a:gd name="connsiteY0" fmla="*/ 76344 h 108342"/>
              <a:gd name="connsiteX1" fmla="*/ 165643 w 618731"/>
              <a:gd name="connsiteY1" fmla="*/ 31894 h 108342"/>
              <a:gd name="connsiteX2" fmla="*/ 378368 w 618731"/>
              <a:gd name="connsiteY2" fmla="*/ 44594 h 108342"/>
              <a:gd name="connsiteX3" fmla="*/ 618081 w 618731"/>
              <a:gd name="connsiteY3" fmla="*/ 144 h 108342"/>
              <a:gd name="connsiteX4" fmla="*/ 446631 w 618731"/>
              <a:gd name="connsiteY4" fmla="*/ 62057 h 108342"/>
              <a:gd name="connsiteX5" fmla="*/ 367256 w 618731"/>
              <a:gd name="connsiteY5" fmla="*/ 104919 h 108342"/>
              <a:gd name="connsiteX6" fmla="*/ 221206 w 618731"/>
              <a:gd name="connsiteY6" fmla="*/ 104919 h 108342"/>
              <a:gd name="connsiteX7" fmla="*/ 543 w 618731"/>
              <a:gd name="connsiteY7" fmla="*/ 76344 h 108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8731" h="108342">
                <a:moveTo>
                  <a:pt x="543" y="76344"/>
                </a:moveTo>
                <a:cubicBezTo>
                  <a:pt x="-8717" y="64173"/>
                  <a:pt x="102672" y="37186"/>
                  <a:pt x="165643" y="31894"/>
                </a:cubicBezTo>
                <a:cubicBezTo>
                  <a:pt x="228614" y="26602"/>
                  <a:pt x="302962" y="49886"/>
                  <a:pt x="378368" y="44594"/>
                </a:cubicBezTo>
                <a:cubicBezTo>
                  <a:pt x="453774" y="39302"/>
                  <a:pt x="606704" y="-2767"/>
                  <a:pt x="618081" y="144"/>
                </a:cubicBezTo>
                <a:cubicBezTo>
                  <a:pt x="629458" y="3054"/>
                  <a:pt x="488435" y="44595"/>
                  <a:pt x="446631" y="62057"/>
                </a:cubicBezTo>
                <a:cubicBezTo>
                  <a:pt x="404827" y="79519"/>
                  <a:pt x="404827" y="97775"/>
                  <a:pt x="367256" y="104919"/>
                </a:cubicBezTo>
                <a:cubicBezTo>
                  <a:pt x="329685" y="112063"/>
                  <a:pt x="278885" y="105977"/>
                  <a:pt x="221206" y="104919"/>
                </a:cubicBezTo>
                <a:cubicBezTo>
                  <a:pt x="163527" y="103861"/>
                  <a:pt x="9803" y="88515"/>
                  <a:pt x="543" y="7634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6A96414F-DD60-4A8D-B5D8-7F032E7F4C64}"/>
              </a:ext>
            </a:extLst>
          </p:cNvPr>
          <p:cNvSpPr/>
          <p:nvPr/>
        </p:nvSpPr>
        <p:spPr>
          <a:xfrm>
            <a:off x="6353114" y="5103236"/>
            <a:ext cx="65018" cy="254109"/>
          </a:xfrm>
          <a:custGeom>
            <a:avLst/>
            <a:gdLst>
              <a:gd name="connsiteX0" fmla="*/ 64619 w 65018"/>
              <a:gd name="connsiteY0" fmla="*/ 47 h 254109"/>
              <a:gd name="connsiteX1" fmla="*/ 1119 w 65018"/>
              <a:gd name="connsiteY1" fmla="*/ 133397 h 254109"/>
              <a:gd name="connsiteX2" fmla="*/ 24403 w 65018"/>
              <a:gd name="connsiteY2" fmla="*/ 254047 h 254109"/>
              <a:gd name="connsiteX3" fmla="*/ 28636 w 65018"/>
              <a:gd name="connsiteY3" fmla="*/ 148214 h 254109"/>
              <a:gd name="connsiteX4" fmla="*/ 64619 w 65018"/>
              <a:gd name="connsiteY4" fmla="*/ 47 h 254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018" h="254109">
                <a:moveTo>
                  <a:pt x="64619" y="47"/>
                </a:moveTo>
                <a:cubicBezTo>
                  <a:pt x="60033" y="-2422"/>
                  <a:pt x="7822" y="91064"/>
                  <a:pt x="1119" y="133397"/>
                </a:cubicBezTo>
                <a:cubicBezTo>
                  <a:pt x="-5584" y="175730"/>
                  <a:pt x="19817" y="251578"/>
                  <a:pt x="24403" y="254047"/>
                </a:cubicBezTo>
                <a:cubicBezTo>
                  <a:pt x="28989" y="256516"/>
                  <a:pt x="24403" y="185256"/>
                  <a:pt x="28636" y="148214"/>
                </a:cubicBezTo>
                <a:cubicBezTo>
                  <a:pt x="32869" y="111172"/>
                  <a:pt x="69205" y="2516"/>
                  <a:pt x="64619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FB596140-1C0A-445C-9EA5-3B9E797AEBF9}"/>
              </a:ext>
            </a:extLst>
          </p:cNvPr>
          <p:cNvSpPr/>
          <p:nvPr/>
        </p:nvSpPr>
        <p:spPr>
          <a:xfrm>
            <a:off x="7092562" y="4990610"/>
            <a:ext cx="256671" cy="42737"/>
          </a:xfrm>
          <a:custGeom>
            <a:avLst/>
            <a:gdLst>
              <a:gd name="connsiteX0" fmla="*/ 388 w 256671"/>
              <a:gd name="connsiteY0" fmla="*/ 490 h 42737"/>
              <a:gd name="connsiteX1" fmla="*/ 141676 w 256671"/>
              <a:gd name="connsiteY1" fmla="*/ 17953 h 42737"/>
              <a:gd name="connsiteX2" fmla="*/ 197238 w 256671"/>
              <a:gd name="connsiteY2" fmla="*/ 24303 h 42737"/>
              <a:gd name="connsiteX3" fmla="*/ 255976 w 256671"/>
              <a:gd name="connsiteY3" fmla="*/ 3665 h 42737"/>
              <a:gd name="connsiteX4" fmla="*/ 227401 w 256671"/>
              <a:gd name="connsiteY4" fmla="*/ 29065 h 42737"/>
              <a:gd name="connsiteX5" fmla="*/ 195651 w 256671"/>
              <a:gd name="connsiteY5" fmla="*/ 41765 h 42737"/>
              <a:gd name="connsiteX6" fmla="*/ 388 w 256671"/>
              <a:gd name="connsiteY6" fmla="*/ 490 h 42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671" h="42737">
                <a:moveTo>
                  <a:pt x="388" y="490"/>
                </a:moveTo>
                <a:cubicBezTo>
                  <a:pt x="-8608" y="-3479"/>
                  <a:pt x="141676" y="17953"/>
                  <a:pt x="141676" y="17953"/>
                </a:cubicBezTo>
                <a:cubicBezTo>
                  <a:pt x="174484" y="21922"/>
                  <a:pt x="178188" y="26684"/>
                  <a:pt x="197238" y="24303"/>
                </a:cubicBezTo>
                <a:cubicBezTo>
                  <a:pt x="216288" y="21922"/>
                  <a:pt x="250949" y="2871"/>
                  <a:pt x="255976" y="3665"/>
                </a:cubicBezTo>
                <a:cubicBezTo>
                  <a:pt x="261003" y="4459"/>
                  <a:pt x="237455" y="22715"/>
                  <a:pt x="227401" y="29065"/>
                </a:cubicBezTo>
                <a:cubicBezTo>
                  <a:pt x="217347" y="35415"/>
                  <a:pt x="230311" y="45998"/>
                  <a:pt x="195651" y="41765"/>
                </a:cubicBezTo>
                <a:cubicBezTo>
                  <a:pt x="160991" y="37532"/>
                  <a:pt x="9384" y="4459"/>
                  <a:pt x="388" y="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74591879-8180-40E9-BBAF-60F7B7577CE1}"/>
              </a:ext>
            </a:extLst>
          </p:cNvPr>
          <p:cNvSpPr/>
          <p:nvPr/>
        </p:nvSpPr>
        <p:spPr>
          <a:xfrm>
            <a:off x="7113352" y="4143427"/>
            <a:ext cx="356479" cy="474300"/>
          </a:xfrm>
          <a:custGeom>
            <a:avLst/>
            <a:gdLst>
              <a:gd name="connsiteX0" fmla="*/ 197615 w 356479"/>
              <a:gd name="connsiteY0" fmla="*/ 1006 h 474300"/>
              <a:gd name="connsiteX1" fmla="*/ 290748 w 356479"/>
              <a:gd name="connsiteY1" fmla="*/ 233840 h 474300"/>
              <a:gd name="connsiteX2" fmla="*/ 280165 w 356479"/>
              <a:gd name="connsiteY2" fmla="*/ 293106 h 474300"/>
              <a:gd name="connsiteX3" fmla="*/ 280165 w 356479"/>
              <a:gd name="connsiteY3" fmla="*/ 352373 h 474300"/>
              <a:gd name="connsiteX4" fmla="*/ 356365 w 356479"/>
              <a:gd name="connsiteY4" fmla="*/ 449740 h 474300"/>
              <a:gd name="connsiteX5" fmla="*/ 292865 w 356479"/>
              <a:gd name="connsiteY5" fmla="*/ 473023 h 474300"/>
              <a:gd name="connsiteX6" fmla="*/ 127765 w 356479"/>
              <a:gd name="connsiteY6" fmla="*/ 422223 h 474300"/>
              <a:gd name="connsiteX7" fmla="*/ 15581 w 356479"/>
              <a:gd name="connsiteY7" fmla="*/ 293106 h 474300"/>
              <a:gd name="connsiteX8" fmla="*/ 9231 w 356479"/>
              <a:gd name="connsiteY8" fmla="*/ 219023 h 474300"/>
              <a:gd name="connsiteX9" fmla="*/ 93898 w 356479"/>
              <a:gd name="connsiteY9" fmla="*/ 151290 h 474300"/>
              <a:gd name="connsiteX10" fmla="*/ 197615 w 356479"/>
              <a:gd name="connsiteY10" fmla="*/ 1006 h 47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6479" h="474300">
                <a:moveTo>
                  <a:pt x="197615" y="1006"/>
                </a:moveTo>
                <a:cubicBezTo>
                  <a:pt x="230423" y="14764"/>
                  <a:pt x="276990" y="185157"/>
                  <a:pt x="290748" y="233840"/>
                </a:cubicBezTo>
                <a:cubicBezTo>
                  <a:pt x="304506" y="282523"/>
                  <a:pt x="281929" y="273351"/>
                  <a:pt x="280165" y="293106"/>
                </a:cubicBezTo>
                <a:cubicBezTo>
                  <a:pt x="278401" y="312862"/>
                  <a:pt x="267465" y="326267"/>
                  <a:pt x="280165" y="352373"/>
                </a:cubicBezTo>
                <a:cubicBezTo>
                  <a:pt x="292865" y="378479"/>
                  <a:pt x="354248" y="429632"/>
                  <a:pt x="356365" y="449740"/>
                </a:cubicBezTo>
                <a:cubicBezTo>
                  <a:pt x="358482" y="469848"/>
                  <a:pt x="330965" y="477609"/>
                  <a:pt x="292865" y="473023"/>
                </a:cubicBezTo>
                <a:cubicBezTo>
                  <a:pt x="254765" y="468437"/>
                  <a:pt x="173979" y="452209"/>
                  <a:pt x="127765" y="422223"/>
                </a:cubicBezTo>
                <a:cubicBezTo>
                  <a:pt x="81551" y="392237"/>
                  <a:pt x="35337" y="326973"/>
                  <a:pt x="15581" y="293106"/>
                </a:cubicBezTo>
                <a:cubicBezTo>
                  <a:pt x="-4175" y="259239"/>
                  <a:pt x="-3822" y="242659"/>
                  <a:pt x="9231" y="219023"/>
                </a:cubicBezTo>
                <a:cubicBezTo>
                  <a:pt x="22284" y="195387"/>
                  <a:pt x="66381" y="184098"/>
                  <a:pt x="93898" y="151290"/>
                </a:cubicBezTo>
                <a:cubicBezTo>
                  <a:pt x="121415" y="118482"/>
                  <a:pt x="164807" y="-12752"/>
                  <a:pt x="197615" y="100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2907B8B2-9B22-4AD7-AB53-6A72A04BF15B}"/>
              </a:ext>
            </a:extLst>
          </p:cNvPr>
          <p:cNvSpPr/>
          <p:nvPr/>
        </p:nvSpPr>
        <p:spPr>
          <a:xfrm>
            <a:off x="8108823" y="3008185"/>
            <a:ext cx="264277" cy="1229382"/>
          </a:xfrm>
          <a:custGeom>
            <a:avLst/>
            <a:gdLst>
              <a:gd name="connsiteX0" fmla="*/ 8594 w 264277"/>
              <a:gd name="connsiteY0" fmla="*/ 18648 h 1229382"/>
              <a:gd name="connsiteX1" fmla="*/ 243544 w 264277"/>
              <a:gd name="connsiteY1" fmla="*/ 801815 h 1229382"/>
              <a:gd name="connsiteX2" fmla="*/ 249894 w 264277"/>
              <a:gd name="connsiteY2" fmla="*/ 1055815 h 1229382"/>
              <a:gd name="connsiteX3" fmla="*/ 220260 w 264277"/>
              <a:gd name="connsiteY3" fmla="*/ 1229382 h 1229382"/>
              <a:gd name="connsiteX4" fmla="*/ 243544 w 264277"/>
              <a:gd name="connsiteY4" fmla="*/ 1057932 h 1229382"/>
              <a:gd name="connsiteX5" fmla="*/ 243544 w 264277"/>
              <a:gd name="connsiteY5" fmla="*/ 831448 h 1229382"/>
              <a:gd name="connsiteX6" fmla="*/ 69977 w 264277"/>
              <a:gd name="connsiteY6" fmla="*/ 293815 h 1229382"/>
              <a:gd name="connsiteX7" fmla="*/ 8594 w 264277"/>
              <a:gd name="connsiteY7" fmla="*/ 18648 h 122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277" h="1229382">
                <a:moveTo>
                  <a:pt x="8594" y="18648"/>
                </a:moveTo>
                <a:cubicBezTo>
                  <a:pt x="37522" y="103315"/>
                  <a:pt x="203327" y="628954"/>
                  <a:pt x="243544" y="801815"/>
                </a:cubicBezTo>
                <a:cubicBezTo>
                  <a:pt x="283761" y="974676"/>
                  <a:pt x="253775" y="984554"/>
                  <a:pt x="249894" y="1055815"/>
                </a:cubicBezTo>
                <a:cubicBezTo>
                  <a:pt x="246013" y="1127076"/>
                  <a:pt x="221318" y="1229029"/>
                  <a:pt x="220260" y="1229382"/>
                </a:cubicBezTo>
                <a:cubicBezTo>
                  <a:pt x="219202" y="1229735"/>
                  <a:pt x="239663" y="1124254"/>
                  <a:pt x="243544" y="1057932"/>
                </a:cubicBezTo>
                <a:cubicBezTo>
                  <a:pt x="247425" y="991610"/>
                  <a:pt x="272472" y="958801"/>
                  <a:pt x="243544" y="831448"/>
                </a:cubicBezTo>
                <a:cubicBezTo>
                  <a:pt x="214616" y="704095"/>
                  <a:pt x="110194" y="430340"/>
                  <a:pt x="69977" y="293815"/>
                </a:cubicBezTo>
                <a:cubicBezTo>
                  <a:pt x="29760" y="157290"/>
                  <a:pt x="-20334" y="-66019"/>
                  <a:pt x="8594" y="18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CB176E89-CE4D-4898-A8B3-E11BFE55480C}"/>
              </a:ext>
            </a:extLst>
          </p:cNvPr>
          <p:cNvSpPr/>
          <p:nvPr/>
        </p:nvSpPr>
        <p:spPr>
          <a:xfrm>
            <a:off x="8133131" y="4152041"/>
            <a:ext cx="229821" cy="898931"/>
          </a:xfrm>
          <a:custGeom>
            <a:avLst/>
            <a:gdLst>
              <a:gd name="connsiteX0" fmla="*/ 229819 w 229821"/>
              <a:gd name="connsiteY0" fmla="*/ 859 h 898931"/>
              <a:gd name="connsiteX1" fmla="*/ 35086 w 229821"/>
              <a:gd name="connsiteY1" fmla="*/ 750159 h 898931"/>
              <a:gd name="connsiteX2" fmla="*/ 1219 w 229821"/>
              <a:gd name="connsiteY2" fmla="*/ 898326 h 898931"/>
              <a:gd name="connsiteX3" fmla="*/ 9686 w 229821"/>
              <a:gd name="connsiteY3" fmla="*/ 794609 h 898931"/>
              <a:gd name="connsiteX4" fmla="*/ 30852 w 229821"/>
              <a:gd name="connsiteY4" fmla="*/ 604109 h 898931"/>
              <a:gd name="connsiteX5" fmla="*/ 229819 w 229821"/>
              <a:gd name="connsiteY5" fmla="*/ 859 h 89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821" h="898931">
                <a:moveTo>
                  <a:pt x="229819" y="859"/>
                </a:moveTo>
                <a:cubicBezTo>
                  <a:pt x="230525" y="25201"/>
                  <a:pt x="73186" y="600581"/>
                  <a:pt x="35086" y="750159"/>
                </a:cubicBezTo>
                <a:cubicBezTo>
                  <a:pt x="-3014" y="899737"/>
                  <a:pt x="5452" y="890918"/>
                  <a:pt x="1219" y="898326"/>
                </a:cubicBezTo>
                <a:cubicBezTo>
                  <a:pt x="-3014" y="905734"/>
                  <a:pt x="4747" y="843645"/>
                  <a:pt x="9686" y="794609"/>
                </a:cubicBezTo>
                <a:cubicBezTo>
                  <a:pt x="14625" y="745573"/>
                  <a:pt x="-5484" y="732167"/>
                  <a:pt x="30852" y="604109"/>
                </a:cubicBezTo>
                <a:cubicBezTo>
                  <a:pt x="67188" y="476051"/>
                  <a:pt x="229113" y="-23483"/>
                  <a:pt x="229819" y="8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: 図形 1025">
            <a:extLst>
              <a:ext uri="{FF2B5EF4-FFF2-40B4-BE49-F238E27FC236}">
                <a16:creationId xmlns:a16="http://schemas.microsoft.com/office/drawing/2014/main" id="{F005B973-EB2D-45E9-90E9-A7FD0842AC6C}"/>
              </a:ext>
            </a:extLst>
          </p:cNvPr>
          <p:cNvSpPr/>
          <p:nvPr/>
        </p:nvSpPr>
        <p:spPr>
          <a:xfrm>
            <a:off x="7790818" y="5038137"/>
            <a:ext cx="340644" cy="898749"/>
          </a:xfrm>
          <a:custGeom>
            <a:avLst/>
            <a:gdLst>
              <a:gd name="connsiteX0" fmla="*/ 339299 w 340644"/>
              <a:gd name="connsiteY0" fmla="*/ 1646 h 898749"/>
              <a:gd name="connsiteX1" fmla="*/ 197482 w 340644"/>
              <a:gd name="connsiteY1" fmla="*/ 372063 h 898749"/>
              <a:gd name="connsiteX2" fmla="*/ 68365 w 340644"/>
              <a:gd name="connsiteY2" fmla="*/ 678980 h 898749"/>
              <a:gd name="connsiteX3" fmla="*/ 632 w 340644"/>
              <a:gd name="connsiteY3" fmla="*/ 896996 h 898749"/>
              <a:gd name="connsiteX4" fmla="*/ 38732 w 340644"/>
              <a:gd name="connsiteY4" fmla="*/ 767880 h 898749"/>
              <a:gd name="connsiteX5" fmla="*/ 108582 w 340644"/>
              <a:gd name="connsiteY5" fmla="*/ 526580 h 898749"/>
              <a:gd name="connsiteX6" fmla="*/ 339299 w 340644"/>
              <a:gd name="connsiteY6" fmla="*/ 1646 h 898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0644" h="898749">
                <a:moveTo>
                  <a:pt x="339299" y="1646"/>
                </a:moveTo>
                <a:cubicBezTo>
                  <a:pt x="354116" y="-24107"/>
                  <a:pt x="242638" y="259174"/>
                  <a:pt x="197482" y="372063"/>
                </a:cubicBezTo>
                <a:cubicBezTo>
                  <a:pt x="152326" y="484952"/>
                  <a:pt x="101173" y="591491"/>
                  <a:pt x="68365" y="678980"/>
                </a:cubicBezTo>
                <a:cubicBezTo>
                  <a:pt x="35557" y="766469"/>
                  <a:pt x="5571" y="882179"/>
                  <a:pt x="632" y="896996"/>
                </a:cubicBezTo>
                <a:cubicBezTo>
                  <a:pt x="-4307" y="911813"/>
                  <a:pt x="20740" y="829616"/>
                  <a:pt x="38732" y="767880"/>
                </a:cubicBezTo>
                <a:cubicBezTo>
                  <a:pt x="56724" y="706144"/>
                  <a:pt x="60251" y="649347"/>
                  <a:pt x="108582" y="526580"/>
                </a:cubicBezTo>
                <a:cubicBezTo>
                  <a:pt x="156912" y="403813"/>
                  <a:pt x="324482" y="27399"/>
                  <a:pt x="339299" y="1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9CC0A3DA-92E4-4EFE-8260-876F45EE63A7}"/>
              </a:ext>
            </a:extLst>
          </p:cNvPr>
          <p:cNvSpPr/>
          <p:nvPr/>
        </p:nvSpPr>
        <p:spPr>
          <a:xfrm>
            <a:off x="7399698" y="5772087"/>
            <a:ext cx="444740" cy="624491"/>
          </a:xfrm>
          <a:custGeom>
            <a:avLst/>
            <a:gdLst>
              <a:gd name="connsiteX0" fmla="*/ 444669 w 444740"/>
              <a:gd name="connsiteY0" fmla="*/ 63 h 624491"/>
              <a:gd name="connsiteX1" fmla="*/ 334602 w 444740"/>
              <a:gd name="connsiteY1" fmla="*/ 321796 h 624491"/>
              <a:gd name="connsiteX2" fmla="*/ 258402 w 444740"/>
              <a:gd name="connsiteY2" fmla="*/ 448796 h 624491"/>
              <a:gd name="connsiteX3" fmla="*/ 182202 w 444740"/>
              <a:gd name="connsiteY3" fmla="*/ 535580 h 624491"/>
              <a:gd name="connsiteX4" fmla="*/ 169 w 444740"/>
              <a:gd name="connsiteY4" fmla="*/ 624480 h 624491"/>
              <a:gd name="connsiteX5" fmla="*/ 152569 w 444740"/>
              <a:gd name="connsiteY5" fmla="*/ 539813 h 624491"/>
              <a:gd name="connsiteX6" fmla="*/ 317669 w 444740"/>
              <a:gd name="connsiteY6" fmla="*/ 296396 h 624491"/>
              <a:gd name="connsiteX7" fmla="*/ 444669 w 444740"/>
              <a:gd name="connsiteY7" fmla="*/ 63 h 624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4740" h="624491">
                <a:moveTo>
                  <a:pt x="444669" y="63"/>
                </a:moveTo>
                <a:cubicBezTo>
                  <a:pt x="447491" y="4296"/>
                  <a:pt x="365646" y="247007"/>
                  <a:pt x="334602" y="321796"/>
                </a:cubicBezTo>
                <a:cubicBezTo>
                  <a:pt x="303558" y="396585"/>
                  <a:pt x="283802" y="413165"/>
                  <a:pt x="258402" y="448796"/>
                </a:cubicBezTo>
                <a:cubicBezTo>
                  <a:pt x="233002" y="484427"/>
                  <a:pt x="225241" y="506299"/>
                  <a:pt x="182202" y="535580"/>
                </a:cubicBezTo>
                <a:cubicBezTo>
                  <a:pt x="139163" y="564861"/>
                  <a:pt x="5108" y="623775"/>
                  <a:pt x="169" y="624480"/>
                </a:cubicBezTo>
                <a:cubicBezTo>
                  <a:pt x="-4770" y="625185"/>
                  <a:pt x="99652" y="594494"/>
                  <a:pt x="152569" y="539813"/>
                </a:cubicBezTo>
                <a:cubicBezTo>
                  <a:pt x="205486" y="485132"/>
                  <a:pt x="268986" y="387060"/>
                  <a:pt x="317669" y="296396"/>
                </a:cubicBezTo>
                <a:cubicBezTo>
                  <a:pt x="366352" y="205732"/>
                  <a:pt x="441847" y="-4170"/>
                  <a:pt x="444669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514A119F-B862-4138-B659-89E9A4EF6F14}"/>
              </a:ext>
            </a:extLst>
          </p:cNvPr>
          <p:cNvSpPr/>
          <p:nvPr/>
        </p:nvSpPr>
        <p:spPr>
          <a:xfrm>
            <a:off x="6664144" y="6317290"/>
            <a:ext cx="911540" cy="115776"/>
          </a:xfrm>
          <a:custGeom>
            <a:avLst/>
            <a:gdLst>
              <a:gd name="connsiteX0" fmla="*/ 5473 w 911540"/>
              <a:gd name="connsiteY0" fmla="*/ 45410 h 115776"/>
              <a:gd name="connsiteX1" fmla="*/ 500773 w 911540"/>
              <a:gd name="connsiteY1" fmla="*/ 115260 h 115776"/>
              <a:gd name="connsiteX2" fmla="*/ 905056 w 911540"/>
              <a:gd name="connsiteY2" fmla="*/ 3077 h 115776"/>
              <a:gd name="connsiteX3" fmla="*/ 735723 w 911540"/>
              <a:gd name="connsiteY3" fmla="*/ 36943 h 115776"/>
              <a:gd name="connsiteX4" fmla="*/ 545223 w 911540"/>
              <a:gd name="connsiteY4" fmla="*/ 94093 h 115776"/>
              <a:gd name="connsiteX5" fmla="*/ 255239 w 911540"/>
              <a:gd name="connsiteY5" fmla="*/ 58110 h 115776"/>
              <a:gd name="connsiteX6" fmla="*/ 5473 w 911540"/>
              <a:gd name="connsiteY6" fmla="*/ 45410 h 115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1540" h="115776">
                <a:moveTo>
                  <a:pt x="5473" y="45410"/>
                </a:moveTo>
                <a:cubicBezTo>
                  <a:pt x="46395" y="54935"/>
                  <a:pt x="350843" y="122315"/>
                  <a:pt x="500773" y="115260"/>
                </a:cubicBezTo>
                <a:cubicBezTo>
                  <a:pt x="650703" y="108205"/>
                  <a:pt x="865898" y="16130"/>
                  <a:pt x="905056" y="3077"/>
                </a:cubicBezTo>
                <a:cubicBezTo>
                  <a:pt x="944214" y="-9976"/>
                  <a:pt x="795695" y="21774"/>
                  <a:pt x="735723" y="36943"/>
                </a:cubicBezTo>
                <a:cubicBezTo>
                  <a:pt x="675751" y="52112"/>
                  <a:pt x="625304" y="90565"/>
                  <a:pt x="545223" y="94093"/>
                </a:cubicBezTo>
                <a:cubicBezTo>
                  <a:pt x="465142" y="97621"/>
                  <a:pt x="346961" y="68340"/>
                  <a:pt x="255239" y="58110"/>
                </a:cubicBezTo>
                <a:cubicBezTo>
                  <a:pt x="163517" y="47880"/>
                  <a:pt x="-35449" y="35885"/>
                  <a:pt x="5473" y="45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C9D1E0FC-01CD-4821-A48C-123044F80539}"/>
              </a:ext>
            </a:extLst>
          </p:cNvPr>
          <p:cNvSpPr/>
          <p:nvPr/>
        </p:nvSpPr>
        <p:spPr>
          <a:xfrm>
            <a:off x="5618291" y="5756699"/>
            <a:ext cx="1107314" cy="622844"/>
          </a:xfrm>
          <a:custGeom>
            <a:avLst/>
            <a:gdLst>
              <a:gd name="connsiteX0" fmla="*/ 3576 w 1107314"/>
              <a:gd name="connsiteY0" fmla="*/ 2751 h 622844"/>
              <a:gd name="connsiteX1" fmla="*/ 604709 w 1107314"/>
              <a:gd name="connsiteY1" fmla="*/ 396451 h 622844"/>
              <a:gd name="connsiteX2" fmla="*/ 1085192 w 1107314"/>
              <a:gd name="connsiteY2" fmla="*/ 614468 h 622844"/>
              <a:gd name="connsiteX3" fmla="*/ 994176 w 1107314"/>
              <a:gd name="connsiteY3" fmla="*/ 561551 h 622844"/>
              <a:gd name="connsiteX4" fmla="*/ 704192 w 1107314"/>
              <a:gd name="connsiteY4" fmla="*/ 409151 h 622844"/>
              <a:gd name="connsiteX5" fmla="*/ 371876 w 1107314"/>
              <a:gd name="connsiteY5" fmla="*/ 231351 h 622844"/>
              <a:gd name="connsiteX6" fmla="*/ 3576 w 1107314"/>
              <a:gd name="connsiteY6" fmla="*/ 2751 h 62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7314" h="622844">
                <a:moveTo>
                  <a:pt x="3576" y="2751"/>
                </a:moveTo>
                <a:cubicBezTo>
                  <a:pt x="42382" y="30268"/>
                  <a:pt x="424440" y="294498"/>
                  <a:pt x="604709" y="396451"/>
                </a:cubicBezTo>
                <a:cubicBezTo>
                  <a:pt x="784978" y="498404"/>
                  <a:pt x="1020281" y="586951"/>
                  <a:pt x="1085192" y="614468"/>
                </a:cubicBezTo>
                <a:cubicBezTo>
                  <a:pt x="1150103" y="641985"/>
                  <a:pt x="1057676" y="595770"/>
                  <a:pt x="994176" y="561551"/>
                </a:cubicBezTo>
                <a:cubicBezTo>
                  <a:pt x="930676" y="527332"/>
                  <a:pt x="704192" y="409151"/>
                  <a:pt x="704192" y="409151"/>
                </a:cubicBezTo>
                <a:cubicBezTo>
                  <a:pt x="600475" y="354118"/>
                  <a:pt x="491820" y="301201"/>
                  <a:pt x="371876" y="231351"/>
                </a:cubicBezTo>
                <a:cubicBezTo>
                  <a:pt x="251932" y="161501"/>
                  <a:pt x="-35230" y="-24766"/>
                  <a:pt x="3576" y="2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BE921B31-661F-4328-BF27-D5153195947C}"/>
              </a:ext>
            </a:extLst>
          </p:cNvPr>
          <p:cNvSpPr/>
          <p:nvPr/>
        </p:nvSpPr>
        <p:spPr>
          <a:xfrm>
            <a:off x="4986833" y="5187768"/>
            <a:ext cx="662878" cy="603031"/>
          </a:xfrm>
          <a:custGeom>
            <a:avLst/>
            <a:gdLst>
              <a:gd name="connsiteX0" fmla="*/ 34 w 662878"/>
              <a:gd name="connsiteY0" fmla="*/ 182 h 603031"/>
              <a:gd name="connsiteX1" fmla="*/ 319650 w 662878"/>
              <a:gd name="connsiteY1" fmla="*/ 366365 h 603031"/>
              <a:gd name="connsiteX2" fmla="*/ 649850 w 662878"/>
              <a:gd name="connsiteY2" fmla="*/ 597082 h 603031"/>
              <a:gd name="connsiteX3" fmla="*/ 571534 w 662878"/>
              <a:gd name="connsiteY3" fmla="*/ 516649 h 603031"/>
              <a:gd name="connsiteX4" fmla="*/ 338700 w 662878"/>
              <a:gd name="connsiteY4" fmla="*/ 319799 h 603031"/>
              <a:gd name="connsiteX5" fmla="*/ 34 w 662878"/>
              <a:gd name="connsiteY5" fmla="*/ 182 h 603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2878" h="603031">
                <a:moveTo>
                  <a:pt x="34" y="182"/>
                </a:moveTo>
                <a:cubicBezTo>
                  <a:pt x="-3141" y="7943"/>
                  <a:pt x="211347" y="266882"/>
                  <a:pt x="319650" y="366365"/>
                </a:cubicBezTo>
                <a:cubicBezTo>
                  <a:pt x="427953" y="465848"/>
                  <a:pt x="607869" y="572035"/>
                  <a:pt x="649850" y="597082"/>
                </a:cubicBezTo>
                <a:cubicBezTo>
                  <a:pt x="691831" y="622129"/>
                  <a:pt x="623392" y="562863"/>
                  <a:pt x="571534" y="516649"/>
                </a:cubicBezTo>
                <a:cubicBezTo>
                  <a:pt x="519676" y="470435"/>
                  <a:pt x="432186" y="404818"/>
                  <a:pt x="338700" y="319799"/>
                </a:cubicBezTo>
                <a:cubicBezTo>
                  <a:pt x="245214" y="234780"/>
                  <a:pt x="3209" y="-7579"/>
                  <a:pt x="34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FE5301BC-3EFA-449D-8D8B-8089ECCA95A6}"/>
              </a:ext>
            </a:extLst>
          </p:cNvPr>
          <p:cNvSpPr/>
          <p:nvPr/>
        </p:nvSpPr>
        <p:spPr>
          <a:xfrm>
            <a:off x="4700349" y="4788758"/>
            <a:ext cx="319401" cy="417919"/>
          </a:xfrm>
          <a:custGeom>
            <a:avLst/>
            <a:gdLst>
              <a:gd name="connsiteX0" fmla="*/ 2884 w 319401"/>
              <a:gd name="connsiteY0" fmla="*/ 9725 h 417919"/>
              <a:gd name="connsiteX1" fmla="*/ 303451 w 319401"/>
              <a:gd name="connsiteY1" fmla="*/ 405542 h 417919"/>
              <a:gd name="connsiteX2" fmla="*/ 265351 w 319401"/>
              <a:gd name="connsiteY2" fmla="*/ 301825 h 417919"/>
              <a:gd name="connsiteX3" fmla="*/ 157401 w 319401"/>
              <a:gd name="connsiteY3" fmla="*/ 136725 h 417919"/>
              <a:gd name="connsiteX4" fmla="*/ 2884 w 319401"/>
              <a:gd name="connsiteY4" fmla="*/ 9725 h 417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401" h="417919">
                <a:moveTo>
                  <a:pt x="2884" y="9725"/>
                </a:moveTo>
                <a:cubicBezTo>
                  <a:pt x="27226" y="54528"/>
                  <a:pt x="259707" y="356859"/>
                  <a:pt x="303451" y="405542"/>
                </a:cubicBezTo>
                <a:cubicBezTo>
                  <a:pt x="347196" y="454225"/>
                  <a:pt x="289693" y="346628"/>
                  <a:pt x="265351" y="301825"/>
                </a:cubicBezTo>
                <a:cubicBezTo>
                  <a:pt x="241009" y="257022"/>
                  <a:pt x="199734" y="186819"/>
                  <a:pt x="157401" y="136725"/>
                </a:cubicBezTo>
                <a:cubicBezTo>
                  <a:pt x="115068" y="86631"/>
                  <a:pt x="-21458" y="-35078"/>
                  <a:pt x="2884" y="9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CAA8E487-DC1E-442F-AD17-ADD46FCBE987}"/>
              </a:ext>
            </a:extLst>
          </p:cNvPr>
          <p:cNvSpPr/>
          <p:nvPr/>
        </p:nvSpPr>
        <p:spPr>
          <a:xfrm>
            <a:off x="4114672" y="4595153"/>
            <a:ext cx="628933" cy="267611"/>
          </a:xfrm>
          <a:custGeom>
            <a:avLst/>
            <a:gdLst>
              <a:gd name="connsiteX0" fmla="*/ 128 w 628933"/>
              <a:gd name="connsiteY0" fmla="*/ 130 h 267611"/>
              <a:gd name="connsiteX1" fmla="*/ 224495 w 628933"/>
              <a:gd name="connsiteY1" fmla="*/ 199097 h 267611"/>
              <a:gd name="connsiteX2" fmla="*/ 417111 w 628933"/>
              <a:gd name="connsiteY2" fmla="*/ 258364 h 267611"/>
              <a:gd name="connsiteX3" fmla="*/ 512361 w 628933"/>
              <a:gd name="connsiteY3" fmla="*/ 260480 h 267611"/>
              <a:gd name="connsiteX4" fmla="*/ 628778 w 628933"/>
              <a:gd name="connsiteY4" fmla="*/ 190630 h 267611"/>
              <a:gd name="connsiteX5" fmla="*/ 535645 w 628933"/>
              <a:gd name="connsiteY5" fmla="*/ 232964 h 267611"/>
              <a:gd name="connsiteX6" fmla="*/ 465795 w 628933"/>
              <a:gd name="connsiteY6" fmla="*/ 235080 h 267611"/>
              <a:gd name="connsiteX7" fmla="*/ 256245 w 628933"/>
              <a:gd name="connsiteY7" fmla="*/ 169464 h 267611"/>
              <a:gd name="connsiteX8" fmla="*/ 128 w 628933"/>
              <a:gd name="connsiteY8" fmla="*/ 130 h 267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8933" h="267611">
                <a:moveTo>
                  <a:pt x="128" y="130"/>
                </a:moveTo>
                <a:cubicBezTo>
                  <a:pt x="-5164" y="5069"/>
                  <a:pt x="154998" y="156058"/>
                  <a:pt x="224495" y="199097"/>
                </a:cubicBezTo>
                <a:cubicBezTo>
                  <a:pt x="293992" y="242136"/>
                  <a:pt x="369133" y="248134"/>
                  <a:pt x="417111" y="258364"/>
                </a:cubicBezTo>
                <a:cubicBezTo>
                  <a:pt x="465089" y="268594"/>
                  <a:pt x="477083" y="271769"/>
                  <a:pt x="512361" y="260480"/>
                </a:cubicBezTo>
                <a:cubicBezTo>
                  <a:pt x="547639" y="249191"/>
                  <a:pt x="624897" y="195216"/>
                  <a:pt x="628778" y="190630"/>
                </a:cubicBezTo>
                <a:cubicBezTo>
                  <a:pt x="632659" y="186044"/>
                  <a:pt x="562809" y="225556"/>
                  <a:pt x="535645" y="232964"/>
                </a:cubicBezTo>
                <a:cubicBezTo>
                  <a:pt x="508481" y="240372"/>
                  <a:pt x="512362" y="245663"/>
                  <a:pt x="465795" y="235080"/>
                </a:cubicBezTo>
                <a:cubicBezTo>
                  <a:pt x="419228" y="224497"/>
                  <a:pt x="329270" y="207564"/>
                  <a:pt x="256245" y="169464"/>
                </a:cubicBezTo>
                <a:cubicBezTo>
                  <a:pt x="183220" y="131364"/>
                  <a:pt x="5420" y="-4809"/>
                  <a:pt x="128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03A1FD56-6EDD-46C0-A7B4-371EFCCA07E0}"/>
              </a:ext>
            </a:extLst>
          </p:cNvPr>
          <p:cNvSpPr/>
          <p:nvPr/>
        </p:nvSpPr>
        <p:spPr>
          <a:xfrm>
            <a:off x="3989715" y="4282013"/>
            <a:ext cx="156057" cy="341421"/>
          </a:xfrm>
          <a:custGeom>
            <a:avLst/>
            <a:gdLst>
              <a:gd name="connsiteX0" fmla="*/ 202 w 156057"/>
              <a:gd name="connsiteY0" fmla="*/ 4 h 341421"/>
              <a:gd name="connsiteX1" fmla="*/ 84868 w 156057"/>
              <a:gd name="connsiteY1" fmla="*/ 249770 h 341421"/>
              <a:gd name="connsiteX2" fmla="*/ 154718 w 156057"/>
              <a:gd name="connsiteY2" fmla="*/ 340787 h 341421"/>
              <a:gd name="connsiteX3" fmla="*/ 129318 w 156057"/>
              <a:gd name="connsiteY3" fmla="*/ 287870 h 341421"/>
              <a:gd name="connsiteX4" fmla="*/ 110268 w 156057"/>
              <a:gd name="connsiteY4" fmla="*/ 243420 h 341421"/>
              <a:gd name="connsiteX5" fmla="*/ 202 w 156057"/>
              <a:gd name="connsiteY5" fmla="*/ 4 h 341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057" h="341421">
                <a:moveTo>
                  <a:pt x="202" y="4"/>
                </a:moveTo>
                <a:cubicBezTo>
                  <a:pt x="-4031" y="1062"/>
                  <a:pt x="59115" y="192973"/>
                  <a:pt x="84868" y="249770"/>
                </a:cubicBezTo>
                <a:cubicBezTo>
                  <a:pt x="110621" y="306567"/>
                  <a:pt x="147310" y="334437"/>
                  <a:pt x="154718" y="340787"/>
                </a:cubicBezTo>
                <a:cubicBezTo>
                  <a:pt x="162126" y="347137"/>
                  <a:pt x="136726" y="304098"/>
                  <a:pt x="129318" y="287870"/>
                </a:cubicBezTo>
                <a:cubicBezTo>
                  <a:pt x="121910" y="271642"/>
                  <a:pt x="129318" y="286812"/>
                  <a:pt x="110268" y="243420"/>
                </a:cubicBezTo>
                <a:cubicBezTo>
                  <a:pt x="91218" y="200028"/>
                  <a:pt x="4435" y="-1054"/>
                  <a:pt x="202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1E718B76-01A5-4037-8B2C-6ECE2DDE0287}"/>
              </a:ext>
            </a:extLst>
          </p:cNvPr>
          <p:cNvSpPr/>
          <p:nvPr/>
        </p:nvSpPr>
        <p:spPr>
          <a:xfrm>
            <a:off x="3896267" y="3775786"/>
            <a:ext cx="80301" cy="515928"/>
          </a:xfrm>
          <a:custGeom>
            <a:avLst/>
            <a:gdLst>
              <a:gd name="connsiteX0" fmla="*/ 44966 w 80301"/>
              <a:gd name="connsiteY0" fmla="*/ 347 h 515928"/>
              <a:gd name="connsiteX1" fmla="*/ 516 w 80301"/>
              <a:gd name="connsiteY1" fmla="*/ 264931 h 515928"/>
              <a:gd name="connsiteX2" fmla="*/ 78833 w 80301"/>
              <a:gd name="connsiteY2" fmla="*/ 512581 h 515928"/>
              <a:gd name="connsiteX3" fmla="*/ 51316 w 80301"/>
              <a:gd name="connsiteY3" fmla="*/ 402514 h 515928"/>
              <a:gd name="connsiteX4" fmla="*/ 47083 w 80301"/>
              <a:gd name="connsiteY4" fmla="*/ 322081 h 515928"/>
              <a:gd name="connsiteX5" fmla="*/ 44966 w 80301"/>
              <a:gd name="connsiteY5" fmla="*/ 347 h 515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01" h="515928">
                <a:moveTo>
                  <a:pt x="44966" y="347"/>
                </a:moveTo>
                <a:cubicBezTo>
                  <a:pt x="37205" y="-9178"/>
                  <a:pt x="-5128" y="179559"/>
                  <a:pt x="516" y="264931"/>
                </a:cubicBezTo>
                <a:cubicBezTo>
                  <a:pt x="6160" y="350303"/>
                  <a:pt x="70366" y="489651"/>
                  <a:pt x="78833" y="512581"/>
                </a:cubicBezTo>
                <a:cubicBezTo>
                  <a:pt x="87300" y="535512"/>
                  <a:pt x="56608" y="434264"/>
                  <a:pt x="51316" y="402514"/>
                </a:cubicBezTo>
                <a:cubicBezTo>
                  <a:pt x="46024" y="370764"/>
                  <a:pt x="49552" y="385581"/>
                  <a:pt x="47083" y="322081"/>
                </a:cubicBezTo>
                <a:cubicBezTo>
                  <a:pt x="44614" y="258581"/>
                  <a:pt x="52727" y="9872"/>
                  <a:pt x="44966" y="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1CFCD2A1-8FED-4EC6-B866-E474092AFAB4}"/>
              </a:ext>
            </a:extLst>
          </p:cNvPr>
          <p:cNvSpPr/>
          <p:nvPr/>
        </p:nvSpPr>
        <p:spPr>
          <a:xfrm>
            <a:off x="4013428" y="3849496"/>
            <a:ext cx="149416" cy="536617"/>
          </a:xfrm>
          <a:custGeom>
            <a:avLst/>
            <a:gdLst>
              <a:gd name="connsiteX0" fmla="*/ 71739 w 149416"/>
              <a:gd name="connsiteY0" fmla="*/ 721 h 536617"/>
              <a:gd name="connsiteX1" fmla="*/ 8239 w 149416"/>
              <a:gd name="connsiteY1" fmla="*/ 299171 h 536617"/>
              <a:gd name="connsiteX2" fmla="*/ 147939 w 149416"/>
              <a:gd name="connsiteY2" fmla="*/ 529887 h 536617"/>
              <a:gd name="connsiteX3" fmla="*/ 78089 w 149416"/>
              <a:gd name="connsiteY3" fmla="*/ 464271 h 536617"/>
              <a:gd name="connsiteX4" fmla="*/ 20939 w 149416"/>
              <a:gd name="connsiteY4" fmla="*/ 354204 h 536617"/>
              <a:gd name="connsiteX5" fmla="*/ 4005 w 149416"/>
              <a:gd name="connsiteY5" fmla="*/ 218737 h 536617"/>
              <a:gd name="connsiteX6" fmla="*/ 71739 w 149416"/>
              <a:gd name="connsiteY6" fmla="*/ 721 h 536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416" h="536617">
                <a:moveTo>
                  <a:pt x="71739" y="721"/>
                </a:moveTo>
                <a:cubicBezTo>
                  <a:pt x="72445" y="14127"/>
                  <a:pt x="-4461" y="210977"/>
                  <a:pt x="8239" y="299171"/>
                </a:cubicBezTo>
                <a:cubicBezTo>
                  <a:pt x="20939" y="387365"/>
                  <a:pt x="136297" y="502370"/>
                  <a:pt x="147939" y="529887"/>
                </a:cubicBezTo>
                <a:cubicBezTo>
                  <a:pt x="159581" y="557404"/>
                  <a:pt x="99256" y="493551"/>
                  <a:pt x="78089" y="464271"/>
                </a:cubicBezTo>
                <a:cubicBezTo>
                  <a:pt x="56922" y="434991"/>
                  <a:pt x="33286" y="395126"/>
                  <a:pt x="20939" y="354204"/>
                </a:cubicBezTo>
                <a:cubicBezTo>
                  <a:pt x="8592" y="313282"/>
                  <a:pt x="-7637" y="273065"/>
                  <a:pt x="4005" y="218737"/>
                </a:cubicBezTo>
                <a:cubicBezTo>
                  <a:pt x="15647" y="164409"/>
                  <a:pt x="71033" y="-12685"/>
                  <a:pt x="71739" y="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F4232C7A-4954-450C-A5BD-D37A801D88BA}"/>
              </a:ext>
            </a:extLst>
          </p:cNvPr>
          <p:cNvSpPr/>
          <p:nvPr/>
        </p:nvSpPr>
        <p:spPr>
          <a:xfrm>
            <a:off x="3985065" y="3670962"/>
            <a:ext cx="296275" cy="207051"/>
          </a:xfrm>
          <a:custGeom>
            <a:avLst/>
            <a:gdLst>
              <a:gd name="connsiteX0" fmla="*/ 618 w 296275"/>
              <a:gd name="connsiteY0" fmla="*/ 3571 h 207051"/>
              <a:gd name="connsiteX1" fmla="*/ 172068 w 296275"/>
              <a:gd name="connsiteY1" fmla="*/ 22621 h 207051"/>
              <a:gd name="connsiteX2" fmla="*/ 271552 w 296275"/>
              <a:gd name="connsiteY2" fmla="*/ 77655 h 207051"/>
              <a:gd name="connsiteX3" fmla="*/ 294835 w 296275"/>
              <a:gd name="connsiteY3" fmla="*/ 136921 h 207051"/>
              <a:gd name="connsiteX4" fmla="*/ 241918 w 296275"/>
              <a:gd name="connsiteY4" fmla="*/ 206771 h 207051"/>
              <a:gd name="connsiteX5" fmla="*/ 123385 w 296275"/>
              <a:gd name="connsiteY5" fmla="*/ 109405 h 207051"/>
              <a:gd name="connsiteX6" fmla="*/ 233452 w 296275"/>
              <a:gd name="connsiteY6" fmla="*/ 151738 h 207051"/>
              <a:gd name="connsiteX7" fmla="*/ 258852 w 296275"/>
              <a:gd name="connsiteY7" fmla="*/ 119988 h 207051"/>
              <a:gd name="connsiteX8" fmla="*/ 237685 w 296275"/>
              <a:gd name="connsiteY8" fmla="*/ 90355 h 207051"/>
              <a:gd name="connsiteX9" fmla="*/ 618 w 296275"/>
              <a:gd name="connsiteY9" fmla="*/ 3571 h 20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6275" h="207051">
                <a:moveTo>
                  <a:pt x="618" y="3571"/>
                </a:moveTo>
                <a:cubicBezTo>
                  <a:pt x="-10318" y="-7718"/>
                  <a:pt x="126912" y="10274"/>
                  <a:pt x="172068" y="22621"/>
                </a:cubicBezTo>
                <a:cubicBezTo>
                  <a:pt x="217224" y="34968"/>
                  <a:pt x="251091" y="58605"/>
                  <a:pt x="271552" y="77655"/>
                </a:cubicBezTo>
                <a:cubicBezTo>
                  <a:pt x="292013" y="96705"/>
                  <a:pt x="299774" y="115402"/>
                  <a:pt x="294835" y="136921"/>
                </a:cubicBezTo>
                <a:cubicBezTo>
                  <a:pt x="289896" y="158440"/>
                  <a:pt x="270493" y="211357"/>
                  <a:pt x="241918" y="206771"/>
                </a:cubicBezTo>
                <a:cubicBezTo>
                  <a:pt x="213343" y="202185"/>
                  <a:pt x="124796" y="118577"/>
                  <a:pt x="123385" y="109405"/>
                </a:cubicBezTo>
                <a:cubicBezTo>
                  <a:pt x="121974" y="100233"/>
                  <a:pt x="210874" y="149974"/>
                  <a:pt x="233452" y="151738"/>
                </a:cubicBezTo>
                <a:cubicBezTo>
                  <a:pt x="256030" y="153502"/>
                  <a:pt x="258147" y="130218"/>
                  <a:pt x="258852" y="119988"/>
                </a:cubicBezTo>
                <a:cubicBezTo>
                  <a:pt x="259557" y="109758"/>
                  <a:pt x="280371" y="108699"/>
                  <a:pt x="237685" y="90355"/>
                </a:cubicBezTo>
                <a:cubicBezTo>
                  <a:pt x="194999" y="72011"/>
                  <a:pt x="11554" y="14860"/>
                  <a:pt x="618" y="3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A94B2F63-5B18-48C0-9323-BFCEF9417995}"/>
              </a:ext>
            </a:extLst>
          </p:cNvPr>
          <p:cNvSpPr/>
          <p:nvPr/>
        </p:nvSpPr>
        <p:spPr>
          <a:xfrm>
            <a:off x="4269290" y="3946838"/>
            <a:ext cx="76945" cy="232471"/>
          </a:xfrm>
          <a:custGeom>
            <a:avLst/>
            <a:gdLst>
              <a:gd name="connsiteX0" fmla="*/ 69877 w 76945"/>
              <a:gd name="connsiteY0" fmla="*/ 745 h 232471"/>
              <a:gd name="connsiteX1" fmla="*/ 71993 w 76945"/>
              <a:gd name="connsiteY1" fmla="*/ 151029 h 232471"/>
              <a:gd name="connsiteX2" fmla="*/ 27 w 76945"/>
              <a:gd name="connsiteY2" fmla="*/ 231462 h 232471"/>
              <a:gd name="connsiteX3" fmla="*/ 63527 w 76945"/>
              <a:gd name="connsiteY3" fmla="*/ 98112 h 232471"/>
              <a:gd name="connsiteX4" fmla="*/ 69877 w 76945"/>
              <a:gd name="connsiteY4" fmla="*/ 745 h 232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5" h="232471">
                <a:moveTo>
                  <a:pt x="69877" y="745"/>
                </a:moveTo>
                <a:cubicBezTo>
                  <a:pt x="71288" y="9564"/>
                  <a:pt x="83635" y="112576"/>
                  <a:pt x="71993" y="151029"/>
                </a:cubicBezTo>
                <a:cubicBezTo>
                  <a:pt x="60351" y="189482"/>
                  <a:pt x="1438" y="240281"/>
                  <a:pt x="27" y="231462"/>
                </a:cubicBezTo>
                <a:cubicBezTo>
                  <a:pt x="-1384" y="222643"/>
                  <a:pt x="51885" y="132684"/>
                  <a:pt x="63527" y="98112"/>
                </a:cubicBezTo>
                <a:cubicBezTo>
                  <a:pt x="75169" y="63540"/>
                  <a:pt x="68466" y="-8074"/>
                  <a:pt x="69877" y="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FD94B894-A5D7-423E-B80B-B1EAEF2C05DF}"/>
              </a:ext>
            </a:extLst>
          </p:cNvPr>
          <p:cNvSpPr/>
          <p:nvPr/>
        </p:nvSpPr>
        <p:spPr>
          <a:xfrm>
            <a:off x="4410748" y="3983033"/>
            <a:ext cx="144581" cy="549816"/>
          </a:xfrm>
          <a:custGeom>
            <a:avLst/>
            <a:gdLst>
              <a:gd name="connsiteX0" fmla="*/ 385 w 144581"/>
              <a:gd name="connsiteY0" fmla="*/ 534 h 549816"/>
              <a:gd name="connsiteX1" fmla="*/ 17319 w 144581"/>
              <a:gd name="connsiteY1" fmla="*/ 277817 h 549816"/>
              <a:gd name="connsiteX2" fmla="*/ 38485 w 144581"/>
              <a:gd name="connsiteY2" fmla="*/ 337084 h 549816"/>
              <a:gd name="connsiteX3" fmla="*/ 140085 w 144581"/>
              <a:gd name="connsiteY3" fmla="*/ 546634 h 549816"/>
              <a:gd name="connsiteX4" fmla="*/ 118919 w 144581"/>
              <a:gd name="connsiteY4" fmla="*/ 453500 h 549816"/>
              <a:gd name="connsiteX5" fmla="*/ 49069 w 144581"/>
              <a:gd name="connsiteY5" fmla="*/ 315917 h 549816"/>
              <a:gd name="connsiteX6" fmla="*/ 34252 w 144581"/>
              <a:gd name="connsiteY6" fmla="*/ 210084 h 549816"/>
              <a:gd name="connsiteX7" fmla="*/ 385 w 144581"/>
              <a:gd name="connsiteY7" fmla="*/ 534 h 549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4581" h="549816">
                <a:moveTo>
                  <a:pt x="385" y="534"/>
                </a:moveTo>
                <a:cubicBezTo>
                  <a:pt x="-2437" y="11823"/>
                  <a:pt x="10969" y="221725"/>
                  <a:pt x="17319" y="277817"/>
                </a:cubicBezTo>
                <a:cubicBezTo>
                  <a:pt x="23669" y="333909"/>
                  <a:pt x="18024" y="292281"/>
                  <a:pt x="38485" y="337084"/>
                </a:cubicBezTo>
                <a:cubicBezTo>
                  <a:pt x="58946" y="381887"/>
                  <a:pt x="126679" y="527231"/>
                  <a:pt x="140085" y="546634"/>
                </a:cubicBezTo>
                <a:cubicBezTo>
                  <a:pt x="153491" y="566037"/>
                  <a:pt x="134088" y="491953"/>
                  <a:pt x="118919" y="453500"/>
                </a:cubicBezTo>
                <a:cubicBezTo>
                  <a:pt x="103750" y="415047"/>
                  <a:pt x="63180" y="356486"/>
                  <a:pt x="49069" y="315917"/>
                </a:cubicBezTo>
                <a:cubicBezTo>
                  <a:pt x="34958" y="275348"/>
                  <a:pt x="40602" y="260178"/>
                  <a:pt x="34252" y="210084"/>
                </a:cubicBezTo>
                <a:cubicBezTo>
                  <a:pt x="27902" y="159990"/>
                  <a:pt x="3207" y="-10755"/>
                  <a:pt x="385" y="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06313029-C76D-4728-A190-C5FB3ED61E12}"/>
              </a:ext>
            </a:extLst>
          </p:cNvPr>
          <p:cNvSpPr/>
          <p:nvPr/>
        </p:nvSpPr>
        <p:spPr>
          <a:xfrm>
            <a:off x="4222321" y="3889585"/>
            <a:ext cx="271364" cy="651546"/>
          </a:xfrm>
          <a:custGeom>
            <a:avLst/>
            <a:gdLst>
              <a:gd name="connsiteX0" fmla="*/ 59696 w 271364"/>
              <a:gd name="connsiteY0" fmla="*/ 848 h 651546"/>
              <a:gd name="connsiteX1" fmla="*/ 429 w 271364"/>
              <a:gd name="connsiteY1" fmla="*/ 204048 h 651546"/>
              <a:gd name="connsiteX2" fmla="*/ 36412 w 271364"/>
              <a:gd name="connsiteY2" fmla="*/ 453815 h 651546"/>
              <a:gd name="connsiteX3" fmla="*/ 99912 w 271364"/>
              <a:gd name="connsiteY3" fmla="*/ 489798 h 651546"/>
              <a:gd name="connsiteX4" fmla="*/ 197279 w 271364"/>
              <a:gd name="connsiteY4" fmla="*/ 612565 h 651546"/>
              <a:gd name="connsiteX5" fmla="*/ 271362 w 271364"/>
              <a:gd name="connsiteY5" fmla="*/ 650665 h 651546"/>
              <a:gd name="connsiteX6" fmla="*/ 199396 w 271364"/>
              <a:gd name="connsiteY6" fmla="*/ 582932 h 651546"/>
              <a:gd name="connsiteX7" fmla="*/ 85096 w 271364"/>
              <a:gd name="connsiteY7" fmla="*/ 436882 h 651546"/>
              <a:gd name="connsiteX8" fmla="*/ 53346 w 271364"/>
              <a:gd name="connsiteY8" fmla="*/ 373382 h 651546"/>
              <a:gd name="connsiteX9" fmla="*/ 25829 w 271364"/>
              <a:gd name="connsiteY9" fmla="*/ 282365 h 651546"/>
              <a:gd name="connsiteX10" fmla="*/ 59696 w 271364"/>
              <a:gd name="connsiteY10" fmla="*/ 848 h 651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1364" h="651546">
                <a:moveTo>
                  <a:pt x="59696" y="848"/>
                </a:moveTo>
                <a:cubicBezTo>
                  <a:pt x="55463" y="-12205"/>
                  <a:pt x="4310" y="128554"/>
                  <a:pt x="429" y="204048"/>
                </a:cubicBezTo>
                <a:cubicBezTo>
                  <a:pt x="-3452" y="279542"/>
                  <a:pt x="19831" y="406190"/>
                  <a:pt x="36412" y="453815"/>
                </a:cubicBezTo>
                <a:cubicBezTo>
                  <a:pt x="52992" y="501440"/>
                  <a:pt x="73101" y="463340"/>
                  <a:pt x="99912" y="489798"/>
                </a:cubicBezTo>
                <a:cubicBezTo>
                  <a:pt x="126723" y="516256"/>
                  <a:pt x="168704" y="585754"/>
                  <a:pt x="197279" y="612565"/>
                </a:cubicBezTo>
                <a:cubicBezTo>
                  <a:pt x="225854" y="639376"/>
                  <a:pt x="271009" y="655604"/>
                  <a:pt x="271362" y="650665"/>
                </a:cubicBezTo>
                <a:cubicBezTo>
                  <a:pt x="271715" y="645726"/>
                  <a:pt x="230440" y="618562"/>
                  <a:pt x="199396" y="582932"/>
                </a:cubicBezTo>
                <a:cubicBezTo>
                  <a:pt x="168352" y="547302"/>
                  <a:pt x="109438" y="471807"/>
                  <a:pt x="85096" y="436882"/>
                </a:cubicBezTo>
                <a:cubicBezTo>
                  <a:pt x="60754" y="401957"/>
                  <a:pt x="63224" y="399135"/>
                  <a:pt x="53346" y="373382"/>
                </a:cubicBezTo>
                <a:cubicBezTo>
                  <a:pt x="43468" y="347629"/>
                  <a:pt x="21949" y="344454"/>
                  <a:pt x="25829" y="282365"/>
                </a:cubicBezTo>
                <a:cubicBezTo>
                  <a:pt x="29709" y="220276"/>
                  <a:pt x="63929" y="13901"/>
                  <a:pt x="59696" y="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472D6B5E-BA6A-46F9-B48A-19E5940A6112}"/>
              </a:ext>
            </a:extLst>
          </p:cNvPr>
          <p:cNvSpPr/>
          <p:nvPr/>
        </p:nvSpPr>
        <p:spPr>
          <a:xfrm>
            <a:off x="7213586" y="5250600"/>
            <a:ext cx="16309" cy="152005"/>
          </a:xfrm>
          <a:custGeom>
            <a:avLst/>
            <a:gdLst>
              <a:gd name="connsiteX0" fmla="*/ 15889 w 16309"/>
              <a:gd name="connsiteY0" fmla="*/ 2438 h 152005"/>
              <a:gd name="connsiteX1" fmla="*/ 11127 w 16309"/>
              <a:gd name="connsiteY1" fmla="*/ 150075 h 152005"/>
              <a:gd name="connsiteX2" fmla="*/ 4777 w 16309"/>
              <a:gd name="connsiteY2" fmla="*/ 84988 h 152005"/>
              <a:gd name="connsiteX3" fmla="*/ 14 w 16309"/>
              <a:gd name="connsiteY3" fmla="*/ 59588 h 152005"/>
              <a:gd name="connsiteX4" fmla="*/ 15889 w 16309"/>
              <a:gd name="connsiteY4" fmla="*/ 2438 h 1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09" h="152005">
                <a:moveTo>
                  <a:pt x="15889" y="2438"/>
                </a:moveTo>
                <a:cubicBezTo>
                  <a:pt x="17741" y="17519"/>
                  <a:pt x="12979" y="136317"/>
                  <a:pt x="11127" y="150075"/>
                </a:cubicBezTo>
                <a:cubicBezTo>
                  <a:pt x="9275" y="163833"/>
                  <a:pt x="6629" y="100069"/>
                  <a:pt x="4777" y="84988"/>
                </a:cubicBezTo>
                <a:cubicBezTo>
                  <a:pt x="2925" y="69907"/>
                  <a:pt x="543" y="72553"/>
                  <a:pt x="14" y="59588"/>
                </a:cubicBezTo>
                <a:cubicBezTo>
                  <a:pt x="-515" y="46623"/>
                  <a:pt x="14037" y="-12643"/>
                  <a:pt x="15889" y="2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F633DD77-512B-4A44-965B-D557BA023518}"/>
              </a:ext>
            </a:extLst>
          </p:cNvPr>
          <p:cNvSpPr/>
          <p:nvPr/>
        </p:nvSpPr>
        <p:spPr>
          <a:xfrm>
            <a:off x="7417795" y="5232400"/>
            <a:ext cx="3768" cy="97214"/>
          </a:xfrm>
          <a:custGeom>
            <a:avLst/>
            <a:gdLst>
              <a:gd name="connsiteX0" fmla="*/ 3768 w 3768"/>
              <a:gd name="connsiteY0" fmla="*/ 0 h 97214"/>
              <a:gd name="connsiteX1" fmla="*/ 593 w 3768"/>
              <a:gd name="connsiteY1" fmla="*/ 96838 h 97214"/>
              <a:gd name="connsiteX2" fmla="*/ 3768 w 3768"/>
              <a:gd name="connsiteY2" fmla="*/ 0 h 97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68" h="97214">
                <a:moveTo>
                  <a:pt x="3768" y="0"/>
                </a:moveTo>
                <a:cubicBezTo>
                  <a:pt x="3768" y="0"/>
                  <a:pt x="2974" y="89430"/>
                  <a:pt x="593" y="96838"/>
                </a:cubicBezTo>
                <a:cubicBezTo>
                  <a:pt x="-1788" y="104246"/>
                  <a:pt x="3768" y="0"/>
                  <a:pt x="376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42189630-7E78-4613-B815-6AFA44EDF7A4}"/>
              </a:ext>
            </a:extLst>
          </p:cNvPr>
          <p:cNvSpPr/>
          <p:nvPr/>
        </p:nvSpPr>
        <p:spPr>
          <a:xfrm>
            <a:off x="7404952" y="5215749"/>
            <a:ext cx="21170" cy="120375"/>
          </a:xfrm>
          <a:custGeom>
            <a:avLst/>
            <a:gdLst>
              <a:gd name="connsiteX0" fmla="*/ 18198 w 21170"/>
              <a:gd name="connsiteY0" fmla="*/ 776 h 120375"/>
              <a:gd name="connsiteX1" fmla="*/ 19786 w 21170"/>
              <a:gd name="connsiteY1" fmla="*/ 111901 h 120375"/>
              <a:gd name="connsiteX2" fmla="*/ 3911 w 21170"/>
              <a:gd name="connsiteY2" fmla="*/ 110314 h 120375"/>
              <a:gd name="connsiteX3" fmla="*/ 3911 w 21170"/>
              <a:gd name="connsiteY3" fmla="*/ 91264 h 120375"/>
              <a:gd name="connsiteX4" fmla="*/ 736 w 21170"/>
              <a:gd name="connsiteY4" fmla="*/ 62689 h 120375"/>
              <a:gd name="connsiteX5" fmla="*/ 18198 w 21170"/>
              <a:gd name="connsiteY5" fmla="*/ 776 h 120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70" h="120375">
                <a:moveTo>
                  <a:pt x="18198" y="776"/>
                </a:moveTo>
                <a:cubicBezTo>
                  <a:pt x="21373" y="8978"/>
                  <a:pt x="22167" y="93645"/>
                  <a:pt x="19786" y="111901"/>
                </a:cubicBezTo>
                <a:cubicBezTo>
                  <a:pt x="17405" y="130157"/>
                  <a:pt x="6557" y="113754"/>
                  <a:pt x="3911" y="110314"/>
                </a:cubicBezTo>
                <a:cubicBezTo>
                  <a:pt x="1265" y="106874"/>
                  <a:pt x="4440" y="99202"/>
                  <a:pt x="3911" y="91264"/>
                </a:cubicBezTo>
                <a:cubicBezTo>
                  <a:pt x="3382" y="83327"/>
                  <a:pt x="-1910" y="73537"/>
                  <a:pt x="736" y="62689"/>
                </a:cubicBezTo>
                <a:cubicBezTo>
                  <a:pt x="3382" y="51841"/>
                  <a:pt x="15023" y="-7426"/>
                  <a:pt x="18198" y="7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6B680694-9D1F-4326-9AA1-D9C53112032F}"/>
              </a:ext>
            </a:extLst>
          </p:cNvPr>
          <p:cNvSpPr/>
          <p:nvPr/>
        </p:nvSpPr>
        <p:spPr>
          <a:xfrm>
            <a:off x="6987329" y="5263379"/>
            <a:ext cx="21597" cy="142931"/>
          </a:xfrm>
          <a:custGeom>
            <a:avLst/>
            <a:gdLst>
              <a:gd name="connsiteX0" fmla="*/ 8784 w 21597"/>
              <a:gd name="connsiteY0" fmla="*/ 2359 h 142931"/>
              <a:gd name="connsiteX1" fmla="*/ 21484 w 21597"/>
              <a:gd name="connsiteY1" fmla="*/ 142059 h 142931"/>
              <a:gd name="connsiteX2" fmla="*/ 846 w 21597"/>
              <a:gd name="connsiteY2" fmla="*/ 59509 h 142931"/>
              <a:gd name="connsiteX3" fmla="*/ 8784 w 21597"/>
              <a:gd name="connsiteY3" fmla="*/ 2359 h 14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97" h="142931">
                <a:moveTo>
                  <a:pt x="8784" y="2359"/>
                </a:moveTo>
                <a:cubicBezTo>
                  <a:pt x="12224" y="16117"/>
                  <a:pt x="22807" y="132534"/>
                  <a:pt x="21484" y="142059"/>
                </a:cubicBezTo>
                <a:cubicBezTo>
                  <a:pt x="20161" y="151584"/>
                  <a:pt x="4286" y="80411"/>
                  <a:pt x="846" y="59509"/>
                </a:cubicBezTo>
                <a:cubicBezTo>
                  <a:pt x="-2594" y="38607"/>
                  <a:pt x="5344" y="-11399"/>
                  <a:pt x="8784" y="2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18D92B9F-DBB2-4704-A44F-AF768D6A9CD7}"/>
              </a:ext>
            </a:extLst>
          </p:cNvPr>
          <p:cNvSpPr/>
          <p:nvPr/>
        </p:nvSpPr>
        <p:spPr>
          <a:xfrm>
            <a:off x="7502729" y="5201799"/>
            <a:ext cx="47427" cy="99329"/>
          </a:xfrm>
          <a:custGeom>
            <a:avLst/>
            <a:gdLst>
              <a:gd name="connsiteX0" fmla="*/ 47421 w 47427"/>
              <a:gd name="connsiteY0" fmla="*/ 439 h 99329"/>
              <a:gd name="connsiteX1" fmla="*/ 6146 w 47427"/>
              <a:gd name="connsiteY1" fmla="*/ 97276 h 99329"/>
              <a:gd name="connsiteX2" fmla="*/ 2971 w 47427"/>
              <a:gd name="connsiteY2" fmla="*/ 62351 h 99329"/>
              <a:gd name="connsiteX3" fmla="*/ 47421 w 47427"/>
              <a:gd name="connsiteY3" fmla="*/ 439 h 99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427" h="99329">
                <a:moveTo>
                  <a:pt x="47421" y="439"/>
                </a:moveTo>
                <a:cubicBezTo>
                  <a:pt x="47950" y="6260"/>
                  <a:pt x="13554" y="86957"/>
                  <a:pt x="6146" y="97276"/>
                </a:cubicBezTo>
                <a:cubicBezTo>
                  <a:pt x="-1262" y="107595"/>
                  <a:pt x="-1527" y="76374"/>
                  <a:pt x="2971" y="62351"/>
                </a:cubicBezTo>
                <a:cubicBezTo>
                  <a:pt x="7469" y="48328"/>
                  <a:pt x="46892" y="-5382"/>
                  <a:pt x="47421" y="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21479931-5245-455A-BF17-24F1BF836E58}"/>
              </a:ext>
            </a:extLst>
          </p:cNvPr>
          <p:cNvSpPr/>
          <p:nvPr/>
        </p:nvSpPr>
        <p:spPr>
          <a:xfrm>
            <a:off x="6788148" y="5280909"/>
            <a:ext cx="32360" cy="102251"/>
          </a:xfrm>
          <a:custGeom>
            <a:avLst/>
            <a:gdLst>
              <a:gd name="connsiteX0" fmla="*/ 2 w 32360"/>
              <a:gd name="connsiteY0" fmla="*/ 704 h 102251"/>
              <a:gd name="connsiteX1" fmla="*/ 28577 w 32360"/>
              <a:gd name="connsiteY1" fmla="*/ 100716 h 102251"/>
              <a:gd name="connsiteX2" fmla="*/ 30165 w 32360"/>
              <a:gd name="connsiteY2" fmla="*/ 57854 h 102251"/>
              <a:gd name="connsiteX3" fmla="*/ 2 w 32360"/>
              <a:gd name="connsiteY3" fmla="*/ 704 h 102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60" h="102251">
                <a:moveTo>
                  <a:pt x="2" y="704"/>
                </a:moveTo>
                <a:cubicBezTo>
                  <a:pt x="-263" y="7848"/>
                  <a:pt x="23550" y="91191"/>
                  <a:pt x="28577" y="100716"/>
                </a:cubicBezTo>
                <a:cubicBezTo>
                  <a:pt x="33604" y="110241"/>
                  <a:pt x="33075" y="72935"/>
                  <a:pt x="30165" y="57854"/>
                </a:cubicBezTo>
                <a:cubicBezTo>
                  <a:pt x="27255" y="42773"/>
                  <a:pt x="267" y="-6440"/>
                  <a:pt x="2" y="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FD557ED7-87D4-48E4-AB75-3AA1D552E1F0}"/>
              </a:ext>
            </a:extLst>
          </p:cNvPr>
          <p:cNvSpPr/>
          <p:nvPr/>
        </p:nvSpPr>
        <p:spPr>
          <a:xfrm>
            <a:off x="6629397" y="5288692"/>
            <a:ext cx="68661" cy="95651"/>
          </a:xfrm>
          <a:custGeom>
            <a:avLst/>
            <a:gdLst>
              <a:gd name="connsiteX0" fmla="*/ 3 w 68661"/>
              <a:gd name="connsiteY0" fmla="*/ 858 h 95651"/>
              <a:gd name="connsiteX1" fmla="*/ 63503 w 68661"/>
              <a:gd name="connsiteY1" fmla="*/ 94521 h 95651"/>
              <a:gd name="connsiteX2" fmla="*/ 60328 w 68661"/>
              <a:gd name="connsiteY2" fmla="*/ 50071 h 95651"/>
              <a:gd name="connsiteX3" fmla="*/ 3 w 68661"/>
              <a:gd name="connsiteY3" fmla="*/ 858 h 9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661" h="95651">
                <a:moveTo>
                  <a:pt x="3" y="858"/>
                </a:moveTo>
                <a:cubicBezTo>
                  <a:pt x="532" y="8266"/>
                  <a:pt x="53449" y="86319"/>
                  <a:pt x="63503" y="94521"/>
                </a:cubicBezTo>
                <a:cubicBezTo>
                  <a:pt x="73557" y="102723"/>
                  <a:pt x="66942" y="64094"/>
                  <a:pt x="60328" y="50071"/>
                </a:cubicBezTo>
                <a:cubicBezTo>
                  <a:pt x="53714" y="36048"/>
                  <a:pt x="-526" y="-6550"/>
                  <a:pt x="3" y="8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63CB2797-671F-4852-92B7-E39A73927654}"/>
              </a:ext>
            </a:extLst>
          </p:cNvPr>
          <p:cNvSpPr/>
          <p:nvPr/>
        </p:nvSpPr>
        <p:spPr>
          <a:xfrm>
            <a:off x="6696807" y="5294071"/>
            <a:ext cx="813688" cy="115074"/>
          </a:xfrm>
          <a:custGeom>
            <a:avLst/>
            <a:gdLst>
              <a:gd name="connsiteX0" fmla="*/ 2443 w 813688"/>
              <a:gd name="connsiteY0" fmla="*/ 81204 h 115074"/>
              <a:gd name="connsiteX1" fmla="*/ 132618 w 813688"/>
              <a:gd name="connsiteY1" fmla="*/ 87554 h 115074"/>
              <a:gd name="connsiteX2" fmla="*/ 380268 w 813688"/>
              <a:gd name="connsiteY2" fmla="*/ 111367 h 115074"/>
              <a:gd name="connsiteX3" fmla="*/ 491393 w 813688"/>
              <a:gd name="connsiteY3" fmla="*/ 114542 h 115074"/>
              <a:gd name="connsiteX4" fmla="*/ 610456 w 813688"/>
              <a:gd name="connsiteY4" fmla="*/ 106604 h 115074"/>
              <a:gd name="connsiteX5" fmla="*/ 724756 w 813688"/>
              <a:gd name="connsiteY5" fmla="*/ 57392 h 115074"/>
              <a:gd name="connsiteX6" fmla="*/ 813656 w 813688"/>
              <a:gd name="connsiteY6" fmla="*/ 242 h 115074"/>
              <a:gd name="connsiteX7" fmla="*/ 715231 w 813688"/>
              <a:gd name="connsiteY7" fmla="*/ 38342 h 115074"/>
              <a:gd name="connsiteX8" fmla="*/ 653318 w 813688"/>
              <a:gd name="connsiteY8" fmla="*/ 74854 h 115074"/>
              <a:gd name="connsiteX9" fmla="*/ 515206 w 813688"/>
              <a:gd name="connsiteY9" fmla="*/ 97079 h 115074"/>
              <a:gd name="connsiteX10" fmla="*/ 389793 w 813688"/>
              <a:gd name="connsiteY10" fmla="*/ 89142 h 115074"/>
              <a:gd name="connsiteX11" fmla="*/ 240568 w 813688"/>
              <a:gd name="connsiteY11" fmla="*/ 81204 h 115074"/>
              <a:gd name="connsiteX12" fmla="*/ 2443 w 813688"/>
              <a:gd name="connsiteY12" fmla="*/ 81204 h 115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3688" h="115074">
                <a:moveTo>
                  <a:pt x="2443" y="81204"/>
                </a:moveTo>
                <a:cubicBezTo>
                  <a:pt x="-15548" y="82262"/>
                  <a:pt x="69647" y="82527"/>
                  <a:pt x="132618" y="87554"/>
                </a:cubicBezTo>
                <a:cubicBezTo>
                  <a:pt x="195589" y="92581"/>
                  <a:pt x="320472" y="106869"/>
                  <a:pt x="380268" y="111367"/>
                </a:cubicBezTo>
                <a:cubicBezTo>
                  <a:pt x="440064" y="115865"/>
                  <a:pt x="453028" y="115336"/>
                  <a:pt x="491393" y="114542"/>
                </a:cubicBezTo>
                <a:cubicBezTo>
                  <a:pt x="529758" y="113748"/>
                  <a:pt x="571562" y="116129"/>
                  <a:pt x="610456" y="106604"/>
                </a:cubicBezTo>
                <a:cubicBezTo>
                  <a:pt x="649350" y="97079"/>
                  <a:pt x="690889" y="75119"/>
                  <a:pt x="724756" y="57392"/>
                </a:cubicBezTo>
                <a:cubicBezTo>
                  <a:pt x="758623" y="39665"/>
                  <a:pt x="815243" y="3417"/>
                  <a:pt x="813656" y="242"/>
                </a:cubicBezTo>
                <a:cubicBezTo>
                  <a:pt x="812069" y="-2933"/>
                  <a:pt x="741954" y="25907"/>
                  <a:pt x="715231" y="38342"/>
                </a:cubicBezTo>
                <a:cubicBezTo>
                  <a:pt x="688508" y="50777"/>
                  <a:pt x="686655" y="65065"/>
                  <a:pt x="653318" y="74854"/>
                </a:cubicBezTo>
                <a:cubicBezTo>
                  <a:pt x="619981" y="84643"/>
                  <a:pt x="559127" y="94698"/>
                  <a:pt x="515206" y="97079"/>
                </a:cubicBezTo>
                <a:lnTo>
                  <a:pt x="389793" y="89142"/>
                </a:lnTo>
                <a:cubicBezTo>
                  <a:pt x="344020" y="86496"/>
                  <a:pt x="302216" y="82527"/>
                  <a:pt x="240568" y="81204"/>
                </a:cubicBezTo>
                <a:cubicBezTo>
                  <a:pt x="178920" y="79881"/>
                  <a:pt x="20434" y="80146"/>
                  <a:pt x="2443" y="81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0863325C-D23C-46FC-9A91-356C4B2486BA}"/>
              </a:ext>
            </a:extLst>
          </p:cNvPr>
          <p:cNvSpPr/>
          <p:nvPr/>
        </p:nvSpPr>
        <p:spPr>
          <a:xfrm>
            <a:off x="4900450" y="571029"/>
            <a:ext cx="1246646" cy="2978765"/>
          </a:xfrm>
          <a:custGeom>
            <a:avLst/>
            <a:gdLst>
              <a:gd name="connsiteX0" fmla="*/ 1246350 w 1246646"/>
              <a:gd name="connsiteY0" fmla="*/ 471 h 2978765"/>
              <a:gd name="connsiteX1" fmla="*/ 243050 w 1246646"/>
              <a:gd name="connsiteY1" fmla="*/ 1092671 h 2978765"/>
              <a:gd name="connsiteX2" fmla="*/ 20800 w 1246646"/>
              <a:gd name="connsiteY2" fmla="*/ 2908771 h 2978765"/>
              <a:gd name="connsiteX3" fmla="*/ 46200 w 1246646"/>
              <a:gd name="connsiteY3" fmla="*/ 2470621 h 2978765"/>
              <a:gd name="connsiteX4" fmla="*/ 344650 w 1246646"/>
              <a:gd name="connsiteY4" fmla="*/ 1213321 h 2978765"/>
              <a:gd name="connsiteX5" fmla="*/ 1246350 w 1246646"/>
              <a:gd name="connsiteY5" fmla="*/ 471 h 2978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6646" h="2978765">
                <a:moveTo>
                  <a:pt x="1246350" y="471"/>
                </a:moveTo>
                <a:cubicBezTo>
                  <a:pt x="1229417" y="-19637"/>
                  <a:pt x="447308" y="607954"/>
                  <a:pt x="243050" y="1092671"/>
                </a:cubicBezTo>
                <a:cubicBezTo>
                  <a:pt x="38792" y="1577388"/>
                  <a:pt x="53608" y="2679113"/>
                  <a:pt x="20800" y="2908771"/>
                </a:cubicBezTo>
                <a:cubicBezTo>
                  <a:pt x="-12008" y="3138429"/>
                  <a:pt x="-7775" y="2753196"/>
                  <a:pt x="46200" y="2470621"/>
                </a:cubicBezTo>
                <a:cubicBezTo>
                  <a:pt x="100175" y="2188046"/>
                  <a:pt x="138275" y="1626071"/>
                  <a:pt x="344650" y="1213321"/>
                </a:cubicBezTo>
                <a:cubicBezTo>
                  <a:pt x="551025" y="800571"/>
                  <a:pt x="1263283" y="20579"/>
                  <a:pt x="1246350" y="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8349EB98-432C-432D-888C-9B14852D0D00}"/>
              </a:ext>
            </a:extLst>
          </p:cNvPr>
          <p:cNvSpPr/>
          <p:nvPr/>
        </p:nvSpPr>
        <p:spPr>
          <a:xfrm>
            <a:off x="6248046" y="348210"/>
            <a:ext cx="1983168" cy="1670349"/>
          </a:xfrm>
          <a:custGeom>
            <a:avLst/>
            <a:gdLst>
              <a:gd name="connsiteX0" fmla="*/ 354 w 1983168"/>
              <a:gd name="connsiteY0" fmla="*/ 261390 h 1670349"/>
              <a:gd name="connsiteX1" fmla="*/ 336904 w 1983168"/>
              <a:gd name="connsiteY1" fmla="*/ 115340 h 1670349"/>
              <a:gd name="connsiteX2" fmla="*/ 1206854 w 1983168"/>
              <a:gd name="connsiteY2" fmla="*/ 515390 h 1670349"/>
              <a:gd name="connsiteX3" fmla="*/ 1937104 w 1983168"/>
              <a:gd name="connsiteY3" fmla="*/ 1626640 h 1670349"/>
              <a:gd name="connsiteX4" fmla="*/ 1899004 w 1983168"/>
              <a:gd name="connsiteY4" fmla="*/ 1423440 h 1670349"/>
              <a:gd name="connsiteX5" fmla="*/ 1829154 w 1983168"/>
              <a:gd name="connsiteY5" fmla="*/ 1207540 h 1670349"/>
              <a:gd name="connsiteX6" fmla="*/ 1689454 w 1983168"/>
              <a:gd name="connsiteY6" fmla="*/ 928140 h 1670349"/>
              <a:gd name="connsiteX7" fmla="*/ 1429104 w 1983168"/>
              <a:gd name="connsiteY7" fmla="*/ 534440 h 1670349"/>
              <a:gd name="connsiteX8" fmla="*/ 825854 w 1983168"/>
              <a:gd name="connsiteY8" fmla="*/ 115340 h 1670349"/>
              <a:gd name="connsiteX9" fmla="*/ 387704 w 1983168"/>
              <a:gd name="connsiteY9" fmla="*/ 7390 h 1670349"/>
              <a:gd name="connsiteX10" fmla="*/ 354 w 1983168"/>
              <a:gd name="connsiteY10" fmla="*/ 261390 h 1670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83168" h="1670349">
                <a:moveTo>
                  <a:pt x="354" y="261390"/>
                </a:moveTo>
                <a:cubicBezTo>
                  <a:pt x="-8113" y="279382"/>
                  <a:pt x="135821" y="73007"/>
                  <a:pt x="336904" y="115340"/>
                </a:cubicBezTo>
                <a:cubicBezTo>
                  <a:pt x="537987" y="157673"/>
                  <a:pt x="940154" y="263507"/>
                  <a:pt x="1206854" y="515390"/>
                </a:cubicBezTo>
                <a:cubicBezTo>
                  <a:pt x="1473554" y="767273"/>
                  <a:pt x="1821746" y="1475298"/>
                  <a:pt x="1937104" y="1626640"/>
                </a:cubicBezTo>
                <a:cubicBezTo>
                  <a:pt x="2052462" y="1777982"/>
                  <a:pt x="1916996" y="1493290"/>
                  <a:pt x="1899004" y="1423440"/>
                </a:cubicBezTo>
                <a:cubicBezTo>
                  <a:pt x="1881012" y="1353590"/>
                  <a:pt x="1864079" y="1290090"/>
                  <a:pt x="1829154" y="1207540"/>
                </a:cubicBezTo>
                <a:cubicBezTo>
                  <a:pt x="1794229" y="1124990"/>
                  <a:pt x="1756129" y="1040323"/>
                  <a:pt x="1689454" y="928140"/>
                </a:cubicBezTo>
                <a:cubicBezTo>
                  <a:pt x="1622779" y="815957"/>
                  <a:pt x="1573037" y="669907"/>
                  <a:pt x="1429104" y="534440"/>
                </a:cubicBezTo>
                <a:cubicBezTo>
                  <a:pt x="1285171" y="398973"/>
                  <a:pt x="999421" y="203182"/>
                  <a:pt x="825854" y="115340"/>
                </a:cubicBezTo>
                <a:cubicBezTo>
                  <a:pt x="652287" y="27498"/>
                  <a:pt x="529521" y="-19068"/>
                  <a:pt x="387704" y="7390"/>
                </a:cubicBezTo>
                <a:cubicBezTo>
                  <a:pt x="245887" y="33848"/>
                  <a:pt x="8821" y="243398"/>
                  <a:pt x="354" y="261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955019E2-D603-4893-B7B4-C51FCA2569B0}"/>
              </a:ext>
            </a:extLst>
          </p:cNvPr>
          <p:cNvSpPr/>
          <p:nvPr/>
        </p:nvSpPr>
        <p:spPr>
          <a:xfrm>
            <a:off x="6493527" y="572097"/>
            <a:ext cx="1482129" cy="2557908"/>
          </a:xfrm>
          <a:custGeom>
            <a:avLst/>
            <a:gdLst>
              <a:gd name="connsiteX0" fmla="*/ 2523 w 1482129"/>
              <a:gd name="connsiteY0" fmla="*/ 12103 h 2557908"/>
              <a:gd name="connsiteX1" fmla="*/ 910573 w 1482129"/>
              <a:gd name="connsiteY1" fmla="*/ 450253 h 2557908"/>
              <a:gd name="connsiteX2" fmla="*/ 1342373 w 1482129"/>
              <a:gd name="connsiteY2" fmla="*/ 1466253 h 2557908"/>
              <a:gd name="connsiteX3" fmla="*/ 1348723 w 1482129"/>
              <a:gd name="connsiteY3" fmla="*/ 2507653 h 2557908"/>
              <a:gd name="connsiteX4" fmla="*/ 1361423 w 1482129"/>
              <a:gd name="connsiteY4" fmla="*/ 2323503 h 2557908"/>
              <a:gd name="connsiteX5" fmla="*/ 1482073 w 1482129"/>
              <a:gd name="connsiteY5" fmla="*/ 1707553 h 2557908"/>
              <a:gd name="connsiteX6" fmla="*/ 1374123 w 1482129"/>
              <a:gd name="connsiteY6" fmla="*/ 1053503 h 2557908"/>
              <a:gd name="connsiteX7" fmla="*/ 1170923 w 1482129"/>
              <a:gd name="connsiteY7" fmla="*/ 659803 h 2557908"/>
              <a:gd name="connsiteX8" fmla="*/ 656573 w 1482129"/>
              <a:gd name="connsiteY8" fmla="*/ 170853 h 2557908"/>
              <a:gd name="connsiteX9" fmla="*/ 2523 w 1482129"/>
              <a:gd name="connsiteY9" fmla="*/ 12103 h 255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2129" h="2557908">
                <a:moveTo>
                  <a:pt x="2523" y="12103"/>
                </a:moveTo>
                <a:cubicBezTo>
                  <a:pt x="44856" y="58670"/>
                  <a:pt x="687265" y="207895"/>
                  <a:pt x="910573" y="450253"/>
                </a:cubicBezTo>
                <a:cubicBezTo>
                  <a:pt x="1133881" y="692611"/>
                  <a:pt x="1269348" y="1123353"/>
                  <a:pt x="1342373" y="1466253"/>
                </a:cubicBezTo>
                <a:cubicBezTo>
                  <a:pt x="1415398" y="1809153"/>
                  <a:pt x="1345548" y="2364778"/>
                  <a:pt x="1348723" y="2507653"/>
                </a:cubicBezTo>
                <a:cubicBezTo>
                  <a:pt x="1351898" y="2650528"/>
                  <a:pt x="1339198" y="2456853"/>
                  <a:pt x="1361423" y="2323503"/>
                </a:cubicBezTo>
                <a:cubicBezTo>
                  <a:pt x="1383648" y="2190153"/>
                  <a:pt x="1479956" y="1919220"/>
                  <a:pt x="1482073" y="1707553"/>
                </a:cubicBezTo>
                <a:cubicBezTo>
                  <a:pt x="1484190" y="1495886"/>
                  <a:pt x="1425981" y="1228128"/>
                  <a:pt x="1374123" y="1053503"/>
                </a:cubicBezTo>
                <a:cubicBezTo>
                  <a:pt x="1322265" y="878878"/>
                  <a:pt x="1290515" y="806911"/>
                  <a:pt x="1170923" y="659803"/>
                </a:cubicBezTo>
                <a:cubicBezTo>
                  <a:pt x="1051331" y="512695"/>
                  <a:pt x="851306" y="280920"/>
                  <a:pt x="656573" y="170853"/>
                </a:cubicBezTo>
                <a:cubicBezTo>
                  <a:pt x="461840" y="60786"/>
                  <a:pt x="-39810" y="-34464"/>
                  <a:pt x="2523" y="12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99CA18E5-EBBA-47D0-BCD5-15278BDF7069}"/>
              </a:ext>
            </a:extLst>
          </p:cNvPr>
          <p:cNvSpPr/>
          <p:nvPr/>
        </p:nvSpPr>
        <p:spPr>
          <a:xfrm>
            <a:off x="6451348" y="687088"/>
            <a:ext cx="1146336" cy="2405931"/>
          </a:xfrm>
          <a:custGeom>
            <a:avLst/>
            <a:gdLst>
              <a:gd name="connsiteX0" fmla="*/ 252 w 1146336"/>
              <a:gd name="connsiteY0" fmla="*/ 11412 h 2405931"/>
              <a:gd name="connsiteX1" fmla="*/ 901952 w 1146336"/>
              <a:gd name="connsiteY1" fmla="*/ 1217912 h 2405931"/>
              <a:gd name="connsiteX2" fmla="*/ 1041652 w 1146336"/>
              <a:gd name="connsiteY2" fmla="*/ 2367262 h 2405931"/>
              <a:gd name="connsiteX3" fmla="*/ 1092452 w 1146336"/>
              <a:gd name="connsiteY3" fmla="*/ 2062462 h 2405931"/>
              <a:gd name="connsiteX4" fmla="*/ 1130552 w 1146336"/>
              <a:gd name="connsiteY4" fmla="*/ 1351262 h 2405931"/>
              <a:gd name="connsiteX5" fmla="*/ 813052 w 1146336"/>
              <a:gd name="connsiteY5" fmla="*/ 652762 h 2405931"/>
              <a:gd name="connsiteX6" fmla="*/ 252 w 1146336"/>
              <a:gd name="connsiteY6" fmla="*/ 11412 h 2405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6336" h="2405931">
                <a:moveTo>
                  <a:pt x="252" y="11412"/>
                </a:moveTo>
                <a:cubicBezTo>
                  <a:pt x="15069" y="105604"/>
                  <a:pt x="728385" y="825270"/>
                  <a:pt x="901952" y="1217912"/>
                </a:cubicBezTo>
                <a:cubicBezTo>
                  <a:pt x="1075519" y="1610554"/>
                  <a:pt x="1009902" y="2226504"/>
                  <a:pt x="1041652" y="2367262"/>
                </a:cubicBezTo>
                <a:cubicBezTo>
                  <a:pt x="1073402" y="2508020"/>
                  <a:pt x="1077635" y="2231795"/>
                  <a:pt x="1092452" y="2062462"/>
                </a:cubicBezTo>
                <a:cubicBezTo>
                  <a:pt x="1107269" y="1893129"/>
                  <a:pt x="1177119" y="1586212"/>
                  <a:pt x="1130552" y="1351262"/>
                </a:cubicBezTo>
                <a:cubicBezTo>
                  <a:pt x="1083985" y="1116312"/>
                  <a:pt x="998260" y="875012"/>
                  <a:pt x="813052" y="652762"/>
                </a:cubicBezTo>
                <a:cubicBezTo>
                  <a:pt x="627844" y="430512"/>
                  <a:pt x="-14565" y="-82780"/>
                  <a:pt x="252" y="11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363AB36A-B9C7-4EC3-95BF-ADEC25A1FCA6}"/>
              </a:ext>
            </a:extLst>
          </p:cNvPr>
          <p:cNvSpPr/>
          <p:nvPr/>
        </p:nvSpPr>
        <p:spPr>
          <a:xfrm>
            <a:off x="5519517" y="634903"/>
            <a:ext cx="762091" cy="2737615"/>
          </a:xfrm>
          <a:custGeom>
            <a:avLst/>
            <a:gdLst>
              <a:gd name="connsiteX0" fmla="*/ 760633 w 762091"/>
              <a:gd name="connsiteY0" fmla="*/ 97 h 2737615"/>
              <a:gd name="connsiteX1" fmla="*/ 208183 w 762091"/>
              <a:gd name="connsiteY1" fmla="*/ 704947 h 2737615"/>
              <a:gd name="connsiteX2" fmla="*/ 4983 w 762091"/>
              <a:gd name="connsiteY2" fmla="*/ 2648047 h 2737615"/>
              <a:gd name="connsiteX3" fmla="*/ 87533 w 762091"/>
              <a:gd name="connsiteY3" fmla="*/ 2235297 h 2737615"/>
              <a:gd name="connsiteX4" fmla="*/ 360583 w 762091"/>
              <a:gd name="connsiteY4" fmla="*/ 666847 h 2737615"/>
              <a:gd name="connsiteX5" fmla="*/ 760633 w 762091"/>
              <a:gd name="connsiteY5" fmla="*/ 97 h 2737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2091" h="2737615">
                <a:moveTo>
                  <a:pt x="760633" y="97"/>
                </a:moveTo>
                <a:cubicBezTo>
                  <a:pt x="735233" y="6447"/>
                  <a:pt x="334125" y="263622"/>
                  <a:pt x="208183" y="704947"/>
                </a:cubicBezTo>
                <a:cubicBezTo>
                  <a:pt x="82241" y="1146272"/>
                  <a:pt x="25091" y="2392989"/>
                  <a:pt x="4983" y="2648047"/>
                </a:cubicBezTo>
                <a:cubicBezTo>
                  <a:pt x="-15125" y="2903105"/>
                  <a:pt x="28266" y="2565497"/>
                  <a:pt x="87533" y="2235297"/>
                </a:cubicBezTo>
                <a:cubicBezTo>
                  <a:pt x="146800" y="1905097"/>
                  <a:pt x="248400" y="1036205"/>
                  <a:pt x="360583" y="666847"/>
                </a:cubicBezTo>
                <a:cubicBezTo>
                  <a:pt x="472766" y="297489"/>
                  <a:pt x="786033" y="-6253"/>
                  <a:pt x="760633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06B5E595-61A3-4AAA-973A-1D63EA68EBE9}"/>
              </a:ext>
            </a:extLst>
          </p:cNvPr>
          <p:cNvSpPr/>
          <p:nvPr/>
        </p:nvSpPr>
        <p:spPr>
          <a:xfrm>
            <a:off x="6343286" y="704348"/>
            <a:ext cx="648764" cy="2553442"/>
          </a:xfrm>
          <a:custGeom>
            <a:avLst/>
            <a:gdLst>
              <a:gd name="connsiteX0" fmla="*/ 364 w 648764"/>
              <a:gd name="connsiteY0" fmla="*/ 502 h 2553442"/>
              <a:gd name="connsiteX1" fmla="*/ 413114 w 648764"/>
              <a:gd name="connsiteY1" fmla="*/ 883152 h 2553442"/>
              <a:gd name="connsiteX2" fmla="*/ 616314 w 648764"/>
              <a:gd name="connsiteY2" fmla="*/ 2464302 h 2553442"/>
              <a:gd name="connsiteX3" fmla="*/ 622664 w 648764"/>
              <a:gd name="connsiteY3" fmla="*/ 2229352 h 2553442"/>
              <a:gd name="connsiteX4" fmla="*/ 641714 w 648764"/>
              <a:gd name="connsiteY4" fmla="*/ 1175252 h 2553442"/>
              <a:gd name="connsiteX5" fmla="*/ 489314 w 648764"/>
              <a:gd name="connsiteY5" fmla="*/ 762502 h 2553442"/>
              <a:gd name="connsiteX6" fmla="*/ 364 w 648764"/>
              <a:gd name="connsiteY6" fmla="*/ 502 h 2553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8764" h="2553442">
                <a:moveTo>
                  <a:pt x="364" y="502"/>
                </a:moveTo>
                <a:cubicBezTo>
                  <a:pt x="-12336" y="20610"/>
                  <a:pt x="310456" y="472519"/>
                  <a:pt x="413114" y="883152"/>
                </a:cubicBezTo>
                <a:cubicBezTo>
                  <a:pt x="515772" y="1293785"/>
                  <a:pt x="581389" y="2239935"/>
                  <a:pt x="616314" y="2464302"/>
                </a:cubicBezTo>
                <a:cubicBezTo>
                  <a:pt x="651239" y="2688669"/>
                  <a:pt x="618431" y="2444194"/>
                  <a:pt x="622664" y="2229352"/>
                </a:cubicBezTo>
                <a:cubicBezTo>
                  <a:pt x="626897" y="2014510"/>
                  <a:pt x="663939" y="1419727"/>
                  <a:pt x="641714" y="1175252"/>
                </a:cubicBezTo>
                <a:cubicBezTo>
                  <a:pt x="619489" y="930777"/>
                  <a:pt x="594089" y="956177"/>
                  <a:pt x="489314" y="762502"/>
                </a:cubicBezTo>
                <a:cubicBezTo>
                  <a:pt x="384539" y="568827"/>
                  <a:pt x="13064" y="-19606"/>
                  <a:pt x="364" y="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59E9ADE4-B0BC-4757-8B09-F957E61E1608}"/>
              </a:ext>
            </a:extLst>
          </p:cNvPr>
          <p:cNvSpPr/>
          <p:nvPr/>
        </p:nvSpPr>
        <p:spPr>
          <a:xfrm>
            <a:off x="5968904" y="755580"/>
            <a:ext cx="318823" cy="2426256"/>
          </a:xfrm>
          <a:custGeom>
            <a:avLst/>
            <a:gdLst>
              <a:gd name="connsiteX0" fmla="*/ 317596 w 318823"/>
              <a:gd name="connsiteY0" fmla="*/ 70 h 2426256"/>
              <a:gd name="connsiteX1" fmla="*/ 6446 w 318823"/>
              <a:gd name="connsiteY1" fmla="*/ 1136720 h 2426256"/>
              <a:gd name="connsiteX2" fmla="*/ 108046 w 318823"/>
              <a:gd name="connsiteY2" fmla="*/ 2381320 h 2426256"/>
              <a:gd name="connsiteX3" fmla="*/ 120746 w 318823"/>
              <a:gd name="connsiteY3" fmla="*/ 2051120 h 2426256"/>
              <a:gd name="connsiteX4" fmla="*/ 114396 w 318823"/>
              <a:gd name="connsiteY4" fmla="*/ 1085920 h 2426256"/>
              <a:gd name="connsiteX5" fmla="*/ 317596 w 318823"/>
              <a:gd name="connsiteY5" fmla="*/ 70 h 2426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823" h="2426256">
                <a:moveTo>
                  <a:pt x="317596" y="70"/>
                </a:moveTo>
                <a:cubicBezTo>
                  <a:pt x="299604" y="8537"/>
                  <a:pt x="41371" y="739845"/>
                  <a:pt x="6446" y="1136720"/>
                </a:cubicBezTo>
                <a:cubicBezTo>
                  <a:pt x="-28479" y="1533595"/>
                  <a:pt x="88996" y="2228920"/>
                  <a:pt x="108046" y="2381320"/>
                </a:cubicBezTo>
                <a:cubicBezTo>
                  <a:pt x="127096" y="2533720"/>
                  <a:pt x="119688" y="2267020"/>
                  <a:pt x="120746" y="2051120"/>
                </a:cubicBezTo>
                <a:cubicBezTo>
                  <a:pt x="121804" y="1835220"/>
                  <a:pt x="78413" y="1426703"/>
                  <a:pt x="114396" y="1085920"/>
                </a:cubicBezTo>
                <a:cubicBezTo>
                  <a:pt x="150379" y="745137"/>
                  <a:pt x="335588" y="-8397"/>
                  <a:pt x="317596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FDEDD20F-3593-432F-AD77-548D6A65C924}"/>
              </a:ext>
            </a:extLst>
          </p:cNvPr>
          <p:cNvSpPr/>
          <p:nvPr/>
        </p:nvSpPr>
        <p:spPr>
          <a:xfrm>
            <a:off x="6349162" y="786725"/>
            <a:ext cx="388592" cy="2353648"/>
          </a:xfrm>
          <a:custGeom>
            <a:avLst/>
            <a:gdLst>
              <a:gd name="connsiteX0" fmla="*/ 838 w 388592"/>
              <a:gd name="connsiteY0" fmla="*/ 675 h 2353648"/>
              <a:gd name="connsiteX1" fmla="*/ 248488 w 388592"/>
              <a:gd name="connsiteY1" fmla="*/ 1105575 h 2353648"/>
              <a:gd name="connsiteX2" fmla="*/ 242138 w 388592"/>
              <a:gd name="connsiteY2" fmla="*/ 2026325 h 2353648"/>
              <a:gd name="connsiteX3" fmla="*/ 388188 w 388592"/>
              <a:gd name="connsiteY3" fmla="*/ 2350175 h 2353648"/>
              <a:gd name="connsiteX4" fmla="*/ 280238 w 388592"/>
              <a:gd name="connsiteY4" fmla="*/ 2166025 h 2353648"/>
              <a:gd name="connsiteX5" fmla="*/ 121488 w 388592"/>
              <a:gd name="connsiteY5" fmla="*/ 1689775 h 2353648"/>
              <a:gd name="connsiteX6" fmla="*/ 165938 w 388592"/>
              <a:gd name="connsiteY6" fmla="*/ 953175 h 2353648"/>
              <a:gd name="connsiteX7" fmla="*/ 838 w 388592"/>
              <a:gd name="connsiteY7" fmla="*/ 675 h 2353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8592" h="2353648">
                <a:moveTo>
                  <a:pt x="838" y="675"/>
                </a:moveTo>
                <a:cubicBezTo>
                  <a:pt x="14596" y="26075"/>
                  <a:pt x="208271" y="767967"/>
                  <a:pt x="248488" y="1105575"/>
                </a:cubicBezTo>
                <a:cubicBezTo>
                  <a:pt x="288705" y="1443183"/>
                  <a:pt x="218855" y="1818892"/>
                  <a:pt x="242138" y="2026325"/>
                </a:cubicBezTo>
                <a:cubicBezTo>
                  <a:pt x="265421" y="2233758"/>
                  <a:pt x="381838" y="2326892"/>
                  <a:pt x="388188" y="2350175"/>
                </a:cubicBezTo>
                <a:cubicBezTo>
                  <a:pt x="394538" y="2373458"/>
                  <a:pt x="324688" y="2276091"/>
                  <a:pt x="280238" y="2166025"/>
                </a:cubicBezTo>
                <a:cubicBezTo>
                  <a:pt x="235788" y="2055959"/>
                  <a:pt x="140538" y="1891917"/>
                  <a:pt x="121488" y="1689775"/>
                </a:cubicBezTo>
                <a:cubicBezTo>
                  <a:pt x="102438" y="1487633"/>
                  <a:pt x="184988" y="1233633"/>
                  <a:pt x="165938" y="953175"/>
                </a:cubicBezTo>
                <a:cubicBezTo>
                  <a:pt x="146888" y="672717"/>
                  <a:pt x="-12920" y="-24725"/>
                  <a:pt x="838" y="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ADCA8A93-1A94-4E6D-888F-F9017F211751}"/>
              </a:ext>
            </a:extLst>
          </p:cNvPr>
          <p:cNvSpPr/>
          <p:nvPr/>
        </p:nvSpPr>
        <p:spPr>
          <a:xfrm>
            <a:off x="4466625" y="541606"/>
            <a:ext cx="1629496" cy="2510614"/>
          </a:xfrm>
          <a:custGeom>
            <a:avLst/>
            <a:gdLst>
              <a:gd name="connsiteX0" fmla="*/ 1629375 w 1629496"/>
              <a:gd name="connsiteY0" fmla="*/ 4494 h 2510614"/>
              <a:gd name="connsiteX1" fmla="*/ 702275 w 1629496"/>
              <a:gd name="connsiteY1" fmla="*/ 556944 h 2510614"/>
              <a:gd name="connsiteX2" fmla="*/ 92675 w 1629496"/>
              <a:gd name="connsiteY2" fmla="*/ 1915844 h 2510614"/>
              <a:gd name="connsiteX3" fmla="*/ 3775 w 1629496"/>
              <a:gd name="connsiteY3" fmla="*/ 2500044 h 2510614"/>
              <a:gd name="connsiteX4" fmla="*/ 105375 w 1629496"/>
              <a:gd name="connsiteY4" fmla="*/ 2176194 h 2510614"/>
              <a:gd name="connsiteX5" fmla="*/ 638775 w 1629496"/>
              <a:gd name="connsiteY5" fmla="*/ 817294 h 2510614"/>
              <a:gd name="connsiteX6" fmla="*/ 1629375 w 1629496"/>
              <a:gd name="connsiteY6" fmla="*/ 4494 h 2510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9496" h="2510614">
                <a:moveTo>
                  <a:pt x="1629375" y="4494"/>
                </a:moveTo>
                <a:cubicBezTo>
                  <a:pt x="1639958" y="-38898"/>
                  <a:pt x="958392" y="238386"/>
                  <a:pt x="702275" y="556944"/>
                </a:cubicBezTo>
                <a:cubicBezTo>
                  <a:pt x="446158" y="875502"/>
                  <a:pt x="209092" y="1591994"/>
                  <a:pt x="92675" y="1915844"/>
                </a:cubicBezTo>
                <a:cubicBezTo>
                  <a:pt x="-23742" y="2239694"/>
                  <a:pt x="1658" y="2456652"/>
                  <a:pt x="3775" y="2500044"/>
                </a:cubicBezTo>
                <a:cubicBezTo>
                  <a:pt x="5892" y="2543436"/>
                  <a:pt x="-458" y="2456652"/>
                  <a:pt x="105375" y="2176194"/>
                </a:cubicBezTo>
                <a:cubicBezTo>
                  <a:pt x="211208" y="1895736"/>
                  <a:pt x="379483" y="1178186"/>
                  <a:pt x="638775" y="817294"/>
                </a:cubicBezTo>
                <a:cubicBezTo>
                  <a:pt x="898067" y="456402"/>
                  <a:pt x="1618792" y="47886"/>
                  <a:pt x="1629375" y="4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C2217F9E-9CAF-431D-BFED-BB8EE3C0AD27}"/>
              </a:ext>
            </a:extLst>
          </p:cNvPr>
          <p:cNvSpPr/>
          <p:nvPr/>
        </p:nvSpPr>
        <p:spPr>
          <a:xfrm>
            <a:off x="3930943" y="2749536"/>
            <a:ext cx="933848" cy="1082979"/>
          </a:xfrm>
          <a:custGeom>
            <a:avLst/>
            <a:gdLst>
              <a:gd name="connsiteX0" fmla="*/ 933157 w 933848"/>
              <a:gd name="connsiteY0" fmla="*/ 14 h 1082979"/>
              <a:gd name="connsiteX1" fmla="*/ 755357 w 933848"/>
              <a:gd name="connsiteY1" fmla="*/ 692164 h 1082979"/>
              <a:gd name="connsiteX2" fmla="*/ 787107 w 933848"/>
              <a:gd name="connsiteY2" fmla="*/ 990614 h 1082979"/>
              <a:gd name="connsiteX3" fmla="*/ 634707 w 933848"/>
              <a:gd name="connsiteY3" fmla="*/ 1079514 h 1082979"/>
              <a:gd name="connsiteX4" fmla="*/ 368007 w 933848"/>
              <a:gd name="connsiteY4" fmla="*/ 895364 h 1082979"/>
              <a:gd name="connsiteX5" fmla="*/ 18757 w 933848"/>
              <a:gd name="connsiteY5" fmla="*/ 793764 h 1082979"/>
              <a:gd name="connsiteX6" fmla="*/ 107657 w 933848"/>
              <a:gd name="connsiteY6" fmla="*/ 774714 h 1082979"/>
              <a:gd name="connsiteX7" fmla="*/ 615657 w 933848"/>
              <a:gd name="connsiteY7" fmla="*/ 927114 h 1082979"/>
              <a:gd name="connsiteX8" fmla="*/ 679157 w 933848"/>
              <a:gd name="connsiteY8" fmla="*/ 711214 h 1082979"/>
              <a:gd name="connsiteX9" fmla="*/ 933157 w 933848"/>
              <a:gd name="connsiteY9" fmla="*/ 14 h 108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3848" h="1082979">
                <a:moveTo>
                  <a:pt x="933157" y="14"/>
                </a:moveTo>
                <a:cubicBezTo>
                  <a:pt x="945857" y="-3161"/>
                  <a:pt x="779699" y="527064"/>
                  <a:pt x="755357" y="692164"/>
                </a:cubicBezTo>
                <a:cubicBezTo>
                  <a:pt x="731015" y="857264"/>
                  <a:pt x="807215" y="926056"/>
                  <a:pt x="787107" y="990614"/>
                </a:cubicBezTo>
                <a:cubicBezTo>
                  <a:pt x="766999" y="1055172"/>
                  <a:pt x="704557" y="1095389"/>
                  <a:pt x="634707" y="1079514"/>
                </a:cubicBezTo>
                <a:cubicBezTo>
                  <a:pt x="564857" y="1063639"/>
                  <a:pt x="470665" y="942989"/>
                  <a:pt x="368007" y="895364"/>
                </a:cubicBezTo>
                <a:cubicBezTo>
                  <a:pt x="265349" y="847739"/>
                  <a:pt x="62149" y="813872"/>
                  <a:pt x="18757" y="793764"/>
                </a:cubicBezTo>
                <a:cubicBezTo>
                  <a:pt x="-24635" y="773656"/>
                  <a:pt x="8174" y="752489"/>
                  <a:pt x="107657" y="774714"/>
                </a:cubicBezTo>
                <a:cubicBezTo>
                  <a:pt x="207140" y="796939"/>
                  <a:pt x="520407" y="937697"/>
                  <a:pt x="615657" y="927114"/>
                </a:cubicBezTo>
                <a:cubicBezTo>
                  <a:pt x="710907" y="916531"/>
                  <a:pt x="626240" y="862556"/>
                  <a:pt x="679157" y="711214"/>
                </a:cubicBezTo>
                <a:cubicBezTo>
                  <a:pt x="732074" y="559872"/>
                  <a:pt x="920457" y="3189"/>
                  <a:pt x="933157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AC11F7EE-5084-48CC-9936-31CB7C374D46}"/>
              </a:ext>
            </a:extLst>
          </p:cNvPr>
          <p:cNvSpPr/>
          <p:nvPr/>
        </p:nvSpPr>
        <p:spPr>
          <a:xfrm>
            <a:off x="6054109" y="143988"/>
            <a:ext cx="645153" cy="329324"/>
          </a:xfrm>
          <a:custGeom>
            <a:avLst/>
            <a:gdLst>
              <a:gd name="connsiteX0" fmla="*/ 35541 w 645153"/>
              <a:gd name="connsiteY0" fmla="*/ 319562 h 329324"/>
              <a:gd name="connsiteX1" fmla="*/ 60941 w 645153"/>
              <a:gd name="connsiteY1" fmla="*/ 243362 h 329324"/>
              <a:gd name="connsiteX2" fmla="*/ 270491 w 645153"/>
              <a:gd name="connsiteY2" fmla="*/ 2062 h 329324"/>
              <a:gd name="connsiteX3" fmla="*/ 632441 w 645153"/>
              <a:gd name="connsiteY3" fmla="*/ 122712 h 329324"/>
              <a:gd name="connsiteX4" fmla="*/ 511791 w 645153"/>
              <a:gd name="connsiteY4" fmla="*/ 46512 h 329324"/>
              <a:gd name="connsiteX5" fmla="*/ 35541 w 645153"/>
              <a:gd name="connsiteY5" fmla="*/ 319562 h 329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5153" h="329324">
                <a:moveTo>
                  <a:pt x="35541" y="319562"/>
                </a:moveTo>
                <a:cubicBezTo>
                  <a:pt x="-39601" y="352370"/>
                  <a:pt x="21783" y="296279"/>
                  <a:pt x="60941" y="243362"/>
                </a:cubicBezTo>
                <a:cubicBezTo>
                  <a:pt x="100099" y="190445"/>
                  <a:pt x="175241" y="22170"/>
                  <a:pt x="270491" y="2062"/>
                </a:cubicBezTo>
                <a:cubicBezTo>
                  <a:pt x="365741" y="-18046"/>
                  <a:pt x="592224" y="115304"/>
                  <a:pt x="632441" y="122712"/>
                </a:cubicBezTo>
                <a:cubicBezTo>
                  <a:pt x="672658" y="130120"/>
                  <a:pt x="613391" y="18995"/>
                  <a:pt x="511791" y="46512"/>
                </a:cubicBezTo>
                <a:cubicBezTo>
                  <a:pt x="410191" y="74029"/>
                  <a:pt x="110683" y="286754"/>
                  <a:pt x="35541" y="319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22433E9B-F2E0-4351-8C71-70F30640743A}"/>
              </a:ext>
            </a:extLst>
          </p:cNvPr>
          <p:cNvSpPr/>
          <p:nvPr/>
        </p:nvSpPr>
        <p:spPr>
          <a:xfrm>
            <a:off x="5415103" y="168722"/>
            <a:ext cx="708648" cy="339529"/>
          </a:xfrm>
          <a:custGeom>
            <a:avLst/>
            <a:gdLst>
              <a:gd name="connsiteX0" fmla="*/ 706297 w 708648"/>
              <a:gd name="connsiteY0" fmla="*/ 339278 h 339529"/>
              <a:gd name="connsiteX1" fmla="*/ 471347 w 708648"/>
              <a:gd name="connsiteY1" fmla="*/ 2728 h 339529"/>
              <a:gd name="connsiteX2" fmla="*/ 1447 w 708648"/>
              <a:gd name="connsiteY2" fmla="*/ 174178 h 339529"/>
              <a:gd name="connsiteX3" fmla="*/ 337997 w 708648"/>
              <a:gd name="connsiteY3" fmla="*/ 59878 h 339529"/>
              <a:gd name="connsiteX4" fmla="*/ 706297 w 708648"/>
              <a:gd name="connsiteY4" fmla="*/ 339278 h 339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8648" h="339529">
                <a:moveTo>
                  <a:pt x="706297" y="339278"/>
                </a:moveTo>
                <a:cubicBezTo>
                  <a:pt x="728522" y="329753"/>
                  <a:pt x="588822" y="30245"/>
                  <a:pt x="471347" y="2728"/>
                </a:cubicBezTo>
                <a:cubicBezTo>
                  <a:pt x="353872" y="-24789"/>
                  <a:pt x="23672" y="164653"/>
                  <a:pt x="1447" y="174178"/>
                </a:cubicBezTo>
                <a:cubicBezTo>
                  <a:pt x="-20778" y="183703"/>
                  <a:pt x="218405" y="35536"/>
                  <a:pt x="337997" y="59878"/>
                </a:cubicBezTo>
                <a:cubicBezTo>
                  <a:pt x="457589" y="84220"/>
                  <a:pt x="684072" y="348803"/>
                  <a:pt x="706297" y="339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ECE7258D-C1E5-43B8-9474-61E76DD92AC3}"/>
              </a:ext>
            </a:extLst>
          </p:cNvPr>
          <p:cNvSpPr/>
          <p:nvPr/>
        </p:nvSpPr>
        <p:spPr>
          <a:xfrm>
            <a:off x="4167311" y="301624"/>
            <a:ext cx="1882213" cy="879075"/>
          </a:xfrm>
          <a:custGeom>
            <a:avLst/>
            <a:gdLst>
              <a:gd name="connsiteX0" fmla="*/ 1877889 w 1882213"/>
              <a:gd name="connsiteY0" fmla="*/ 225426 h 879075"/>
              <a:gd name="connsiteX1" fmla="*/ 1319089 w 1882213"/>
              <a:gd name="connsiteY1" fmla="*/ 22226 h 879075"/>
              <a:gd name="connsiteX2" fmla="*/ 49089 w 1882213"/>
              <a:gd name="connsiteY2" fmla="*/ 847726 h 879075"/>
              <a:gd name="connsiteX3" fmla="*/ 322139 w 1882213"/>
              <a:gd name="connsiteY3" fmla="*/ 676276 h 879075"/>
              <a:gd name="connsiteX4" fmla="*/ 899989 w 1882213"/>
              <a:gd name="connsiteY4" fmla="*/ 390526 h 879075"/>
              <a:gd name="connsiteX5" fmla="*/ 1541339 w 1882213"/>
              <a:gd name="connsiteY5" fmla="*/ 111126 h 879075"/>
              <a:gd name="connsiteX6" fmla="*/ 1877889 w 1882213"/>
              <a:gd name="connsiteY6" fmla="*/ 225426 h 87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2213" h="879075">
                <a:moveTo>
                  <a:pt x="1877889" y="225426"/>
                </a:moveTo>
                <a:cubicBezTo>
                  <a:pt x="1840847" y="210609"/>
                  <a:pt x="1623889" y="-81491"/>
                  <a:pt x="1319089" y="22226"/>
                </a:cubicBezTo>
                <a:cubicBezTo>
                  <a:pt x="1014289" y="125943"/>
                  <a:pt x="215247" y="738718"/>
                  <a:pt x="49089" y="847726"/>
                </a:cubicBezTo>
                <a:cubicBezTo>
                  <a:pt x="-117069" y="956734"/>
                  <a:pt x="180322" y="752476"/>
                  <a:pt x="322139" y="676276"/>
                </a:cubicBezTo>
                <a:cubicBezTo>
                  <a:pt x="463956" y="600076"/>
                  <a:pt x="696789" y="484718"/>
                  <a:pt x="899989" y="390526"/>
                </a:cubicBezTo>
                <a:cubicBezTo>
                  <a:pt x="1103189" y="296334"/>
                  <a:pt x="1376239" y="142876"/>
                  <a:pt x="1541339" y="111126"/>
                </a:cubicBezTo>
                <a:cubicBezTo>
                  <a:pt x="1706439" y="79376"/>
                  <a:pt x="1914931" y="240243"/>
                  <a:pt x="1877889" y="225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F993B24E-6298-4042-B7BC-0E5A954501F3}"/>
              </a:ext>
            </a:extLst>
          </p:cNvPr>
          <p:cNvSpPr/>
          <p:nvPr/>
        </p:nvSpPr>
        <p:spPr>
          <a:xfrm>
            <a:off x="4117131" y="566847"/>
            <a:ext cx="1581053" cy="2398675"/>
          </a:xfrm>
          <a:custGeom>
            <a:avLst/>
            <a:gdLst>
              <a:gd name="connsiteX0" fmla="*/ 1572469 w 1581053"/>
              <a:gd name="connsiteY0" fmla="*/ 30053 h 2398675"/>
              <a:gd name="connsiteX1" fmla="*/ 543769 w 1581053"/>
              <a:gd name="connsiteY1" fmla="*/ 741253 h 2398675"/>
              <a:gd name="connsiteX2" fmla="*/ 29419 w 1581053"/>
              <a:gd name="connsiteY2" fmla="*/ 2297003 h 2398675"/>
              <a:gd name="connsiteX3" fmla="*/ 86569 w 1581053"/>
              <a:gd name="connsiteY3" fmla="*/ 2119203 h 2398675"/>
              <a:gd name="connsiteX4" fmla="*/ 283419 w 1581053"/>
              <a:gd name="connsiteY4" fmla="*/ 1071453 h 2398675"/>
              <a:gd name="connsiteX5" fmla="*/ 404069 w 1581053"/>
              <a:gd name="connsiteY5" fmla="*/ 773003 h 2398675"/>
              <a:gd name="connsiteX6" fmla="*/ 1000969 w 1581053"/>
              <a:gd name="connsiteY6" fmla="*/ 195153 h 2398675"/>
              <a:gd name="connsiteX7" fmla="*/ 1572469 w 1581053"/>
              <a:gd name="connsiteY7" fmla="*/ 30053 h 239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1053" h="2398675">
                <a:moveTo>
                  <a:pt x="1572469" y="30053"/>
                </a:moveTo>
                <a:cubicBezTo>
                  <a:pt x="1496269" y="121070"/>
                  <a:pt x="800944" y="363428"/>
                  <a:pt x="543769" y="741253"/>
                </a:cubicBezTo>
                <a:cubicBezTo>
                  <a:pt x="286594" y="1119078"/>
                  <a:pt x="105619" y="2067345"/>
                  <a:pt x="29419" y="2297003"/>
                </a:cubicBezTo>
                <a:cubicBezTo>
                  <a:pt x="-46781" y="2526661"/>
                  <a:pt x="44236" y="2323461"/>
                  <a:pt x="86569" y="2119203"/>
                </a:cubicBezTo>
                <a:cubicBezTo>
                  <a:pt x="128902" y="1914945"/>
                  <a:pt x="230502" y="1295820"/>
                  <a:pt x="283419" y="1071453"/>
                </a:cubicBezTo>
                <a:cubicBezTo>
                  <a:pt x="336336" y="847086"/>
                  <a:pt x="284477" y="919053"/>
                  <a:pt x="404069" y="773003"/>
                </a:cubicBezTo>
                <a:cubicBezTo>
                  <a:pt x="523661" y="626953"/>
                  <a:pt x="804119" y="317920"/>
                  <a:pt x="1000969" y="195153"/>
                </a:cubicBezTo>
                <a:cubicBezTo>
                  <a:pt x="1197819" y="72386"/>
                  <a:pt x="1648669" y="-60964"/>
                  <a:pt x="1572469" y="30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246C8B05-1772-4047-8724-3697F4ED693B}"/>
              </a:ext>
            </a:extLst>
          </p:cNvPr>
          <p:cNvSpPr/>
          <p:nvPr/>
        </p:nvSpPr>
        <p:spPr>
          <a:xfrm>
            <a:off x="3597240" y="1187613"/>
            <a:ext cx="875047" cy="2420315"/>
          </a:xfrm>
          <a:custGeom>
            <a:avLst/>
            <a:gdLst>
              <a:gd name="connsiteX0" fmla="*/ 873160 w 875047"/>
              <a:gd name="connsiteY0" fmla="*/ 1107 h 2420315"/>
              <a:gd name="connsiteX1" fmla="*/ 319440 w 875047"/>
              <a:gd name="connsiteY1" fmla="*/ 935827 h 2420315"/>
              <a:gd name="connsiteX2" fmla="*/ 9560 w 875047"/>
              <a:gd name="connsiteY2" fmla="*/ 2373467 h 2420315"/>
              <a:gd name="connsiteX3" fmla="*/ 116240 w 875047"/>
              <a:gd name="connsiteY3" fmla="*/ 1951827 h 2420315"/>
              <a:gd name="connsiteX4" fmla="*/ 487080 w 875047"/>
              <a:gd name="connsiteY4" fmla="*/ 773267 h 2420315"/>
              <a:gd name="connsiteX5" fmla="*/ 873160 w 875047"/>
              <a:gd name="connsiteY5" fmla="*/ 1107 h 2420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5047" h="2420315">
                <a:moveTo>
                  <a:pt x="873160" y="1107"/>
                </a:moveTo>
                <a:cubicBezTo>
                  <a:pt x="845220" y="28200"/>
                  <a:pt x="463373" y="540434"/>
                  <a:pt x="319440" y="935827"/>
                </a:cubicBezTo>
                <a:cubicBezTo>
                  <a:pt x="175507" y="1331220"/>
                  <a:pt x="43427" y="2204134"/>
                  <a:pt x="9560" y="2373467"/>
                </a:cubicBezTo>
                <a:cubicBezTo>
                  <a:pt x="-24307" y="2542800"/>
                  <a:pt x="36653" y="2218527"/>
                  <a:pt x="116240" y="1951827"/>
                </a:cubicBezTo>
                <a:cubicBezTo>
                  <a:pt x="195827" y="1685127"/>
                  <a:pt x="362620" y="1096694"/>
                  <a:pt x="487080" y="773267"/>
                </a:cubicBezTo>
                <a:cubicBezTo>
                  <a:pt x="611540" y="449840"/>
                  <a:pt x="901100" y="-25986"/>
                  <a:pt x="873160" y="1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0CC84AB3-CA10-4799-9DBE-657830146E4F}"/>
              </a:ext>
            </a:extLst>
          </p:cNvPr>
          <p:cNvSpPr/>
          <p:nvPr/>
        </p:nvSpPr>
        <p:spPr>
          <a:xfrm>
            <a:off x="3426125" y="1186004"/>
            <a:ext cx="779569" cy="2537285"/>
          </a:xfrm>
          <a:custGeom>
            <a:avLst/>
            <a:gdLst>
              <a:gd name="connsiteX0" fmla="*/ 775035 w 779569"/>
              <a:gd name="connsiteY0" fmla="*/ 2716 h 2537285"/>
              <a:gd name="connsiteX1" fmla="*/ 287355 w 779569"/>
              <a:gd name="connsiteY1" fmla="*/ 1044116 h 2537285"/>
              <a:gd name="connsiteX2" fmla="*/ 7955 w 779569"/>
              <a:gd name="connsiteY2" fmla="*/ 2486836 h 2537285"/>
              <a:gd name="connsiteX3" fmla="*/ 114635 w 779569"/>
              <a:gd name="connsiteY3" fmla="*/ 2075356 h 2537285"/>
              <a:gd name="connsiteX4" fmla="*/ 505795 w 779569"/>
              <a:gd name="connsiteY4" fmla="*/ 785036 h 2537285"/>
              <a:gd name="connsiteX5" fmla="*/ 775035 w 779569"/>
              <a:gd name="connsiteY5" fmla="*/ 2716 h 253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9569" h="2537285">
                <a:moveTo>
                  <a:pt x="775035" y="2716"/>
                </a:moveTo>
                <a:cubicBezTo>
                  <a:pt x="738628" y="45896"/>
                  <a:pt x="415202" y="630096"/>
                  <a:pt x="287355" y="1044116"/>
                </a:cubicBezTo>
                <a:cubicBezTo>
                  <a:pt x="159508" y="1458136"/>
                  <a:pt x="36742" y="2314963"/>
                  <a:pt x="7955" y="2486836"/>
                </a:cubicBezTo>
                <a:cubicBezTo>
                  <a:pt x="-20832" y="2658709"/>
                  <a:pt x="31662" y="2358989"/>
                  <a:pt x="114635" y="2075356"/>
                </a:cubicBezTo>
                <a:cubicBezTo>
                  <a:pt x="197608" y="1791723"/>
                  <a:pt x="391495" y="1129629"/>
                  <a:pt x="505795" y="785036"/>
                </a:cubicBezTo>
                <a:cubicBezTo>
                  <a:pt x="620095" y="440443"/>
                  <a:pt x="811442" y="-40464"/>
                  <a:pt x="775035" y="2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DF155135-090F-4AA5-BFDC-1F175E03D6F7}"/>
              </a:ext>
            </a:extLst>
          </p:cNvPr>
          <p:cNvSpPr/>
          <p:nvPr/>
        </p:nvSpPr>
        <p:spPr>
          <a:xfrm>
            <a:off x="8050954" y="1708037"/>
            <a:ext cx="289273" cy="1458758"/>
          </a:xfrm>
          <a:custGeom>
            <a:avLst/>
            <a:gdLst>
              <a:gd name="connsiteX0" fmla="*/ 846 w 289273"/>
              <a:gd name="connsiteY0" fmla="*/ 113 h 1458758"/>
              <a:gd name="connsiteX1" fmla="*/ 286596 w 289273"/>
              <a:gd name="connsiteY1" fmla="*/ 698613 h 1458758"/>
              <a:gd name="connsiteX2" fmla="*/ 146896 w 289273"/>
              <a:gd name="connsiteY2" fmla="*/ 1441563 h 1458758"/>
              <a:gd name="connsiteX3" fmla="*/ 197696 w 289273"/>
              <a:gd name="connsiteY3" fmla="*/ 1174863 h 1458758"/>
              <a:gd name="connsiteX4" fmla="*/ 197696 w 289273"/>
              <a:gd name="connsiteY4" fmla="*/ 647813 h 1458758"/>
              <a:gd name="connsiteX5" fmla="*/ 846 w 289273"/>
              <a:gd name="connsiteY5" fmla="*/ 113 h 1458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273" h="1458758">
                <a:moveTo>
                  <a:pt x="846" y="113"/>
                </a:moveTo>
                <a:cubicBezTo>
                  <a:pt x="15663" y="8580"/>
                  <a:pt x="262254" y="458371"/>
                  <a:pt x="286596" y="698613"/>
                </a:cubicBezTo>
                <a:cubicBezTo>
                  <a:pt x="310938" y="938855"/>
                  <a:pt x="161713" y="1362188"/>
                  <a:pt x="146896" y="1441563"/>
                </a:cubicBezTo>
                <a:cubicBezTo>
                  <a:pt x="132079" y="1520938"/>
                  <a:pt x="189229" y="1307155"/>
                  <a:pt x="197696" y="1174863"/>
                </a:cubicBezTo>
                <a:cubicBezTo>
                  <a:pt x="206163" y="1042571"/>
                  <a:pt x="225213" y="837255"/>
                  <a:pt x="197696" y="647813"/>
                </a:cubicBezTo>
                <a:cubicBezTo>
                  <a:pt x="170179" y="458371"/>
                  <a:pt x="-13971" y="-8354"/>
                  <a:pt x="846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210FF317-E5BD-4EC2-87A5-0EC874532175}"/>
              </a:ext>
            </a:extLst>
          </p:cNvPr>
          <p:cNvSpPr/>
          <p:nvPr/>
        </p:nvSpPr>
        <p:spPr>
          <a:xfrm>
            <a:off x="8332471" y="2097388"/>
            <a:ext cx="489709" cy="2557024"/>
          </a:xfrm>
          <a:custGeom>
            <a:avLst/>
            <a:gdLst>
              <a:gd name="connsiteX0" fmla="*/ 5079 w 489709"/>
              <a:gd name="connsiteY0" fmla="*/ 4462 h 2557024"/>
              <a:gd name="connsiteX1" fmla="*/ 468629 w 489709"/>
              <a:gd name="connsiteY1" fmla="*/ 1160162 h 2557024"/>
              <a:gd name="connsiteX2" fmla="*/ 411479 w 489709"/>
              <a:gd name="connsiteY2" fmla="*/ 2493662 h 2557024"/>
              <a:gd name="connsiteX3" fmla="*/ 417829 w 489709"/>
              <a:gd name="connsiteY3" fmla="*/ 2277762 h 2557024"/>
              <a:gd name="connsiteX4" fmla="*/ 417829 w 489709"/>
              <a:gd name="connsiteY4" fmla="*/ 1706262 h 2557024"/>
              <a:gd name="connsiteX5" fmla="*/ 233679 w 489709"/>
              <a:gd name="connsiteY5" fmla="*/ 798212 h 2557024"/>
              <a:gd name="connsiteX6" fmla="*/ 5079 w 489709"/>
              <a:gd name="connsiteY6" fmla="*/ 4462 h 255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9709" h="2557024">
                <a:moveTo>
                  <a:pt x="5079" y="4462"/>
                </a:moveTo>
                <a:cubicBezTo>
                  <a:pt x="44237" y="64787"/>
                  <a:pt x="400896" y="745295"/>
                  <a:pt x="468629" y="1160162"/>
                </a:cubicBezTo>
                <a:cubicBezTo>
                  <a:pt x="536362" y="1575029"/>
                  <a:pt x="419946" y="2307395"/>
                  <a:pt x="411479" y="2493662"/>
                </a:cubicBezTo>
                <a:cubicBezTo>
                  <a:pt x="403012" y="2679929"/>
                  <a:pt x="416771" y="2408995"/>
                  <a:pt x="417829" y="2277762"/>
                </a:cubicBezTo>
                <a:cubicBezTo>
                  <a:pt x="418887" y="2146529"/>
                  <a:pt x="448521" y="1952854"/>
                  <a:pt x="417829" y="1706262"/>
                </a:cubicBezTo>
                <a:cubicBezTo>
                  <a:pt x="387137" y="1459670"/>
                  <a:pt x="303529" y="1086079"/>
                  <a:pt x="233679" y="798212"/>
                </a:cubicBezTo>
                <a:cubicBezTo>
                  <a:pt x="163829" y="510345"/>
                  <a:pt x="-34079" y="-55863"/>
                  <a:pt x="5079" y="4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584B01BA-B6F7-450D-9E51-402B242464FD}"/>
              </a:ext>
            </a:extLst>
          </p:cNvPr>
          <p:cNvSpPr/>
          <p:nvPr/>
        </p:nvSpPr>
        <p:spPr>
          <a:xfrm>
            <a:off x="3306491" y="3517792"/>
            <a:ext cx="213738" cy="2542731"/>
          </a:xfrm>
          <a:custGeom>
            <a:avLst/>
            <a:gdLst>
              <a:gd name="connsiteX0" fmla="*/ 211409 w 213738"/>
              <a:gd name="connsiteY0" fmla="*/ 108 h 2542731"/>
              <a:gd name="connsiteX1" fmla="*/ 1859 w 213738"/>
              <a:gd name="connsiteY1" fmla="*/ 1022458 h 2542731"/>
              <a:gd name="connsiteX2" fmla="*/ 109809 w 213738"/>
              <a:gd name="connsiteY2" fmla="*/ 2482958 h 2542731"/>
              <a:gd name="connsiteX3" fmla="*/ 128859 w 213738"/>
              <a:gd name="connsiteY3" fmla="*/ 2133708 h 2542731"/>
              <a:gd name="connsiteX4" fmla="*/ 116159 w 213738"/>
              <a:gd name="connsiteY4" fmla="*/ 965308 h 2542731"/>
              <a:gd name="connsiteX5" fmla="*/ 211409 w 213738"/>
              <a:gd name="connsiteY5" fmla="*/ 108 h 254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738" h="2542731">
                <a:moveTo>
                  <a:pt x="211409" y="108"/>
                </a:moveTo>
                <a:cubicBezTo>
                  <a:pt x="192359" y="9633"/>
                  <a:pt x="18792" y="608650"/>
                  <a:pt x="1859" y="1022458"/>
                </a:cubicBezTo>
                <a:cubicBezTo>
                  <a:pt x="-15074" y="1436266"/>
                  <a:pt x="88642" y="2297750"/>
                  <a:pt x="109809" y="2482958"/>
                </a:cubicBezTo>
                <a:cubicBezTo>
                  <a:pt x="130976" y="2668166"/>
                  <a:pt x="127801" y="2386650"/>
                  <a:pt x="128859" y="2133708"/>
                </a:cubicBezTo>
                <a:cubicBezTo>
                  <a:pt x="129917" y="1880766"/>
                  <a:pt x="105576" y="1323025"/>
                  <a:pt x="116159" y="965308"/>
                </a:cubicBezTo>
                <a:cubicBezTo>
                  <a:pt x="126742" y="607591"/>
                  <a:pt x="230459" y="-9417"/>
                  <a:pt x="211409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8256E07D-7C1E-40A7-AC6F-437B5C1ED8A5}"/>
              </a:ext>
            </a:extLst>
          </p:cNvPr>
          <p:cNvSpPr/>
          <p:nvPr/>
        </p:nvSpPr>
        <p:spPr>
          <a:xfrm>
            <a:off x="8070019" y="4443853"/>
            <a:ext cx="746995" cy="1711019"/>
          </a:xfrm>
          <a:custGeom>
            <a:avLst/>
            <a:gdLst>
              <a:gd name="connsiteX0" fmla="*/ 737431 w 746995"/>
              <a:gd name="connsiteY0" fmla="*/ 7497 h 1711019"/>
              <a:gd name="connsiteX1" fmla="*/ 718381 w 746995"/>
              <a:gd name="connsiteY1" fmla="*/ 70997 h 1711019"/>
              <a:gd name="connsiteX2" fmla="*/ 400881 w 746995"/>
              <a:gd name="connsiteY2" fmla="*/ 1106047 h 1711019"/>
              <a:gd name="connsiteX3" fmla="*/ 831 w 746995"/>
              <a:gd name="connsiteY3" fmla="*/ 1709297 h 1711019"/>
              <a:gd name="connsiteX4" fmla="*/ 299281 w 746995"/>
              <a:gd name="connsiteY4" fmla="*/ 1271147 h 1711019"/>
              <a:gd name="connsiteX5" fmla="*/ 413581 w 746995"/>
              <a:gd name="connsiteY5" fmla="*/ 769497 h 1711019"/>
              <a:gd name="connsiteX6" fmla="*/ 540581 w 746995"/>
              <a:gd name="connsiteY6" fmla="*/ 280547 h 1711019"/>
              <a:gd name="connsiteX7" fmla="*/ 737431 w 746995"/>
              <a:gd name="connsiteY7" fmla="*/ 7497 h 1711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6995" h="1711019">
                <a:moveTo>
                  <a:pt x="737431" y="7497"/>
                </a:moveTo>
                <a:cubicBezTo>
                  <a:pt x="767064" y="-27428"/>
                  <a:pt x="718381" y="70997"/>
                  <a:pt x="718381" y="70997"/>
                </a:cubicBezTo>
                <a:cubicBezTo>
                  <a:pt x="662289" y="254089"/>
                  <a:pt x="520473" y="832997"/>
                  <a:pt x="400881" y="1106047"/>
                </a:cubicBezTo>
                <a:cubicBezTo>
                  <a:pt x="281289" y="1379097"/>
                  <a:pt x="17764" y="1681780"/>
                  <a:pt x="831" y="1709297"/>
                </a:cubicBezTo>
                <a:cubicBezTo>
                  <a:pt x="-16102" y="1736814"/>
                  <a:pt x="230489" y="1427780"/>
                  <a:pt x="299281" y="1271147"/>
                </a:cubicBezTo>
                <a:cubicBezTo>
                  <a:pt x="368073" y="1114514"/>
                  <a:pt x="373364" y="934597"/>
                  <a:pt x="413581" y="769497"/>
                </a:cubicBezTo>
                <a:cubicBezTo>
                  <a:pt x="453798" y="604397"/>
                  <a:pt x="482373" y="403314"/>
                  <a:pt x="540581" y="280547"/>
                </a:cubicBezTo>
                <a:cubicBezTo>
                  <a:pt x="598789" y="157780"/>
                  <a:pt x="707798" y="42422"/>
                  <a:pt x="737431" y="7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6D257E06-9A7F-4BCD-9EA9-A5E34ABE8142}"/>
              </a:ext>
            </a:extLst>
          </p:cNvPr>
          <p:cNvSpPr/>
          <p:nvPr/>
        </p:nvSpPr>
        <p:spPr>
          <a:xfrm>
            <a:off x="8516265" y="5262596"/>
            <a:ext cx="1857791" cy="1829827"/>
          </a:xfrm>
          <a:custGeom>
            <a:avLst/>
            <a:gdLst>
              <a:gd name="connsiteX0" fmla="*/ 62585 w 1857791"/>
              <a:gd name="connsiteY0" fmla="*/ 1554 h 1829827"/>
              <a:gd name="connsiteX1" fmla="*/ 170535 w 1857791"/>
              <a:gd name="connsiteY1" fmla="*/ 1068354 h 1829827"/>
              <a:gd name="connsiteX2" fmla="*/ 576935 w 1857791"/>
              <a:gd name="connsiteY2" fmla="*/ 1652554 h 1829827"/>
              <a:gd name="connsiteX3" fmla="*/ 945235 w 1857791"/>
              <a:gd name="connsiteY3" fmla="*/ 1824004 h 1829827"/>
              <a:gd name="connsiteX4" fmla="*/ 1834235 w 1857791"/>
              <a:gd name="connsiteY4" fmla="*/ 1792254 h 1829827"/>
              <a:gd name="connsiteX5" fmla="*/ 1497685 w 1857791"/>
              <a:gd name="connsiteY5" fmla="*/ 1817654 h 1829827"/>
              <a:gd name="connsiteX6" fmla="*/ 411835 w 1857791"/>
              <a:gd name="connsiteY6" fmla="*/ 1703354 h 1829827"/>
              <a:gd name="connsiteX7" fmla="*/ 24485 w 1857791"/>
              <a:gd name="connsiteY7" fmla="*/ 852454 h 1829827"/>
              <a:gd name="connsiteX8" fmla="*/ 62585 w 1857791"/>
              <a:gd name="connsiteY8" fmla="*/ 1554 h 182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7791" h="1829827">
                <a:moveTo>
                  <a:pt x="62585" y="1554"/>
                </a:moveTo>
                <a:cubicBezTo>
                  <a:pt x="86927" y="37537"/>
                  <a:pt x="84810" y="793187"/>
                  <a:pt x="170535" y="1068354"/>
                </a:cubicBezTo>
                <a:cubicBezTo>
                  <a:pt x="256260" y="1343521"/>
                  <a:pt x="447818" y="1526612"/>
                  <a:pt x="576935" y="1652554"/>
                </a:cubicBezTo>
                <a:cubicBezTo>
                  <a:pt x="706052" y="1778496"/>
                  <a:pt x="735685" y="1800721"/>
                  <a:pt x="945235" y="1824004"/>
                </a:cubicBezTo>
                <a:cubicBezTo>
                  <a:pt x="1154785" y="1847287"/>
                  <a:pt x="1742160" y="1793312"/>
                  <a:pt x="1834235" y="1792254"/>
                </a:cubicBezTo>
                <a:cubicBezTo>
                  <a:pt x="1926310" y="1791196"/>
                  <a:pt x="1734752" y="1832471"/>
                  <a:pt x="1497685" y="1817654"/>
                </a:cubicBezTo>
                <a:cubicBezTo>
                  <a:pt x="1260618" y="1802837"/>
                  <a:pt x="657368" y="1864221"/>
                  <a:pt x="411835" y="1703354"/>
                </a:cubicBezTo>
                <a:cubicBezTo>
                  <a:pt x="166302" y="1542487"/>
                  <a:pt x="87985" y="1141379"/>
                  <a:pt x="24485" y="852454"/>
                </a:cubicBezTo>
                <a:cubicBezTo>
                  <a:pt x="-39015" y="563529"/>
                  <a:pt x="38243" y="-34429"/>
                  <a:pt x="62585" y="1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D131CA5B-A3D0-4894-8A26-4D3480E15A1E}"/>
              </a:ext>
            </a:extLst>
          </p:cNvPr>
          <p:cNvSpPr/>
          <p:nvPr/>
        </p:nvSpPr>
        <p:spPr>
          <a:xfrm>
            <a:off x="5141535" y="1595070"/>
            <a:ext cx="534460" cy="1883362"/>
          </a:xfrm>
          <a:custGeom>
            <a:avLst/>
            <a:gdLst>
              <a:gd name="connsiteX0" fmla="*/ 532825 w 534460"/>
              <a:gd name="connsiteY0" fmla="*/ 15290 h 1883362"/>
              <a:gd name="connsiteX1" fmla="*/ 85785 w 534460"/>
              <a:gd name="connsiteY1" fmla="*/ 1188770 h 1883362"/>
              <a:gd name="connsiteX2" fmla="*/ 111185 w 534460"/>
              <a:gd name="connsiteY2" fmla="*/ 1874570 h 1883362"/>
              <a:gd name="connsiteX3" fmla="*/ 80705 w 534460"/>
              <a:gd name="connsiteY3" fmla="*/ 1539290 h 1883362"/>
              <a:gd name="connsiteX4" fmla="*/ 4505 w 534460"/>
              <a:gd name="connsiteY4" fmla="*/ 990650 h 1883362"/>
              <a:gd name="connsiteX5" fmla="*/ 228025 w 534460"/>
              <a:gd name="connsiteY5" fmla="*/ 548690 h 1883362"/>
              <a:gd name="connsiteX6" fmla="*/ 532825 w 534460"/>
              <a:gd name="connsiteY6" fmla="*/ 15290 h 188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4460" h="1883362">
                <a:moveTo>
                  <a:pt x="532825" y="15290"/>
                </a:moveTo>
                <a:cubicBezTo>
                  <a:pt x="509118" y="121970"/>
                  <a:pt x="156058" y="878890"/>
                  <a:pt x="85785" y="1188770"/>
                </a:cubicBezTo>
                <a:cubicBezTo>
                  <a:pt x="15512" y="1498650"/>
                  <a:pt x="112032" y="1816150"/>
                  <a:pt x="111185" y="1874570"/>
                </a:cubicBezTo>
                <a:cubicBezTo>
                  <a:pt x="110338" y="1932990"/>
                  <a:pt x="98485" y="1686610"/>
                  <a:pt x="80705" y="1539290"/>
                </a:cubicBezTo>
                <a:cubicBezTo>
                  <a:pt x="62925" y="1391970"/>
                  <a:pt x="-20048" y="1155750"/>
                  <a:pt x="4505" y="990650"/>
                </a:cubicBezTo>
                <a:cubicBezTo>
                  <a:pt x="29058" y="825550"/>
                  <a:pt x="139972" y="707863"/>
                  <a:pt x="228025" y="548690"/>
                </a:cubicBezTo>
                <a:cubicBezTo>
                  <a:pt x="316078" y="389517"/>
                  <a:pt x="556532" y="-91390"/>
                  <a:pt x="532825" y="15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7C51EBC9-042E-491C-A149-C5FC2E4C9DD0}"/>
              </a:ext>
            </a:extLst>
          </p:cNvPr>
          <p:cNvSpPr/>
          <p:nvPr/>
        </p:nvSpPr>
        <p:spPr>
          <a:xfrm>
            <a:off x="5734717" y="1813553"/>
            <a:ext cx="219483" cy="1381417"/>
          </a:xfrm>
          <a:custGeom>
            <a:avLst/>
            <a:gdLst>
              <a:gd name="connsiteX0" fmla="*/ 193643 w 219483"/>
              <a:gd name="connsiteY0" fmla="*/ 7 h 1381417"/>
              <a:gd name="connsiteX1" fmla="*/ 117443 w 219483"/>
              <a:gd name="connsiteY1" fmla="*/ 848367 h 1381417"/>
              <a:gd name="connsiteX2" fmla="*/ 219043 w 219483"/>
              <a:gd name="connsiteY2" fmla="*/ 1371607 h 1381417"/>
              <a:gd name="connsiteX3" fmla="*/ 147923 w 219483"/>
              <a:gd name="connsiteY3" fmla="*/ 1163327 h 1381417"/>
              <a:gd name="connsiteX4" fmla="*/ 603 w 219483"/>
              <a:gd name="connsiteY4" fmla="*/ 833127 h 1381417"/>
              <a:gd name="connsiteX5" fmla="*/ 193643 w 219483"/>
              <a:gd name="connsiteY5" fmla="*/ 7 h 1381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483" h="1381417">
                <a:moveTo>
                  <a:pt x="193643" y="7"/>
                </a:moveTo>
                <a:cubicBezTo>
                  <a:pt x="213116" y="2547"/>
                  <a:pt x="113210" y="619767"/>
                  <a:pt x="117443" y="848367"/>
                </a:cubicBezTo>
                <a:cubicBezTo>
                  <a:pt x="121676" y="1076967"/>
                  <a:pt x="213963" y="1319114"/>
                  <a:pt x="219043" y="1371607"/>
                </a:cubicBezTo>
                <a:cubicBezTo>
                  <a:pt x="224123" y="1424100"/>
                  <a:pt x="184330" y="1253074"/>
                  <a:pt x="147923" y="1163327"/>
                </a:cubicBezTo>
                <a:cubicBezTo>
                  <a:pt x="111516" y="1073580"/>
                  <a:pt x="-9557" y="1021934"/>
                  <a:pt x="603" y="833127"/>
                </a:cubicBezTo>
                <a:cubicBezTo>
                  <a:pt x="10763" y="644320"/>
                  <a:pt x="174170" y="-2533"/>
                  <a:pt x="193643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965AB577-36B3-41CC-A63E-2E96FC294DEA}"/>
              </a:ext>
            </a:extLst>
          </p:cNvPr>
          <p:cNvSpPr/>
          <p:nvPr/>
        </p:nvSpPr>
        <p:spPr>
          <a:xfrm>
            <a:off x="6214771" y="1596054"/>
            <a:ext cx="335882" cy="1560542"/>
          </a:xfrm>
          <a:custGeom>
            <a:avLst/>
            <a:gdLst>
              <a:gd name="connsiteX0" fmla="*/ 160629 w 335882"/>
              <a:gd name="connsiteY0" fmla="*/ 4146 h 1560542"/>
              <a:gd name="connsiteX1" fmla="*/ 3149 w 335882"/>
              <a:gd name="connsiteY1" fmla="*/ 974426 h 1560542"/>
              <a:gd name="connsiteX2" fmla="*/ 333349 w 335882"/>
              <a:gd name="connsiteY2" fmla="*/ 1553546 h 1560542"/>
              <a:gd name="connsiteX3" fmla="*/ 150469 w 335882"/>
              <a:gd name="connsiteY3" fmla="*/ 1253826 h 1560542"/>
              <a:gd name="connsiteX4" fmla="*/ 53949 w 335882"/>
              <a:gd name="connsiteY4" fmla="*/ 649306 h 1560542"/>
              <a:gd name="connsiteX5" fmla="*/ 160629 w 335882"/>
              <a:gd name="connsiteY5" fmla="*/ 4146 h 1560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882" h="1560542">
                <a:moveTo>
                  <a:pt x="160629" y="4146"/>
                </a:moveTo>
                <a:cubicBezTo>
                  <a:pt x="152162" y="58333"/>
                  <a:pt x="-25638" y="716193"/>
                  <a:pt x="3149" y="974426"/>
                </a:cubicBezTo>
                <a:cubicBezTo>
                  <a:pt x="31936" y="1232659"/>
                  <a:pt x="308796" y="1506979"/>
                  <a:pt x="333349" y="1553546"/>
                </a:cubicBezTo>
                <a:cubicBezTo>
                  <a:pt x="357902" y="1600113"/>
                  <a:pt x="197036" y="1404533"/>
                  <a:pt x="150469" y="1253826"/>
                </a:cubicBezTo>
                <a:cubicBezTo>
                  <a:pt x="103902" y="1103119"/>
                  <a:pt x="49716" y="857586"/>
                  <a:pt x="53949" y="649306"/>
                </a:cubicBezTo>
                <a:cubicBezTo>
                  <a:pt x="58182" y="441026"/>
                  <a:pt x="169096" y="-50041"/>
                  <a:pt x="160629" y="4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6F440504-80CF-4B95-B8B8-74EB29281204}"/>
              </a:ext>
            </a:extLst>
          </p:cNvPr>
          <p:cNvSpPr/>
          <p:nvPr/>
        </p:nvSpPr>
        <p:spPr>
          <a:xfrm>
            <a:off x="7079406" y="1620512"/>
            <a:ext cx="315501" cy="1510343"/>
          </a:xfrm>
          <a:custGeom>
            <a:avLst/>
            <a:gdLst>
              <a:gd name="connsiteX0" fmla="*/ 2114 w 315501"/>
              <a:gd name="connsiteY0" fmla="*/ 8 h 1510343"/>
              <a:gd name="connsiteX1" fmla="*/ 266274 w 315501"/>
              <a:gd name="connsiteY1" fmla="*/ 792488 h 1510343"/>
              <a:gd name="connsiteX2" fmla="*/ 291674 w 315501"/>
              <a:gd name="connsiteY2" fmla="*/ 1493528 h 1510343"/>
              <a:gd name="connsiteX3" fmla="*/ 306914 w 315501"/>
              <a:gd name="connsiteY3" fmla="*/ 1249688 h 1510343"/>
              <a:gd name="connsiteX4" fmla="*/ 149434 w 315501"/>
              <a:gd name="connsiteY4" fmla="*/ 777248 h 1510343"/>
              <a:gd name="connsiteX5" fmla="*/ 2114 w 315501"/>
              <a:gd name="connsiteY5" fmla="*/ 8 h 151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501" h="1510343">
                <a:moveTo>
                  <a:pt x="2114" y="8"/>
                </a:moveTo>
                <a:cubicBezTo>
                  <a:pt x="21587" y="2548"/>
                  <a:pt x="218014" y="543568"/>
                  <a:pt x="266274" y="792488"/>
                </a:cubicBezTo>
                <a:cubicBezTo>
                  <a:pt x="314534" y="1041408"/>
                  <a:pt x="284901" y="1417328"/>
                  <a:pt x="291674" y="1493528"/>
                </a:cubicBezTo>
                <a:cubicBezTo>
                  <a:pt x="298447" y="1569728"/>
                  <a:pt x="330621" y="1369068"/>
                  <a:pt x="306914" y="1249688"/>
                </a:cubicBezTo>
                <a:cubicBezTo>
                  <a:pt x="283207" y="1130308"/>
                  <a:pt x="196001" y="984681"/>
                  <a:pt x="149434" y="777248"/>
                </a:cubicBezTo>
                <a:cubicBezTo>
                  <a:pt x="102867" y="569815"/>
                  <a:pt x="-17359" y="-2532"/>
                  <a:pt x="2114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7B2A7CE1-D7BB-4933-ADC9-955CA6168384}"/>
              </a:ext>
            </a:extLst>
          </p:cNvPr>
          <p:cNvSpPr/>
          <p:nvPr/>
        </p:nvSpPr>
        <p:spPr>
          <a:xfrm>
            <a:off x="7918386" y="1667676"/>
            <a:ext cx="180817" cy="1414499"/>
          </a:xfrm>
          <a:custGeom>
            <a:avLst/>
            <a:gdLst>
              <a:gd name="connsiteX0" fmla="*/ 50864 w 180817"/>
              <a:gd name="connsiteY0" fmla="*/ 2374 h 1414499"/>
              <a:gd name="connsiteX1" fmla="*/ 120714 w 180817"/>
              <a:gd name="connsiteY1" fmla="*/ 1189824 h 1414499"/>
              <a:gd name="connsiteX2" fmla="*/ 64 w 180817"/>
              <a:gd name="connsiteY2" fmla="*/ 1412074 h 1414499"/>
              <a:gd name="connsiteX3" fmla="*/ 139764 w 180817"/>
              <a:gd name="connsiteY3" fmla="*/ 1145374 h 1414499"/>
              <a:gd name="connsiteX4" fmla="*/ 177864 w 180817"/>
              <a:gd name="connsiteY4" fmla="*/ 891374 h 1414499"/>
              <a:gd name="connsiteX5" fmla="*/ 50864 w 180817"/>
              <a:gd name="connsiteY5" fmla="*/ 2374 h 1414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817" h="1414499">
                <a:moveTo>
                  <a:pt x="50864" y="2374"/>
                </a:moveTo>
                <a:cubicBezTo>
                  <a:pt x="41339" y="52116"/>
                  <a:pt x="129181" y="954874"/>
                  <a:pt x="120714" y="1189824"/>
                </a:cubicBezTo>
                <a:cubicBezTo>
                  <a:pt x="112247" y="1424774"/>
                  <a:pt x="-3111" y="1419482"/>
                  <a:pt x="64" y="1412074"/>
                </a:cubicBezTo>
                <a:cubicBezTo>
                  <a:pt x="3239" y="1404666"/>
                  <a:pt x="110131" y="1232157"/>
                  <a:pt x="139764" y="1145374"/>
                </a:cubicBezTo>
                <a:cubicBezTo>
                  <a:pt x="169397" y="1058591"/>
                  <a:pt x="188447" y="1083991"/>
                  <a:pt x="177864" y="891374"/>
                </a:cubicBezTo>
                <a:cubicBezTo>
                  <a:pt x="167281" y="698757"/>
                  <a:pt x="60389" y="-47368"/>
                  <a:pt x="50864" y="2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8924AED3-0C39-4846-89C5-B1A25495858B}"/>
              </a:ext>
            </a:extLst>
          </p:cNvPr>
          <p:cNvSpPr/>
          <p:nvPr/>
        </p:nvSpPr>
        <p:spPr>
          <a:xfrm>
            <a:off x="7478834" y="1325831"/>
            <a:ext cx="341308" cy="1766839"/>
          </a:xfrm>
          <a:custGeom>
            <a:avLst/>
            <a:gdLst>
              <a:gd name="connsiteX0" fmla="*/ 1466 w 341308"/>
              <a:gd name="connsiteY0" fmla="*/ 1319 h 1766839"/>
              <a:gd name="connsiteX1" fmla="*/ 338016 w 341308"/>
              <a:gd name="connsiteY1" fmla="*/ 1125269 h 1766839"/>
              <a:gd name="connsiteX2" fmla="*/ 179266 w 341308"/>
              <a:gd name="connsiteY2" fmla="*/ 1760269 h 1766839"/>
              <a:gd name="connsiteX3" fmla="*/ 287216 w 341308"/>
              <a:gd name="connsiteY3" fmla="*/ 1423719 h 1766839"/>
              <a:gd name="connsiteX4" fmla="*/ 217366 w 341308"/>
              <a:gd name="connsiteY4" fmla="*/ 909369 h 1766839"/>
              <a:gd name="connsiteX5" fmla="*/ 1466 w 341308"/>
              <a:gd name="connsiteY5" fmla="*/ 1319 h 1766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1308" h="1766839">
                <a:moveTo>
                  <a:pt x="1466" y="1319"/>
                </a:moveTo>
                <a:cubicBezTo>
                  <a:pt x="21574" y="37302"/>
                  <a:pt x="308383" y="832111"/>
                  <a:pt x="338016" y="1125269"/>
                </a:cubicBezTo>
                <a:cubicBezTo>
                  <a:pt x="367649" y="1418427"/>
                  <a:pt x="187733" y="1710527"/>
                  <a:pt x="179266" y="1760269"/>
                </a:cubicBezTo>
                <a:cubicBezTo>
                  <a:pt x="170799" y="1810011"/>
                  <a:pt x="280866" y="1565536"/>
                  <a:pt x="287216" y="1423719"/>
                </a:cubicBezTo>
                <a:cubicBezTo>
                  <a:pt x="293566" y="1281902"/>
                  <a:pt x="260758" y="1143261"/>
                  <a:pt x="217366" y="909369"/>
                </a:cubicBezTo>
                <a:cubicBezTo>
                  <a:pt x="173974" y="675477"/>
                  <a:pt x="-18642" y="-34664"/>
                  <a:pt x="1466" y="1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E2DDC90F-77AD-4FDC-B808-398FB378D73F}"/>
              </a:ext>
            </a:extLst>
          </p:cNvPr>
          <p:cNvSpPr/>
          <p:nvPr/>
        </p:nvSpPr>
        <p:spPr>
          <a:xfrm>
            <a:off x="7575181" y="2358058"/>
            <a:ext cx="105272" cy="735876"/>
          </a:xfrm>
          <a:custGeom>
            <a:avLst/>
            <a:gdLst>
              <a:gd name="connsiteX0" fmla="*/ 101969 w 105272"/>
              <a:gd name="connsiteY0" fmla="*/ 4142 h 735876"/>
              <a:gd name="connsiteX1" fmla="*/ 369 w 105272"/>
              <a:gd name="connsiteY1" fmla="*/ 721692 h 735876"/>
              <a:gd name="connsiteX2" fmla="*/ 70219 w 105272"/>
              <a:gd name="connsiteY2" fmla="*/ 442292 h 735876"/>
              <a:gd name="connsiteX3" fmla="*/ 101969 w 105272"/>
              <a:gd name="connsiteY3" fmla="*/ 4142 h 735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272" h="735876">
                <a:moveTo>
                  <a:pt x="101969" y="4142"/>
                </a:moveTo>
                <a:cubicBezTo>
                  <a:pt x="90327" y="50709"/>
                  <a:pt x="5661" y="648667"/>
                  <a:pt x="369" y="721692"/>
                </a:cubicBezTo>
                <a:cubicBezTo>
                  <a:pt x="-4923" y="794717"/>
                  <a:pt x="47994" y="568234"/>
                  <a:pt x="70219" y="442292"/>
                </a:cubicBezTo>
                <a:cubicBezTo>
                  <a:pt x="92444" y="316350"/>
                  <a:pt x="113611" y="-42425"/>
                  <a:pt x="101969" y="4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034039A9-81E5-4A53-B3F9-18EF3CD03E53}"/>
              </a:ext>
            </a:extLst>
          </p:cNvPr>
          <p:cNvSpPr/>
          <p:nvPr/>
        </p:nvSpPr>
        <p:spPr>
          <a:xfrm>
            <a:off x="7040651" y="1822111"/>
            <a:ext cx="196317" cy="1345378"/>
          </a:xfrm>
          <a:custGeom>
            <a:avLst/>
            <a:gdLst>
              <a:gd name="connsiteX0" fmla="*/ 1499 w 196317"/>
              <a:gd name="connsiteY0" fmla="*/ 339 h 1345378"/>
              <a:gd name="connsiteX1" fmla="*/ 185649 w 196317"/>
              <a:gd name="connsiteY1" fmla="*/ 1111589 h 1345378"/>
              <a:gd name="connsiteX2" fmla="*/ 166599 w 196317"/>
              <a:gd name="connsiteY2" fmla="*/ 1340189 h 1345378"/>
              <a:gd name="connsiteX3" fmla="*/ 103099 w 196317"/>
              <a:gd name="connsiteY3" fmla="*/ 997289 h 1345378"/>
              <a:gd name="connsiteX4" fmla="*/ 1499 w 196317"/>
              <a:gd name="connsiteY4" fmla="*/ 339 h 1345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317" h="1345378">
                <a:moveTo>
                  <a:pt x="1499" y="339"/>
                </a:moveTo>
                <a:cubicBezTo>
                  <a:pt x="15257" y="19389"/>
                  <a:pt x="158132" y="888281"/>
                  <a:pt x="185649" y="1111589"/>
                </a:cubicBezTo>
                <a:cubicBezTo>
                  <a:pt x="213166" y="1334897"/>
                  <a:pt x="180357" y="1359239"/>
                  <a:pt x="166599" y="1340189"/>
                </a:cubicBezTo>
                <a:cubicBezTo>
                  <a:pt x="152841" y="1321139"/>
                  <a:pt x="133791" y="1224831"/>
                  <a:pt x="103099" y="997289"/>
                </a:cubicBezTo>
                <a:cubicBezTo>
                  <a:pt x="72407" y="769747"/>
                  <a:pt x="-12259" y="-18711"/>
                  <a:pt x="1499" y="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8B397CB9-C703-4EEC-8378-BAFC2D1E25E6}"/>
              </a:ext>
            </a:extLst>
          </p:cNvPr>
          <p:cNvSpPr/>
          <p:nvPr/>
        </p:nvSpPr>
        <p:spPr>
          <a:xfrm>
            <a:off x="6707707" y="1665814"/>
            <a:ext cx="107567" cy="1433106"/>
          </a:xfrm>
          <a:custGeom>
            <a:avLst/>
            <a:gdLst>
              <a:gd name="connsiteX0" fmla="*/ 23293 w 107567"/>
              <a:gd name="connsiteY0" fmla="*/ 16936 h 1433106"/>
              <a:gd name="connsiteX1" fmla="*/ 4243 w 107567"/>
              <a:gd name="connsiteY1" fmla="*/ 956736 h 1433106"/>
              <a:gd name="connsiteX2" fmla="*/ 105843 w 107567"/>
              <a:gd name="connsiteY2" fmla="*/ 1432986 h 1433106"/>
              <a:gd name="connsiteX3" fmla="*/ 67743 w 107567"/>
              <a:gd name="connsiteY3" fmla="*/ 918636 h 1433106"/>
              <a:gd name="connsiteX4" fmla="*/ 61393 w 107567"/>
              <a:gd name="connsiteY4" fmla="*/ 391586 h 1433106"/>
              <a:gd name="connsiteX5" fmla="*/ 23293 w 107567"/>
              <a:gd name="connsiteY5" fmla="*/ 16936 h 143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567" h="1433106">
                <a:moveTo>
                  <a:pt x="23293" y="16936"/>
                </a:moveTo>
                <a:cubicBezTo>
                  <a:pt x="13768" y="111128"/>
                  <a:pt x="-9515" y="720728"/>
                  <a:pt x="4243" y="956736"/>
                </a:cubicBezTo>
                <a:cubicBezTo>
                  <a:pt x="18001" y="1192744"/>
                  <a:pt x="95260" y="1439336"/>
                  <a:pt x="105843" y="1432986"/>
                </a:cubicBezTo>
                <a:cubicBezTo>
                  <a:pt x="116426" y="1426636"/>
                  <a:pt x="75151" y="1092203"/>
                  <a:pt x="67743" y="918636"/>
                </a:cubicBezTo>
                <a:cubicBezTo>
                  <a:pt x="60335" y="745069"/>
                  <a:pt x="70918" y="537636"/>
                  <a:pt x="61393" y="391586"/>
                </a:cubicBezTo>
                <a:cubicBezTo>
                  <a:pt x="51868" y="245536"/>
                  <a:pt x="32818" y="-77256"/>
                  <a:pt x="23293" y="16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60124C06-6285-46BC-9A25-421FD5D88392}"/>
              </a:ext>
            </a:extLst>
          </p:cNvPr>
          <p:cNvSpPr/>
          <p:nvPr/>
        </p:nvSpPr>
        <p:spPr>
          <a:xfrm>
            <a:off x="6373815" y="1776589"/>
            <a:ext cx="268364" cy="1359527"/>
          </a:xfrm>
          <a:custGeom>
            <a:avLst/>
            <a:gdLst>
              <a:gd name="connsiteX0" fmla="*/ 46035 w 268364"/>
              <a:gd name="connsiteY0" fmla="*/ 128411 h 1359527"/>
              <a:gd name="connsiteX1" fmla="*/ 141285 w 268364"/>
              <a:gd name="connsiteY1" fmla="*/ 985661 h 1359527"/>
              <a:gd name="connsiteX2" fmla="*/ 268285 w 268364"/>
              <a:gd name="connsiteY2" fmla="*/ 1353961 h 1359527"/>
              <a:gd name="connsiteX3" fmla="*/ 122235 w 268364"/>
              <a:gd name="connsiteY3" fmla="*/ 1176161 h 1359527"/>
              <a:gd name="connsiteX4" fmla="*/ 1585 w 268364"/>
              <a:gd name="connsiteY4" fmla="*/ 757061 h 1359527"/>
              <a:gd name="connsiteX5" fmla="*/ 52385 w 268364"/>
              <a:gd name="connsiteY5" fmla="*/ 71261 h 1359527"/>
              <a:gd name="connsiteX6" fmla="*/ 46035 w 268364"/>
              <a:gd name="connsiteY6" fmla="*/ 128411 h 1359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8364" h="1359527">
                <a:moveTo>
                  <a:pt x="46035" y="128411"/>
                </a:moveTo>
                <a:cubicBezTo>
                  <a:pt x="60852" y="280811"/>
                  <a:pt x="104243" y="781403"/>
                  <a:pt x="141285" y="985661"/>
                </a:cubicBezTo>
                <a:cubicBezTo>
                  <a:pt x="178327" y="1189919"/>
                  <a:pt x="271460" y="1322211"/>
                  <a:pt x="268285" y="1353961"/>
                </a:cubicBezTo>
                <a:cubicBezTo>
                  <a:pt x="265110" y="1385711"/>
                  <a:pt x="166685" y="1275644"/>
                  <a:pt x="122235" y="1176161"/>
                </a:cubicBezTo>
                <a:cubicBezTo>
                  <a:pt x="77785" y="1076678"/>
                  <a:pt x="13227" y="941211"/>
                  <a:pt x="1585" y="757061"/>
                </a:cubicBezTo>
                <a:cubicBezTo>
                  <a:pt x="-10057" y="572911"/>
                  <a:pt x="46035" y="180269"/>
                  <a:pt x="52385" y="71261"/>
                </a:cubicBezTo>
                <a:cubicBezTo>
                  <a:pt x="58735" y="-37747"/>
                  <a:pt x="31218" y="-23989"/>
                  <a:pt x="46035" y="128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9B3DEE42-CC43-473B-8B09-0A702DA00BBC}"/>
              </a:ext>
            </a:extLst>
          </p:cNvPr>
          <p:cNvSpPr/>
          <p:nvPr/>
        </p:nvSpPr>
        <p:spPr>
          <a:xfrm>
            <a:off x="6106052" y="1807518"/>
            <a:ext cx="248578" cy="1393577"/>
          </a:xfrm>
          <a:custGeom>
            <a:avLst/>
            <a:gdLst>
              <a:gd name="connsiteX0" fmla="*/ 116948 w 248578"/>
              <a:gd name="connsiteY0" fmla="*/ 2232 h 1393577"/>
              <a:gd name="connsiteX1" fmla="*/ 66148 w 248578"/>
              <a:gd name="connsiteY1" fmla="*/ 783282 h 1393577"/>
              <a:gd name="connsiteX2" fmla="*/ 243948 w 248578"/>
              <a:gd name="connsiteY2" fmla="*/ 1373832 h 1393577"/>
              <a:gd name="connsiteX3" fmla="*/ 180448 w 248578"/>
              <a:gd name="connsiteY3" fmla="*/ 1227782 h 1393577"/>
              <a:gd name="connsiteX4" fmla="*/ 8998 w 248578"/>
              <a:gd name="connsiteY4" fmla="*/ 973782 h 1393577"/>
              <a:gd name="connsiteX5" fmla="*/ 34398 w 248578"/>
              <a:gd name="connsiteY5" fmla="*/ 561032 h 1393577"/>
              <a:gd name="connsiteX6" fmla="*/ 116948 w 248578"/>
              <a:gd name="connsiteY6" fmla="*/ 2232 h 139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578" h="1393577">
                <a:moveTo>
                  <a:pt x="116948" y="2232"/>
                </a:moveTo>
                <a:cubicBezTo>
                  <a:pt x="122240" y="39274"/>
                  <a:pt x="44981" y="554682"/>
                  <a:pt x="66148" y="783282"/>
                </a:cubicBezTo>
                <a:cubicBezTo>
                  <a:pt x="87315" y="1011882"/>
                  <a:pt x="224898" y="1299749"/>
                  <a:pt x="243948" y="1373832"/>
                </a:cubicBezTo>
                <a:cubicBezTo>
                  <a:pt x="262998" y="1447915"/>
                  <a:pt x="219606" y="1294457"/>
                  <a:pt x="180448" y="1227782"/>
                </a:cubicBezTo>
                <a:cubicBezTo>
                  <a:pt x="141290" y="1161107"/>
                  <a:pt x="33340" y="1084907"/>
                  <a:pt x="8998" y="973782"/>
                </a:cubicBezTo>
                <a:cubicBezTo>
                  <a:pt x="-15344" y="862657"/>
                  <a:pt x="15348" y="722957"/>
                  <a:pt x="34398" y="561032"/>
                </a:cubicBezTo>
                <a:cubicBezTo>
                  <a:pt x="53448" y="399107"/>
                  <a:pt x="111656" y="-34810"/>
                  <a:pt x="116948" y="2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31E51671-AD25-4314-98E7-DA041A220674}"/>
              </a:ext>
            </a:extLst>
          </p:cNvPr>
          <p:cNvSpPr/>
          <p:nvPr/>
        </p:nvSpPr>
        <p:spPr>
          <a:xfrm>
            <a:off x="5323877" y="2082309"/>
            <a:ext cx="253018" cy="1331806"/>
          </a:xfrm>
          <a:custGeom>
            <a:avLst/>
            <a:gdLst>
              <a:gd name="connsiteX0" fmla="*/ 251423 w 253018"/>
              <a:gd name="connsiteY0" fmla="*/ 491 h 1331806"/>
              <a:gd name="connsiteX1" fmla="*/ 111723 w 253018"/>
              <a:gd name="connsiteY1" fmla="*/ 883141 h 1331806"/>
              <a:gd name="connsiteX2" fmla="*/ 143473 w 253018"/>
              <a:gd name="connsiteY2" fmla="*/ 1327641 h 1331806"/>
              <a:gd name="connsiteX3" fmla="*/ 130773 w 253018"/>
              <a:gd name="connsiteY3" fmla="*/ 1086341 h 1331806"/>
              <a:gd name="connsiteX4" fmla="*/ 3773 w 253018"/>
              <a:gd name="connsiteY4" fmla="*/ 762491 h 1331806"/>
              <a:gd name="connsiteX5" fmla="*/ 251423 w 253018"/>
              <a:gd name="connsiteY5" fmla="*/ 491 h 133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018" h="1331806">
                <a:moveTo>
                  <a:pt x="251423" y="491"/>
                </a:moveTo>
                <a:cubicBezTo>
                  <a:pt x="269415" y="20599"/>
                  <a:pt x="129715" y="661949"/>
                  <a:pt x="111723" y="883141"/>
                </a:cubicBezTo>
                <a:cubicBezTo>
                  <a:pt x="93731" y="1104333"/>
                  <a:pt x="140298" y="1293774"/>
                  <a:pt x="143473" y="1327641"/>
                </a:cubicBezTo>
                <a:cubicBezTo>
                  <a:pt x="146648" y="1361508"/>
                  <a:pt x="154056" y="1180533"/>
                  <a:pt x="130773" y="1086341"/>
                </a:cubicBezTo>
                <a:cubicBezTo>
                  <a:pt x="107490" y="992149"/>
                  <a:pt x="-23744" y="942408"/>
                  <a:pt x="3773" y="762491"/>
                </a:cubicBezTo>
                <a:cubicBezTo>
                  <a:pt x="31290" y="582574"/>
                  <a:pt x="233431" y="-19617"/>
                  <a:pt x="251423" y="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AAE7ADC0-4C49-4DEC-B3B0-AD52215EDB46}"/>
              </a:ext>
            </a:extLst>
          </p:cNvPr>
          <p:cNvSpPr/>
          <p:nvPr/>
        </p:nvSpPr>
        <p:spPr>
          <a:xfrm>
            <a:off x="5697796" y="2795857"/>
            <a:ext cx="242104" cy="468768"/>
          </a:xfrm>
          <a:custGeom>
            <a:avLst/>
            <a:gdLst>
              <a:gd name="connsiteX0" fmla="*/ 44721 w 242104"/>
              <a:gd name="connsiteY0" fmla="*/ 260 h 468768"/>
              <a:gd name="connsiteX1" fmla="*/ 74354 w 242104"/>
              <a:gd name="connsiteY1" fmla="*/ 288126 h 468768"/>
              <a:gd name="connsiteX2" fmla="*/ 233104 w 242104"/>
              <a:gd name="connsiteY2" fmla="*/ 463810 h 468768"/>
              <a:gd name="connsiteX3" fmla="*/ 199237 w 242104"/>
              <a:gd name="connsiteY3" fmla="*/ 404543 h 468768"/>
              <a:gd name="connsiteX4" fmla="*/ 6621 w 242104"/>
              <a:gd name="connsiteY4" fmla="*/ 239443 h 468768"/>
              <a:gd name="connsiteX5" fmla="*/ 44721 w 242104"/>
              <a:gd name="connsiteY5" fmla="*/ 260 h 468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104" h="468768">
                <a:moveTo>
                  <a:pt x="44721" y="260"/>
                </a:moveTo>
                <a:cubicBezTo>
                  <a:pt x="56010" y="8374"/>
                  <a:pt x="42957" y="210868"/>
                  <a:pt x="74354" y="288126"/>
                </a:cubicBezTo>
                <a:cubicBezTo>
                  <a:pt x="105751" y="365384"/>
                  <a:pt x="212290" y="444407"/>
                  <a:pt x="233104" y="463810"/>
                </a:cubicBezTo>
                <a:cubicBezTo>
                  <a:pt x="253918" y="483213"/>
                  <a:pt x="236984" y="441937"/>
                  <a:pt x="199237" y="404543"/>
                </a:cubicBezTo>
                <a:cubicBezTo>
                  <a:pt x="161490" y="367149"/>
                  <a:pt x="31315" y="302943"/>
                  <a:pt x="6621" y="239443"/>
                </a:cubicBezTo>
                <a:cubicBezTo>
                  <a:pt x="-18073" y="175943"/>
                  <a:pt x="33432" y="-7854"/>
                  <a:pt x="44721" y="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CDA753DC-D1F8-4AA6-83BA-F471BF265220}"/>
              </a:ext>
            </a:extLst>
          </p:cNvPr>
          <p:cNvSpPr/>
          <p:nvPr/>
        </p:nvSpPr>
        <p:spPr>
          <a:xfrm>
            <a:off x="5926655" y="2578937"/>
            <a:ext cx="116968" cy="653486"/>
          </a:xfrm>
          <a:custGeom>
            <a:avLst/>
            <a:gdLst>
              <a:gd name="connsiteX0" fmla="*/ 45520 w 116968"/>
              <a:gd name="connsiteY0" fmla="*/ 5513 h 653486"/>
              <a:gd name="connsiteX1" fmla="*/ 115370 w 116968"/>
              <a:gd name="connsiteY1" fmla="*/ 634163 h 653486"/>
              <a:gd name="connsiteX2" fmla="*/ 86795 w 116968"/>
              <a:gd name="connsiteY2" fmla="*/ 478588 h 653486"/>
              <a:gd name="connsiteX3" fmla="*/ 1070 w 116968"/>
              <a:gd name="connsiteY3" fmla="*/ 335713 h 653486"/>
              <a:gd name="connsiteX4" fmla="*/ 45520 w 116968"/>
              <a:gd name="connsiteY4" fmla="*/ 5513 h 65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968" h="653486">
                <a:moveTo>
                  <a:pt x="45520" y="5513"/>
                </a:moveTo>
                <a:cubicBezTo>
                  <a:pt x="64570" y="55255"/>
                  <a:pt x="108491" y="555317"/>
                  <a:pt x="115370" y="634163"/>
                </a:cubicBezTo>
                <a:cubicBezTo>
                  <a:pt x="122249" y="713009"/>
                  <a:pt x="105845" y="528330"/>
                  <a:pt x="86795" y="478588"/>
                </a:cubicBezTo>
                <a:cubicBezTo>
                  <a:pt x="67745" y="428846"/>
                  <a:pt x="8478" y="414559"/>
                  <a:pt x="1070" y="335713"/>
                </a:cubicBezTo>
                <a:cubicBezTo>
                  <a:pt x="-6338" y="256867"/>
                  <a:pt x="26470" y="-44229"/>
                  <a:pt x="45520" y="5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6374A216-8870-46AB-B060-8A4BE83617D4}"/>
              </a:ext>
            </a:extLst>
          </p:cNvPr>
          <p:cNvSpPr/>
          <p:nvPr/>
        </p:nvSpPr>
        <p:spPr>
          <a:xfrm>
            <a:off x="6992754" y="2355197"/>
            <a:ext cx="182757" cy="887210"/>
          </a:xfrm>
          <a:custGeom>
            <a:avLst/>
            <a:gdLst>
              <a:gd name="connsiteX0" fmla="*/ 39871 w 182757"/>
              <a:gd name="connsiteY0" fmla="*/ 653 h 887210"/>
              <a:gd name="connsiteX1" fmla="*/ 77971 w 182757"/>
              <a:gd name="connsiteY1" fmla="*/ 680103 h 887210"/>
              <a:gd name="connsiteX2" fmla="*/ 182746 w 182757"/>
              <a:gd name="connsiteY2" fmla="*/ 883303 h 887210"/>
              <a:gd name="connsiteX3" fmla="*/ 84321 w 182757"/>
              <a:gd name="connsiteY3" fmla="*/ 794403 h 887210"/>
              <a:gd name="connsiteX4" fmla="*/ 1771 w 182757"/>
              <a:gd name="connsiteY4" fmla="*/ 559453 h 887210"/>
              <a:gd name="connsiteX5" fmla="*/ 39871 w 182757"/>
              <a:gd name="connsiteY5" fmla="*/ 653 h 887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757" h="887210">
                <a:moveTo>
                  <a:pt x="39871" y="653"/>
                </a:moveTo>
                <a:cubicBezTo>
                  <a:pt x="52571" y="20761"/>
                  <a:pt x="54159" y="532995"/>
                  <a:pt x="77971" y="680103"/>
                </a:cubicBezTo>
                <a:cubicBezTo>
                  <a:pt x="101783" y="827211"/>
                  <a:pt x="181688" y="864253"/>
                  <a:pt x="182746" y="883303"/>
                </a:cubicBezTo>
                <a:cubicBezTo>
                  <a:pt x="183804" y="902353"/>
                  <a:pt x="114484" y="848378"/>
                  <a:pt x="84321" y="794403"/>
                </a:cubicBezTo>
                <a:cubicBezTo>
                  <a:pt x="54159" y="740428"/>
                  <a:pt x="11825" y="688570"/>
                  <a:pt x="1771" y="559453"/>
                </a:cubicBezTo>
                <a:cubicBezTo>
                  <a:pt x="-8283" y="430336"/>
                  <a:pt x="27171" y="-19455"/>
                  <a:pt x="39871" y="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: 図形 181">
            <a:extLst>
              <a:ext uri="{FF2B5EF4-FFF2-40B4-BE49-F238E27FC236}">
                <a16:creationId xmlns:a16="http://schemas.microsoft.com/office/drawing/2014/main" id="{EB496236-7836-4555-A9E3-5FD640B9C789}"/>
              </a:ext>
            </a:extLst>
          </p:cNvPr>
          <p:cNvSpPr/>
          <p:nvPr/>
        </p:nvSpPr>
        <p:spPr>
          <a:xfrm>
            <a:off x="7359227" y="2871893"/>
            <a:ext cx="773260" cy="152400"/>
          </a:xfrm>
          <a:custGeom>
            <a:avLst/>
            <a:gdLst>
              <a:gd name="connsiteX0" fmla="*/ 0 w 773260"/>
              <a:gd name="connsiteY0" fmla="*/ 152400 h 152400"/>
              <a:gd name="connsiteX1" fmla="*/ 338666 w 773260"/>
              <a:gd name="connsiteY1" fmla="*/ 0 h 152400"/>
              <a:gd name="connsiteX2" fmla="*/ 757766 w 773260"/>
              <a:gd name="connsiteY2" fmla="*/ 55034 h 152400"/>
              <a:gd name="connsiteX3" fmla="*/ 651933 w 773260"/>
              <a:gd name="connsiteY3" fmla="*/ 38100 h 152400"/>
              <a:gd name="connsiteX4" fmla="*/ 355600 w 773260"/>
              <a:gd name="connsiteY4" fmla="*/ 38100 h 152400"/>
              <a:gd name="connsiteX5" fmla="*/ 0 w 773260"/>
              <a:gd name="connsiteY5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3260" h="152400">
                <a:moveTo>
                  <a:pt x="0" y="152400"/>
                </a:moveTo>
                <a:cubicBezTo>
                  <a:pt x="106186" y="84314"/>
                  <a:pt x="212372" y="16228"/>
                  <a:pt x="338666" y="0"/>
                </a:cubicBezTo>
                <a:lnTo>
                  <a:pt x="757766" y="55034"/>
                </a:lnTo>
                <a:cubicBezTo>
                  <a:pt x="809977" y="61384"/>
                  <a:pt x="718961" y="40922"/>
                  <a:pt x="651933" y="38100"/>
                </a:cubicBezTo>
                <a:cubicBezTo>
                  <a:pt x="584905" y="35278"/>
                  <a:pt x="460728" y="22578"/>
                  <a:pt x="355600" y="38100"/>
                </a:cubicBezTo>
                <a:cubicBezTo>
                  <a:pt x="250472" y="53622"/>
                  <a:pt x="135819" y="92428"/>
                  <a:pt x="0" y="152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3B6874A1-6FE9-476F-83F5-7AD14F9C3ABB}"/>
              </a:ext>
            </a:extLst>
          </p:cNvPr>
          <p:cNvSpPr/>
          <p:nvPr/>
        </p:nvSpPr>
        <p:spPr>
          <a:xfrm>
            <a:off x="7486096" y="2969716"/>
            <a:ext cx="542207" cy="97045"/>
          </a:xfrm>
          <a:custGeom>
            <a:avLst/>
            <a:gdLst>
              <a:gd name="connsiteX0" fmla="*/ 131 w 542207"/>
              <a:gd name="connsiteY0" fmla="*/ 96911 h 97045"/>
              <a:gd name="connsiteX1" fmla="*/ 228731 w 542207"/>
              <a:gd name="connsiteY1" fmla="*/ 41877 h 97045"/>
              <a:gd name="connsiteX2" fmla="*/ 533531 w 542207"/>
              <a:gd name="connsiteY2" fmla="*/ 3777 h 97045"/>
              <a:gd name="connsiteX3" fmla="*/ 436164 w 542207"/>
              <a:gd name="connsiteY3" fmla="*/ 3777 h 97045"/>
              <a:gd name="connsiteX4" fmla="*/ 199097 w 542207"/>
              <a:gd name="connsiteY4" fmla="*/ 24944 h 97045"/>
              <a:gd name="connsiteX5" fmla="*/ 131 w 542207"/>
              <a:gd name="connsiteY5" fmla="*/ 96911 h 97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2207" h="97045">
                <a:moveTo>
                  <a:pt x="131" y="96911"/>
                </a:moveTo>
                <a:cubicBezTo>
                  <a:pt x="5070" y="99733"/>
                  <a:pt x="139831" y="57399"/>
                  <a:pt x="228731" y="41877"/>
                </a:cubicBezTo>
                <a:cubicBezTo>
                  <a:pt x="317631" y="26355"/>
                  <a:pt x="498959" y="10127"/>
                  <a:pt x="533531" y="3777"/>
                </a:cubicBezTo>
                <a:cubicBezTo>
                  <a:pt x="568103" y="-2573"/>
                  <a:pt x="491903" y="249"/>
                  <a:pt x="436164" y="3777"/>
                </a:cubicBezTo>
                <a:cubicBezTo>
                  <a:pt x="380425" y="7305"/>
                  <a:pt x="267536" y="12950"/>
                  <a:pt x="199097" y="24944"/>
                </a:cubicBezTo>
                <a:cubicBezTo>
                  <a:pt x="130658" y="36938"/>
                  <a:pt x="-4808" y="94089"/>
                  <a:pt x="131" y="96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322C9B54-3189-4868-A7E9-C48A117B2901}"/>
              </a:ext>
            </a:extLst>
          </p:cNvPr>
          <p:cNvSpPr/>
          <p:nvPr/>
        </p:nvSpPr>
        <p:spPr>
          <a:xfrm>
            <a:off x="4260490" y="3456069"/>
            <a:ext cx="643594" cy="978094"/>
          </a:xfrm>
          <a:custGeom>
            <a:avLst/>
            <a:gdLst>
              <a:gd name="connsiteX0" fmla="*/ 612077 w 643594"/>
              <a:gd name="connsiteY0" fmla="*/ 15264 h 978094"/>
              <a:gd name="connsiteX1" fmla="*/ 531643 w 643594"/>
              <a:gd name="connsiteY1" fmla="*/ 404731 h 978094"/>
              <a:gd name="connsiteX2" fmla="*/ 616310 w 643594"/>
              <a:gd name="connsiteY2" fmla="*/ 959298 h 978094"/>
              <a:gd name="connsiteX3" fmla="*/ 586677 w 643594"/>
              <a:gd name="connsiteY3" fmla="*/ 794198 h 978094"/>
              <a:gd name="connsiteX4" fmla="*/ 10943 w 643594"/>
              <a:gd name="connsiteY4" fmla="*/ 269264 h 978094"/>
              <a:gd name="connsiteX5" fmla="*/ 235310 w 643594"/>
              <a:gd name="connsiteY5" fmla="*/ 336998 h 978094"/>
              <a:gd name="connsiteX6" fmla="*/ 561277 w 643594"/>
              <a:gd name="connsiteY6" fmla="*/ 104164 h 978094"/>
              <a:gd name="connsiteX7" fmla="*/ 612077 w 643594"/>
              <a:gd name="connsiteY7" fmla="*/ 15264 h 978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3594" h="978094">
                <a:moveTo>
                  <a:pt x="612077" y="15264"/>
                </a:moveTo>
                <a:cubicBezTo>
                  <a:pt x="607138" y="65359"/>
                  <a:pt x="530938" y="247392"/>
                  <a:pt x="531643" y="404731"/>
                </a:cubicBezTo>
                <a:cubicBezTo>
                  <a:pt x="532348" y="562070"/>
                  <a:pt x="607138" y="894387"/>
                  <a:pt x="616310" y="959298"/>
                </a:cubicBezTo>
                <a:cubicBezTo>
                  <a:pt x="625482" y="1024209"/>
                  <a:pt x="687572" y="909204"/>
                  <a:pt x="586677" y="794198"/>
                </a:cubicBezTo>
                <a:cubicBezTo>
                  <a:pt x="485782" y="679192"/>
                  <a:pt x="69504" y="345464"/>
                  <a:pt x="10943" y="269264"/>
                </a:cubicBezTo>
                <a:cubicBezTo>
                  <a:pt x="-47618" y="193064"/>
                  <a:pt x="143588" y="364515"/>
                  <a:pt x="235310" y="336998"/>
                </a:cubicBezTo>
                <a:cubicBezTo>
                  <a:pt x="327032" y="309481"/>
                  <a:pt x="499188" y="158492"/>
                  <a:pt x="561277" y="104164"/>
                </a:cubicBezTo>
                <a:cubicBezTo>
                  <a:pt x="623366" y="49836"/>
                  <a:pt x="617016" y="-34831"/>
                  <a:pt x="612077" y="1526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3D641960-8E34-4DF5-8141-22161EC3E91C}"/>
              </a:ext>
            </a:extLst>
          </p:cNvPr>
          <p:cNvSpPr/>
          <p:nvPr/>
        </p:nvSpPr>
        <p:spPr>
          <a:xfrm>
            <a:off x="7365073" y="4876024"/>
            <a:ext cx="825423" cy="1516332"/>
          </a:xfrm>
          <a:custGeom>
            <a:avLst/>
            <a:gdLst>
              <a:gd name="connsiteX0" fmla="*/ 822194 w 825423"/>
              <a:gd name="connsiteY0" fmla="*/ 30409 h 1516332"/>
              <a:gd name="connsiteX1" fmla="*/ 428494 w 825423"/>
              <a:gd name="connsiteY1" fmla="*/ 1080276 h 1516332"/>
              <a:gd name="connsiteX2" fmla="*/ 242227 w 825423"/>
              <a:gd name="connsiteY2" fmla="*/ 1372376 h 1516332"/>
              <a:gd name="connsiteX3" fmla="*/ 5160 w 825423"/>
              <a:gd name="connsiteY3" fmla="*/ 1516309 h 1516332"/>
              <a:gd name="connsiteX4" fmla="*/ 89827 w 825423"/>
              <a:gd name="connsiteY4" fmla="*/ 1380843 h 1516332"/>
              <a:gd name="connsiteX5" fmla="*/ 216827 w 825423"/>
              <a:gd name="connsiteY5" fmla="*/ 1063343 h 1516332"/>
              <a:gd name="connsiteX6" fmla="*/ 593594 w 825423"/>
              <a:gd name="connsiteY6" fmla="*/ 352143 h 1516332"/>
              <a:gd name="connsiteX7" fmla="*/ 822194 w 825423"/>
              <a:gd name="connsiteY7" fmla="*/ 30409 h 1516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5423" h="1516332">
                <a:moveTo>
                  <a:pt x="822194" y="30409"/>
                </a:moveTo>
                <a:cubicBezTo>
                  <a:pt x="794677" y="151764"/>
                  <a:pt x="525155" y="856615"/>
                  <a:pt x="428494" y="1080276"/>
                </a:cubicBezTo>
                <a:cubicBezTo>
                  <a:pt x="331833" y="1303937"/>
                  <a:pt x="312783" y="1299704"/>
                  <a:pt x="242227" y="1372376"/>
                </a:cubicBezTo>
                <a:cubicBezTo>
                  <a:pt x="171671" y="1445048"/>
                  <a:pt x="30560" y="1514898"/>
                  <a:pt x="5160" y="1516309"/>
                </a:cubicBezTo>
                <a:cubicBezTo>
                  <a:pt x="-20240" y="1517720"/>
                  <a:pt x="54549" y="1456337"/>
                  <a:pt x="89827" y="1380843"/>
                </a:cubicBezTo>
                <a:cubicBezTo>
                  <a:pt x="125105" y="1305349"/>
                  <a:pt x="132866" y="1234793"/>
                  <a:pt x="216827" y="1063343"/>
                </a:cubicBezTo>
                <a:cubicBezTo>
                  <a:pt x="300788" y="891893"/>
                  <a:pt x="491994" y="525710"/>
                  <a:pt x="593594" y="352143"/>
                </a:cubicBezTo>
                <a:cubicBezTo>
                  <a:pt x="695194" y="178576"/>
                  <a:pt x="849711" y="-90946"/>
                  <a:pt x="822194" y="3040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E6479A29-44BA-4378-B66E-88D087AF73C7}"/>
              </a:ext>
            </a:extLst>
          </p:cNvPr>
          <p:cNvSpPr/>
          <p:nvPr/>
        </p:nvSpPr>
        <p:spPr>
          <a:xfrm>
            <a:off x="8039296" y="2962712"/>
            <a:ext cx="375646" cy="2074476"/>
          </a:xfrm>
          <a:custGeom>
            <a:avLst/>
            <a:gdLst>
              <a:gd name="connsiteX0" fmla="*/ 82354 w 375646"/>
              <a:gd name="connsiteY0" fmla="*/ 66238 h 2074476"/>
              <a:gd name="connsiteX1" fmla="*/ 323654 w 375646"/>
              <a:gd name="connsiteY1" fmla="*/ 853638 h 2074476"/>
              <a:gd name="connsiteX2" fmla="*/ 355404 w 375646"/>
              <a:gd name="connsiteY2" fmla="*/ 1031438 h 2074476"/>
              <a:gd name="connsiteX3" fmla="*/ 76004 w 375646"/>
              <a:gd name="connsiteY3" fmla="*/ 2041088 h 2074476"/>
              <a:gd name="connsiteX4" fmla="*/ 120454 w 375646"/>
              <a:gd name="connsiteY4" fmla="*/ 1761688 h 2074476"/>
              <a:gd name="connsiteX5" fmla="*/ 241104 w 375646"/>
              <a:gd name="connsiteY5" fmla="*/ 1063188 h 2074476"/>
              <a:gd name="connsiteX6" fmla="*/ 190304 w 375646"/>
              <a:gd name="connsiteY6" fmla="*/ 555188 h 2074476"/>
              <a:gd name="connsiteX7" fmla="*/ 6154 w 375646"/>
              <a:gd name="connsiteY7" fmla="*/ 97988 h 2074476"/>
              <a:gd name="connsiteX8" fmla="*/ 82354 w 375646"/>
              <a:gd name="connsiteY8" fmla="*/ 66238 h 2074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5646" h="2074476">
                <a:moveTo>
                  <a:pt x="82354" y="66238"/>
                </a:moveTo>
                <a:cubicBezTo>
                  <a:pt x="135271" y="192180"/>
                  <a:pt x="278146" y="692771"/>
                  <a:pt x="323654" y="853638"/>
                </a:cubicBezTo>
                <a:cubicBezTo>
                  <a:pt x="369162" y="1014505"/>
                  <a:pt x="396679" y="833530"/>
                  <a:pt x="355404" y="1031438"/>
                </a:cubicBezTo>
                <a:cubicBezTo>
                  <a:pt x="314129" y="1229346"/>
                  <a:pt x="115162" y="1919380"/>
                  <a:pt x="76004" y="2041088"/>
                </a:cubicBezTo>
                <a:cubicBezTo>
                  <a:pt x="36846" y="2162796"/>
                  <a:pt x="92937" y="1924671"/>
                  <a:pt x="120454" y="1761688"/>
                </a:cubicBezTo>
                <a:cubicBezTo>
                  <a:pt x="147971" y="1598705"/>
                  <a:pt x="229462" y="1264271"/>
                  <a:pt x="241104" y="1063188"/>
                </a:cubicBezTo>
                <a:cubicBezTo>
                  <a:pt x="252746" y="862105"/>
                  <a:pt x="229462" y="716055"/>
                  <a:pt x="190304" y="555188"/>
                </a:cubicBezTo>
                <a:cubicBezTo>
                  <a:pt x="151146" y="394321"/>
                  <a:pt x="29437" y="177363"/>
                  <a:pt x="6154" y="97988"/>
                </a:cubicBezTo>
                <a:cubicBezTo>
                  <a:pt x="-17129" y="18613"/>
                  <a:pt x="29437" y="-59704"/>
                  <a:pt x="82354" y="6623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7B1F2989-E17B-4E6C-9647-FF6187173B4F}"/>
              </a:ext>
            </a:extLst>
          </p:cNvPr>
          <p:cNvSpPr/>
          <p:nvPr/>
        </p:nvSpPr>
        <p:spPr>
          <a:xfrm>
            <a:off x="4494607" y="3948934"/>
            <a:ext cx="2657243" cy="2568045"/>
          </a:xfrm>
          <a:custGeom>
            <a:avLst/>
            <a:gdLst>
              <a:gd name="connsiteX0" fmla="*/ 109143 w 2657243"/>
              <a:gd name="connsiteY0" fmla="*/ 153166 h 2568045"/>
              <a:gd name="connsiteX1" fmla="*/ 826693 w 2657243"/>
              <a:gd name="connsiteY1" fmla="*/ 1270766 h 2568045"/>
              <a:gd name="connsiteX2" fmla="*/ 2553893 w 2657243"/>
              <a:gd name="connsiteY2" fmla="*/ 2458216 h 2568045"/>
              <a:gd name="connsiteX3" fmla="*/ 2287193 w 2657243"/>
              <a:gd name="connsiteY3" fmla="*/ 2432816 h 2568045"/>
              <a:gd name="connsiteX4" fmla="*/ 852093 w 2657243"/>
              <a:gd name="connsiteY4" fmla="*/ 1727966 h 2568045"/>
              <a:gd name="connsiteX5" fmla="*/ 128193 w 2657243"/>
              <a:gd name="connsiteY5" fmla="*/ 648466 h 2568045"/>
              <a:gd name="connsiteX6" fmla="*/ 13893 w 2657243"/>
              <a:gd name="connsiteY6" fmla="*/ 178566 h 2568045"/>
              <a:gd name="connsiteX7" fmla="*/ 13893 w 2657243"/>
              <a:gd name="connsiteY7" fmla="*/ 13466 h 2568045"/>
              <a:gd name="connsiteX8" fmla="*/ 109143 w 2657243"/>
              <a:gd name="connsiteY8" fmla="*/ 153166 h 256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57243" h="2568045">
                <a:moveTo>
                  <a:pt x="109143" y="153166"/>
                </a:moveTo>
                <a:cubicBezTo>
                  <a:pt x="244610" y="362716"/>
                  <a:pt x="419235" y="886591"/>
                  <a:pt x="826693" y="1270766"/>
                </a:cubicBezTo>
                <a:cubicBezTo>
                  <a:pt x="1234151" y="1654941"/>
                  <a:pt x="2310476" y="2264541"/>
                  <a:pt x="2553893" y="2458216"/>
                </a:cubicBezTo>
                <a:cubicBezTo>
                  <a:pt x="2797310" y="2651891"/>
                  <a:pt x="2570826" y="2554524"/>
                  <a:pt x="2287193" y="2432816"/>
                </a:cubicBezTo>
                <a:cubicBezTo>
                  <a:pt x="2003560" y="2311108"/>
                  <a:pt x="1211926" y="2025358"/>
                  <a:pt x="852093" y="1727966"/>
                </a:cubicBezTo>
                <a:cubicBezTo>
                  <a:pt x="492260" y="1430574"/>
                  <a:pt x="267893" y="906699"/>
                  <a:pt x="128193" y="648466"/>
                </a:cubicBezTo>
                <a:cubicBezTo>
                  <a:pt x="-11507" y="390233"/>
                  <a:pt x="32943" y="284399"/>
                  <a:pt x="13893" y="178566"/>
                </a:cubicBezTo>
                <a:cubicBezTo>
                  <a:pt x="-5157" y="72733"/>
                  <a:pt x="-4099" y="18758"/>
                  <a:pt x="13893" y="13466"/>
                </a:cubicBezTo>
                <a:cubicBezTo>
                  <a:pt x="31885" y="8174"/>
                  <a:pt x="-26324" y="-56384"/>
                  <a:pt x="109143" y="15316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194B6AF0-43C1-4515-89EB-AD5FD34012E5}"/>
              </a:ext>
            </a:extLst>
          </p:cNvPr>
          <p:cNvSpPr/>
          <p:nvPr/>
        </p:nvSpPr>
        <p:spPr>
          <a:xfrm>
            <a:off x="5329319" y="3581275"/>
            <a:ext cx="354082" cy="688034"/>
          </a:xfrm>
          <a:custGeom>
            <a:avLst/>
            <a:gdLst>
              <a:gd name="connsiteX0" fmla="*/ 186714 w 354082"/>
              <a:gd name="connsiteY0" fmla="*/ 125 h 688034"/>
              <a:gd name="connsiteX1" fmla="*/ 102048 w 354082"/>
              <a:gd name="connsiteY1" fmla="*/ 343025 h 688034"/>
              <a:gd name="connsiteX2" fmla="*/ 347581 w 354082"/>
              <a:gd name="connsiteY2" fmla="*/ 677458 h 688034"/>
              <a:gd name="connsiteX3" fmla="*/ 258681 w 354082"/>
              <a:gd name="connsiteY3" fmla="*/ 584325 h 688034"/>
              <a:gd name="connsiteX4" fmla="*/ 448 w 354082"/>
              <a:gd name="connsiteY4" fmla="*/ 381125 h 688034"/>
              <a:gd name="connsiteX5" fmla="*/ 186714 w 354082"/>
              <a:gd name="connsiteY5" fmla="*/ 125 h 688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082" h="688034">
                <a:moveTo>
                  <a:pt x="186714" y="125"/>
                </a:moveTo>
                <a:cubicBezTo>
                  <a:pt x="203647" y="-6225"/>
                  <a:pt x="75237" y="230136"/>
                  <a:pt x="102048" y="343025"/>
                </a:cubicBezTo>
                <a:cubicBezTo>
                  <a:pt x="128859" y="455914"/>
                  <a:pt x="321476" y="637241"/>
                  <a:pt x="347581" y="677458"/>
                </a:cubicBezTo>
                <a:cubicBezTo>
                  <a:pt x="373686" y="717675"/>
                  <a:pt x="316536" y="633714"/>
                  <a:pt x="258681" y="584325"/>
                </a:cubicBezTo>
                <a:cubicBezTo>
                  <a:pt x="200826" y="534936"/>
                  <a:pt x="11031" y="478492"/>
                  <a:pt x="448" y="381125"/>
                </a:cubicBezTo>
                <a:cubicBezTo>
                  <a:pt x="-10135" y="283758"/>
                  <a:pt x="169781" y="6475"/>
                  <a:pt x="186714" y="12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500CAB0C-CAE1-421A-83D1-4124AD76A337}"/>
              </a:ext>
            </a:extLst>
          </p:cNvPr>
          <p:cNvSpPr/>
          <p:nvPr/>
        </p:nvSpPr>
        <p:spPr>
          <a:xfrm>
            <a:off x="6910291" y="3380612"/>
            <a:ext cx="169971" cy="885233"/>
          </a:xfrm>
          <a:custGeom>
            <a:avLst/>
            <a:gdLst>
              <a:gd name="connsiteX0" fmla="*/ 14384 w 169971"/>
              <a:gd name="connsiteY0" fmla="*/ 3938 h 885233"/>
              <a:gd name="connsiteX1" fmla="*/ 154084 w 169971"/>
              <a:gd name="connsiteY1" fmla="*/ 299213 h 885233"/>
              <a:gd name="connsiteX2" fmla="*/ 160434 w 169971"/>
              <a:gd name="connsiteY2" fmla="*/ 515113 h 885233"/>
              <a:gd name="connsiteX3" fmla="*/ 96934 w 169971"/>
              <a:gd name="connsiteY3" fmla="*/ 870713 h 885233"/>
              <a:gd name="connsiteX4" fmla="*/ 115984 w 169971"/>
              <a:gd name="connsiteY4" fmla="*/ 778638 h 885233"/>
              <a:gd name="connsiteX5" fmla="*/ 33434 w 169971"/>
              <a:gd name="connsiteY5" fmla="*/ 432563 h 885233"/>
              <a:gd name="connsiteX6" fmla="*/ 8034 w 169971"/>
              <a:gd name="connsiteY6" fmla="*/ 264288 h 885233"/>
              <a:gd name="connsiteX7" fmla="*/ 4859 w 169971"/>
              <a:gd name="connsiteY7" fmla="*/ 137288 h 885233"/>
              <a:gd name="connsiteX8" fmla="*/ 14384 w 169971"/>
              <a:gd name="connsiteY8" fmla="*/ 3938 h 885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971" h="885233">
                <a:moveTo>
                  <a:pt x="14384" y="3938"/>
                </a:moveTo>
                <a:cubicBezTo>
                  <a:pt x="39255" y="30925"/>
                  <a:pt x="129742" y="214017"/>
                  <a:pt x="154084" y="299213"/>
                </a:cubicBezTo>
                <a:cubicBezTo>
                  <a:pt x="178426" y="384409"/>
                  <a:pt x="169959" y="419863"/>
                  <a:pt x="160434" y="515113"/>
                </a:cubicBezTo>
                <a:cubicBezTo>
                  <a:pt x="150909" y="610363"/>
                  <a:pt x="104342" y="826792"/>
                  <a:pt x="96934" y="870713"/>
                </a:cubicBezTo>
                <a:cubicBezTo>
                  <a:pt x="89526" y="914634"/>
                  <a:pt x="126567" y="851663"/>
                  <a:pt x="115984" y="778638"/>
                </a:cubicBezTo>
                <a:cubicBezTo>
                  <a:pt x="105401" y="705613"/>
                  <a:pt x="51426" y="518288"/>
                  <a:pt x="33434" y="432563"/>
                </a:cubicBezTo>
                <a:cubicBezTo>
                  <a:pt x="15442" y="346838"/>
                  <a:pt x="12796" y="313501"/>
                  <a:pt x="8034" y="264288"/>
                </a:cubicBezTo>
                <a:cubicBezTo>
                  <a:pt x="3271" y="215076"/>
                  <a:pt x="5388" y="178563"/>
                  <a:pt x="4859" y="137288"/>
                </a:cubicBezTo>
                <a:cubicBezTo>
                  <a:pt x="4330" y="96013"/>
                  <a:pt x="-10487" y="-23049"/>
                  <a:pt x="14384" y="393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6D40A595-1D1D-471C-B536-0FBC3ECBD9EE}"/>
              </a:ext>
            </a:extLst>
          </p:cNvPr>
          <p:cNvSpPr/>
          <p:nvPr/>
        </p:nvSpPr>
        <p:spPr>
          <a:xfrm>
            <a:off x="5563410" y="3482828"/>
            <a:ext cx="795645" cy="473293"/>
          </a:xfrm>
          <a:custGeom>
            <a:avLst/>
            <a:gdLst>
              <a:gd name="connsiteX0" fmla="*/ 338915 w 795645"/>
              <a:gd name="connsiteY0" fmla="*/ 147 h 473293"/>
              <a:gd name="connsiteX1" fmla="*/ 230965 w 795645"/>
              <a:gd name="connsiteY1" fmla="*/ 130322 h 473293"/>
              <a:gd name="connsiteX2" fmla="*/ 2365 w 795645"/>
              <a:gd name="connsiteY2" fmla="*/ 136672 h 473293"/>
              <a:gd name="connsiteX3" fmla="*/ 129365 w 795645"/>
              <a:gd name="connsiteY3" fmla="*/ 155722 h 473293"/>
              <a:gd name="connsiteX4" fmla="*/ 402415 w 795645"/>
              <a:gd name="connsiteY4" fmla="*/ 409722 h 473293"/>
              <a:gd name="connsiteX5" fmla="*/ 780240 w 795645"/>
              <a:gd name="connsiteY5" fmla="*/ 473222 h 473293"/>
              <a:gd name="connsiteX6" fmla="*/ 697690 w 795645"/>
              <a:gd name="connsiteY6" fmla="*/ 419247 h 473293"/>
              <a:gd name="connsiteX7" fmla="*/ 469090 w 795645"/>
              <a:gd name="connsiteY7" fmla="*/ 289072 h 473293"/>
              <a:gd name="connsiteX8" fmla="*/ 316690 w 795645"/>
              <a:gd name="connsiteY8" fmla="*/ 158897 h 473293"/>
              <a:gd name="connsiteX9" fmla="*/ 338915 w 795645"/>
              <a:gd name="connsiteY9" fmla="*/ 147 h 473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645" h="473293">
                <a:moveTo>
                  <a:pt x="338915" y="147"/>
                </a:moveTo>
                <a:cubicBezTo>
                  <a:pt x="324627" y="-4616"/>
                  <a:pt x="287057" y="107568"/>
                  <a:pt x="230965" y="130322"/>
                </a:cubicBezTo>
                <a:cubicBezTo>
                  <a:pt x="174873" y="153076"/>
                  <a:pt x="19298" y="132439"/>
                  <a:pt x="2365" y="136672"/>
                </a:cubicBezTo>
                <a:cubicBezTo>
                  <a:pt x="-14568" y="140905"/>
                  <a:pt x="62690" y="110214"/>
                  <a:pt x="129365" y="155722"/>
                </a:cubicBezTo>
                <a:cubicBezTo>
                  <a:pt x="196040" y="201230"/>
                  <a:pt x="293936" y="356805"/>
                  <a:pt x="402415" y="409722"/>
                </a:cubicBezTo>
                <a:cubicBezTo>
                  <a:pt x="510894" y="462639"/>
                  <a:pt x="731028" y="471635"/>
                  <a:pt x="780240" y="473222"/>
                </a:cubicBezTo>
                <a:cubicBezTo>
                  <a:pt x="829452" y="474809"/>
                  <a:pt x="749548" y="449939"/>
                  <a:pt x="697690" y="419247"/>
                </a:cubicBezTo>
                <a:cubicBezTo>
                  <a:pt x="645832" y="388555"/>
                  <a:pt x="532590" y="332464"/>
                  <a:pt x="469090" y="289072"/>
                </a:cubicBezTo>
                <a:cubicBezTo>
                  <a:pt x="405590" y="245680"/>
                  <a:pt x="337327" y="201759"/>
                  <a:pt x="316690" y="158897"/>
                </a:cubicBezTo>
                <a:cubicBezTo>
                  <a:pt x="296053" y="116035"/>
                  <a:pt x="353203" y="4910"/>
                  <a:pt x="338915" y="14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11613B8C-CD5B-4BED-9ADE-2454482F67F5}"/>
              </a:ext>
            </a:extLst>
          </p:cNvPr>
          <p:cNvSpPr/>
          <p:nvPr/>
        </p:nvSpPr>
        <p:spPr>
          <a:xfrm>
            <a:off x="6227555" y="3326907"/>
            <a:ext cx="435791" cy="187881"/>
          </a:xfrm>
          <a:custGeom>
            <a:avLst/>
            <a:gdLst>
              <a:gd name="connsiteX0" fmla="*/ 434653 w 435791"/>
              <a:gd name="connsiteY0" fmla="*/ 187818 h 187881"/>
              <a:gd name="connsiteX1" fmla="*/ 301303 w 435791"/>
              <a:gd name="connsiteY1" fmla="*/ 77751 h 187881"/>
              <a:gd name="connsiteX2" fmla="*/ 7087 w 435791"/>
              <a:gd name="connsiteY2" fmla="*/ 5785 h 187881"/>
              <a:gd name="connsiteX3" fmla="*/ 112920 w 435791"/>
              <a:gd name="connsiteY3" fmla="*/ 14251 h 187881"/>
              <a:gd name="connsiteX4" fmla="*/ 352103 w 435791"/>
              <a:gd name="connsiteY4" fmla="*/ 92568 h 187881"/>
              <a:gd name="connsiteX5" fmla="*/ 434653 w 435791"/>
              <a:gd name="connsiteY5" fmla="*/ 187818 h 187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791" h="187881">
                <a:moveTo>
                  <a:pt x="434653" y="187818"/>
                </a:moveTo>
                <a:cubicBezTo>
                  <a:pt x="426186" y="185349"/>
                  <a:pt x="372564" y="108090"/>
                  <a:pt x="301303" y="77751"/>
                </a:cubicBezTo>
                <a:cubicBezTo>
                  <a:pt x="230042" y="47412"/>
                  <a:pt x="38484" y="16368"/>
                  <a:pt x="7087" y="5785"/>
                </a:cubicBezTo>
                <a:cubicBezTo>
                  <a:pt x="-24310" y="-4798"/>
                  <a:pt x="55417" y="-213"/>
                  <a:pt x="112920" y="14251"/>
                </a:cubicBezTo>
                <a:cubicBezTo>
                  <a:pt x="170423" y="28715"/>
                  <a:pt x="300950" y="64699"/>
                  <a:pt x="352103" y="92568"/>
                </a:cubicBezTo>
                <a:cubicBezTo>
                  <a:pt x="403256" y="120437"/>
                  <a:pt x="443120" y="190287"/>
                  <a:pt x="434653" y="187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6CA50707-CC19-4D41-BE8A-C29A69F625EF}"/>
              </a:ext>
            </a:extLst>
          </p:cNvPr>
          <p:cNvSpPr/>
          <p:nvPr/>
        </p:nvSpPr>
        <p:spPr>
          <a:xfrm>
            <a:off x="6761280" y="3783180"/>
            <a:ext cx="312642" cy="593020"/>
          </a:xfrm>
          <a:custGeom>
            <a:avLst/>
            <a:gdLst>
              <a:gd name="connsiteX0" fmla="*/ 74495 w 312642"/>
              <a:gd name="connsiteY0" fmla="*/ 14120 h 593020"/>
              <a:gd name="connsiteX1" fmla="*/ 1470 w 312642"/>
              <a:gd name="connsiteY1" fmla="*/ 442745 h 593020"/>
              <a:gd name="connsiteX2" fmla="*/ 134820 w 312642"/>
              <a:gd name="connsiteY2" fmla="*/ 591970 h 593020"/>
              <a:gd name="connsiteX3" fmla="*/ 233245 w 312642"/>
              <a:gd name="connsiteY3" fmla="*/ 503070 h 593020"/>
              <a:gd name="connsiteX4" fmla="*/ 312620 w 312642"/>
              <a:gd name="connsiteY4" fmla="*/ 385595 h 593020"/>
              <a:gd name="connsiteX5" fmla="*/ 239595 w 312642"/>
              <a:gd name="connsiteY5" fmla="*/ 128420 h 593020"/>
              <a:gd name="connsiteX6" fmla="*/ 74495 w 312642"/>
              <a:gd name="connsiteY6" fmla="*/ 14120 h 593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642" h="593020">
                <a:moveTo>
                  <a:pt x="74495" y="14120"/>
                </a:moveTo>
                <a:cubicBezTo>
                  <a:pt x="34807" y="66508"/>
                  <a:pt x="-8584" y="346437"/>
                  <a:pt x="1470" y="442745"/>
                </a:cubicBezTo>
                <a:cubicBezTo>
                  <a:pt x="11524" y="539053"/>
                  <a:pt x="96191" y="581916"/>
                  <a:pt x="134820" y="591970"/>
                </a:cubicBezTo>
                <a:cubicBezTo>
                  <a:pt x="173449" y="602024"/>
                  <a:pt x="203612" y="537466"/>
                  <a:pt x="233245" y="503070"/>
                </a:cubicBezTo>
                <a:cubicBezTo>
                  <a:pt x="262878" y="468674"/>
                  <a:pt x="311562" y="448037"/>
                  <a:pt x="312620" y="385595"/>
                </a:cubicBezTo>
                <a:cubicBezTo>
                  <a:pt x="313678" y="323153"/>
                  <a:pt x="277166" y="189274"/>
                  <a:pt x="239595" y="128420"/>
                </a:cubicBezTo>
                <a:cubicBezTo>
                  <a:pt x="202024" y="67566"/>
                  <a:pt x="114183" y="-38268"/>
                  <a:pt x="74495" y="1412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22528E82-1880-4D27-9E7A-4CE537917769}"/>
              </a:ext>
            </a:extLst>
          </p:cNvPr>
          <p:cNvSpPr/>
          <p:nvPr/>
        </p:nvSpPr>
        <p:spPr>
          <a:xfrm>
            <a:off x="5922955" y="5149736"/>
            <a:ext cx="562222" cy="857114"/>
          </a:xfrm>
          <a:custGeom>
            <a:avLst/>
            <a:gdLst>
              <a:gd name="connsiteX0" fmla="*/ 33345 w 562222"/>
              <a:gd name="connsiteY0" fmla="*/ 6464 h 857114"/>
              <a:gd name="connsiteX1" fmla="*/ 217495 w 562222"/>
              <a:gd name="connsiteY1" fmla="*/ 514464 h 857114"/>
              <a:gd name="connsiteX2" fmla="*/ 541345 w 562222"/>
              <a:gd name="connsiteY2" fmla="*/ 838314 h 857114"/>
              <a:gd name="connsiteX3" fmla="*/ 496895 w 562222"/>
              <a:gd name="connsiteY3" fmla="*/ 797039 h 857114"/>
              <a:gd name="connsiteX4" fmla="*/ 227020 w 562222"/>
              <a:gd name="connsiteY4" fmla="*/ 619239 h 857114"/>
              <a:gd name="connsiteX5" fmla="*/ 166695 w 562222"/>
              <a:gd name="connsiteY5" fmla="*/ 501764 h 857114"/>
              <a:gd name="connsiteX6" fmla="*/ 11120 w 562222"/>
              <a:gd name="connsiteY6" fmla="*/ 244589 h 857114"/>
              <a:gd name="connsiteX7" fmla="*/ 33345 w 562222"/>
              <a:gd name="connsiteY7" fmla="*/ 6464 h 857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2222" h="857114">
                <a:moveTo>
                  <a:pt x="33345" y="6464"/>
                </a:moveTo>
                <a:cubicBezTo>
                  <a:pt x="67741" y="51443"/>
                  <a:pt x="132828" y="375822"/>
                  <a:pt x="217495" y="514464"/>
                </a:cubicBezTo>
                <a:cubicBezTo>
                  <a:pt x="302162" y="653106"/>
                  <a:pt x="494778" y="791218"/>
                  <a:pt x="541345" y="838314"/>
                </a:cubicBezTo>
                <a:cubicBezTo>
                  <a:pt x="587912" y="885410"/>
                  <a:pt x="549282" y="833551"/>
                  <a:pt x="496895" y="797039"/>
                </a:cubicBezTo>
                <a:cubicBezTo>
                  <a:pt x="444508" y="760527"/>
                  <a:pt x="282053" y="668452"/>
                  <a:pt x="227020" y="619239"/>
                </a:cubicBezTo>
                <a:cubicBezTo>
                  <a:pt x="171987" y="570027"/>
                  <a:pt x="202678" y="564206"/>
                  <a:pt x="166695" y="501764"/>
                </a:cubicBezTo>
                <a:cubicBezTo>
                  <a:pt x="130712" y="439322"/>
                  <a:pt x="31757" y="326081"/>
                  <a:pt x="11120" y="244589"/>
                </a:cubicBezTo>
                <a:cubicBezTo>
                  <a:pt x="-9517" y="163097"/>
                  <a:pt x="-1051" y="-38515"/>
                  <a:pt x="33345" y="646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EF070135-E8D7-4F8F-B0C8-82254FAB22F6}"/>
              </a:ext>
            </a:extLst>
          </p:cNvPr>
          <p:cNvSpPr/>
          <p:nvPr/>
        </p:nvSpPr>
        <p:spPr>
          <a:xfrm>
            <a:off x="6506589" y="5490478"/>
            <a:ext cx="341773" cy="337923"/>
          </a:xfrm>
          <a:custGeom>
            <a:avLst/>
            <a:gdLst>
              <a:gd name="connsiteX0" fmla="*/ 44 w 341773"/>
              <a:gd name="connsiteY0" fmla="*/ 155 h 337923"/>
              <a:gd name="connsiteX1" fmla="*/ 154561 w 341773"/>
              <a:gd name="connsiteY1" fmla="*/ 245689 h 337923"/>
              <a:gd name="connsiteX2" fmla="*/ 338711 w 341773"/>
              <a:gd name="connsiteY2" fmla="*/ 336705 h 337923"/>
              <a:gd name="connsiteX3" fmla="*/ 262511 w 341773"/>
              <a:gd name="connsiteY3" fmla="*/ 292255 h 337923"/>
              <a:gd name="connsiteX4" fmla="*/ 169378 w 341773"/>
              <a:gd name="connsiteY4" fmla="*/ 209705 h 337923"/>
              <a:gd name="connsiteX5" fmla="*/ 44 w 341773"/>
              <a:gd name="connsiteY5" fmla="*/ 155 h 33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1773" h="337923">
                <a:moveTo>
                  <a:pt x="44" y="155"/>
                </a:moveTo>
                <a:cubicBezTo>
                  <a:pt x="-2426" y="6152"/>
                  <a:pt x="98117" y="189597"/>
                  <a:pt x="154561" y="245689"/>
                </a:cubicBezTo>
                <a:cubicBezTo>
                  <a:pt x="211005" y="301781"/>
                  <a:pt x="320719" y="328944"/>
                  <a:pt x="338711" y="336705"/>
                </a:cubicBezTo>
                <a:cubicBezTo>
                  <a:pt x="356703" y="344466"/>
                  <a:pt x="290733" y="313422"/>
                  <a:pt x="262511" y="292255"/>
                </a:cubicBezTo>
                <a:cubicBezTo>
                  <a:pt x="234289" y="271088"/>
                  <a:pt x="210653" y="255566"/>
                  <a:pt x="169378" y="209705"/>
                </a:cubicBezTo>
                <a:cubicBezTo>
                  <a:pt x="128103" y="163844"/>
                  <a:pt x="2514" y="-5842"/>
                  <a:pt x="44" y="15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EE8E7F9A-FC99-4388-B123-27AFE159B1BA}"/>
              </a:ext>
            </a:extLst>
          </p:cNvPr>
          <p:cNvSpPr/>
          <p:nvPr/>
        </p:nvSpPr>
        <p:spPr>
          <a:xfrm>
            <a:off x="6622774" y="5517942"/>
            <a:ext cx="995202" cy="283823"/>
          </a:xfrm>
          <a:custGeom>
            <a:avLst/>
            <a:gdLst>
              <a:gd name="connsiteX0" fmla="*/ 2393 w 995202"/>
              <a:gd name="connsiteY0" fmla="*/ 61591 h 283823"/>
              <a:gd name="connsiteX1" fmla="*/ 465943 w 995202"/>
              <a:gd name="connsiteY1" fmla="*/ 220341 h 283823"/>
              <a:gd name="connsiteX2" fmla="*/ 571776 w 995202"/>
              <a:gd name="connsiteY2" fmla="*/ 197058 h 283823"/>
              <a:gd name="connsiteX3" fmla="*/ 976059 w 995202"/>
              <a:gd name="connsiteY3" fmla="*/ 8675 h 283823"/>
              <a:gd name="connsiteX4" fmla="*/ 921026 w 995202"/>
              <a:gd name="connsiteY4" fmla="*/ 44658 h 283823"/>
              <a:gd name="connsiteX5" fmla="*/ 842709 w 995202"/>
              <a:gd name="connsiteY5" fmla="*/ 161075 h 283823"/>
              <a:gd name="connsiteX6" fmla="*/ 713593 w 995202"/>
              <a:gd name="connsiteY6" fmla="*/ 281725 h 283823"/>
              <a:gd name="connsiteX7" fmla="*/ 302959 w 995202"/>
              <a:gd name="connsiteY7" fmla="*/ 224575 h 283823"/>
              <a:gd name="connsiteX8" fmla="*/ 2393 w 995202"/>
              <a:gd name="connsiteY8" fmla="*/ 61591 h 283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5202" h="283823">
                <a:moveTo>
                  <a:pt x="2393" y="61591"/>
                </a:moveTo>
                <a:cubicBezTo>
                  <a:pt x="29557" y="60885"/>
                  <a:pt x="371046" y="197763"/>
                  <a:pt x="465943" y="220341"/>
                </a:cubicBezTo>
                <a:cubicBezTo>
                  <a:pt x="560840" y="242919"/>
                  <a:pt x="486757" y="232336"/>
                  <a:pt x="571776" y="197058"/>
                </a:cubicBezTo>
                <a:cubicBezTo>
                  <a:pt x="656795" y="161780"/>
                  <a:pt x="917851" y="34075"/>
                  <a:pt x="976059" y="8675"/>
                </a:cubicBezTo>
                <a:cubicBezTo>
                  <a:pt x="1034267" y="-16725"/>
                  <a:pt x="943251" y="19258"/>
                  <a:pt x="921026" y="44658"/>
                </a:cubicBezTo>
                <a:cubicBezTo>
                  <a:pt x="898801" y="70058"/>
                  <a:pt x="877281" y="121564"/>
                  <a:pt x="842709" y="161075"/>
                </a:cubicBezTo>
                <a:cubicBezTo>
                  <a:pt x="808137" y="200586"/>
                  <a:pt x="803551" y="271142"/>
                  <a:pt x="713593" y="281725"/>
                </a:cubicBezTo>
                <a:cubicBezTo>
                  <a:pt x="623635" y="292308"/>
                  <a:pt x="420081" y="261264"/>
                  <a:pt x="302959" y="224575"/>
                </a:cubicBezTo>
                <a:cubicBezTo>
                  <a:pt x="185837" y="187886"/>
                  <a:pt x="-24771" y="62297"/>
                  <a:pt x="2393" y="6159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81B7AAB3-FF18-4EC7-8EDC-3E43C90E4184}"/>
              </a:ext>
            </a:extLst>
          </p:cNvPr>
          <p:cNvSpPr/>
          <p:nvPr/>
        </p:nvSpPr>
        <p:spPr>
          <a:xfrm>
            <a:off x="7672368" y="5024374"/>
            <a:ext cx="135856" cy="179502"/>
          </a:xfrm>
          <a:custGeom>
            <a:avLst/>
            <a:gdLst>
              <a:gd name="connsiteX0" fmla="*/ 131782 w 135856"/>
              <a:gd name="connsiteY0" fmla="*/ 64 h 179502"/>
              <a:gd name="connsiteX1" fmla="*/ 122257 w 135856"/>
              <a:gd name="connsiteY1" fmla="*/ 87376 h 179502"/>
              <a:gd name="connsiteX2" fmla="*/ 20 w 135856"/>
              <a:gd name="connsiteY2" fmla="*/ 179451 h 179502"/>
              <a:gd name="connsiteX3" fmla="*/ 112732 w 135856"/>
              <a:gd name="connsiteY3" fmla="*/ 74676 h 179502"/>
              <a:gd name="connsiteX4" fmla="*/ 131782 w 135856"/>
              <a:gd name="connsiteY4" fmla="*/ 64 h 179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856" h="179502">
                <a:moveTo>
                  <a:pt x="131782" y="64"/>
                </a:moveTo>
                <a:cubicBezTo>
                  <a:pt x="133370" y="2181"/>
                  <a:pt x="144217" y="57478"/>
                  <a:pt x="122257" y="87376"/>
                </a:cubicBezTo>
                <a:cubicBezTo>
                  <a:pt x="100297" y="117274"/>
                  <a:pt x="1608" y="181568"/>
                  <a:pt x="20" y="179451"/>
                </a:cubicBezTo>
                <a:cubicBezTo>
                  <a:pt x="-1568" y="177334"/>
                  <a:pt x="90507" y="101134"/>
                  <a:pt x="112732" y="74676"/>
                </a:cubicBezTo>
                <a:cubicBezTo>
                  <a:pt x="134957" y="48218"/>
                  <a:pt x="130194" y="-2053"/>
                  <a:pt x="131782" y="6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0D3E1428-0E80-4D86-AD68-B8A26C56AA85}"/>
              </a:ext>
            </a:extLst>
          </p:cNvPr>
          <p:cNvSpPr/>
          <p:nvPr/>
        </p:nvSpPr>
        <p:spPr>
          <a:xfrm>
            <a:off x="8386610" y="2803163"/>
            <a:ext cx="294545" cy="1996465"/>
          </a:xfrm>
          <a:custGeom>
            <a:avLst/>
            <a:gdLst>
              <a:gd name="connsiteX0" fmla="*/ 470 w 294545"/>
              <a:gd name="connsiteY0" fmla="*/ 997 h 1996465"/>
              <a:gd name="connsiteX1" fmla="*/ 284950 w 294545"/>
              <a:gd name="connsiteY1" fmla="*/ 859517 h 1996465"/>
              <a:gd name="connsiteX2" fmla="*/ 229070 w 294545"/>
              <a:gd name="connsiteY2" fmla="*/ 1926317 h 1996465"/>
              <a:gd name="connsiteX3" fmla="*/ 244310 w 294545"/>
              <a:gd name="connsiteY3" fmla="*/ 1799317 h 1996465"/>
              <a:gd name="connsiteX4" fmla="*/ 218910 w 294545"/>
              <a:gd name="connsiteY4" fmla="*/ 1027157 h 1996465"/>
              <a:gd name="connsiteX5" fmla="*/ 470 w 294545"/>
              <a:gd name="connsiteY5" fmla="*/ 997 h 1996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545" h="1996465">
                <a:moveTo>
                  <a:pt x="470" y="997"/>
                </a:moveTo>
                <a:cubicBezTo>
                  <a:pt x="11477" y="-26943"/>
                  <a:pt x="246850" y="538630"/>
                  <a:pt x="284950" y="859517"/>
                </a:cubicBezTo>
                <a:cubicBezTo>
                  <a:pt x="323050" y="1180404"/>
                  <a:pt x="235843" y="1769684"/>
                  <a:pt x="229070" y="1926317"/>
                </a:cubicBezTo>
                <a:cubicBezTo>
                  <a:pt x="222297" y="2082950"/>
                  <a:pt x="246003" y="1949177"/>
                  <a:pt x="244310" y="1799317"/>
                </a:cubicBezTo>
                <a:cubicBezTo>
                  <a:pt x="242617" y="1649457"/>
                  <a:pt x="262937" y="1325184"/>
                  <a:pt x="218910" y="1027157"/>
                </a:cubicBezTo>
                <a:cubicBezTo>
                  <a:pt x="174883" y="729130"/>
                  <a:pt x="-10537" y="28937"/>
                  <a:pt x="470" y="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3F806C8C-59FF-4AF0-BAD3-2492C26D35E4}"/>
              </a:ext>
            </a:extLst>
          </p:cNvPr>
          <p:cNvSpPr/>
          <p:nvPr/>
        </p:nvSpPr>
        <p:spPr>
          <a:xfrm>
            <a:off x="8193508" y="3144511"/>
            <a:ext cx="301695" cy="2260613"/>
          </a:xfrm>
          <a:custGeom>
            <a:avLst/>
            <a:gdLst>
              <a:gd name="connsiteX0" fmla="*/ 107212 w 301695"/>
              <a:gd name="connsiteY0" fmla="*/ 9 h 2260613"/>
              <a:gd name="connsiteX1" fmla="*/ 224052 w 301695"/>
              <a:gd name="connsiteY1" fmla="*/ 883929 h 2260613"/>
              <a:gd name="connsiteX2" fmla="*/ 532 w 301695"/>
              <a:gd name="connsiteY2" fmla="*/ 2260609 h 2260613"/>
              <a:gd name="connsiteX3" fmla="*/ 300252 w 301695"/>
              <a:gd name="connsiteY3" fmla="*/ 868689 h 2260613"/>
              <a:gd name="connsiteX4" fmla="*/ 107212 w 301695"/>
              <a:gd name="connsiteY4" fmla="*/ 9 h 2260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695" h="2260613">
                <a:moveTo>
                  <a:pt x="107212" y="9"/>
                </a:moveTo>
                <a:cubicBezTo>
                  <a:pt x="94512" y="2549"/>
                  <a:pt x="241832" y="507162"/>
                  <a:pt x="224052" y="883929"/>
                </a:cubicBezTo>
                <a:cubicBezTo>
                  <a:pt x="206272" y="1260696"/>
                  <a:pt x="-12168" y="2263149"/>
                  <a:pt x="532" y="2260609"/>
                </a:cubicBezTo>
                <a:cubicBezTo>
                  <a:pt x="13232" y="2258069"/>
                  <a:pt x="279932" y="1241222"/>
                  <a:pt x="300252" y="868689"/>
                </a:cubicBezTo>
                <a:cubicBezTo>
                  <a:pt x="320572" y="496156"/>
                  <a:pt x="119912" y="-2531"/>
                  <a:pt x="107212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C5A3E962-36A3-4491-8497-206C6BF8851E}"/>
              </a:ext>
            </a:extLst>
          </p:cNvPr>
          <p:cNvSpPr/>
          <p:nvPr/>
        </p:nvSpPr>
        <p:spPr>
          <a:xfrm>
            <a:off x="3926828" y="2238177"/>
            <a:ext cx="960164" cy="1221577"/>
          </a:xfrm>
          <a:custGeom>
            <a:avLst/>
            <a:gdLst>
              <a:gd name="connsiteX0" fmla="*/ 960132 w 960164"/>
              <a:gd name="connsiteY0" fmla="*/ 2103 h 1221577"/>
              <a:gd name="connsiteX1" fmla="*/ 604532 w 960164"/>
              <a:gd name="connsiteY1" fmla="*/ 1104463 h 1221577"/>
              <a:gd name="connsiteX2" fmla="*/ 508012 w 960164"/>
              <a:gd name="connsiteY2" fmla="*/ 1200983 h 1221577"/>
              <a:gd name="connsiteX3" fmla="*/ 12 w 960164"/>
              <a:gd name="connsiteY3" fmla="*/ 1206063 h 1221577"/>
              <a:gd name="connsiteX4" fmla="*/ 492772 w 960164"/>
              <a:gd name="connsiteY4" fmla="*/ 1160343 h 1221577"/>
              <a:gd name="connsiteX5" fmla="*/ 624852 w 960164"/>
              <a:gd name="connsiteY5" fmla="*/ 835223 h 1221577"/>
              <a:gd name="connsiteX6" fmla="*/ 960132 w 960164"/>
              <a:gd name="connsiteY6" fmla="*/ 2103 h 1221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0164" h="1221577">
                <a:moveTo>
                  <a:pt x="960132" y="2103"/>
                </a:moveTo>
                <a:cubicBezTo>
                  <a:pt x="956745" y="46976"/>
                  <a:pt x="679885" y="904650"/>
                  <a:pt x="604532" y="1104463"/>
                </a:cubicBezTo>
                <a:cubicBezTo>
                  <a:pt x="529179" y="1304276"/>
                  <a:pt x="608765" y="1184050"/>
                  <a:pt x="508012" y="1200983"/>
                </a:cubicBezTo>
                <a:cubicBezTo>
                  <a:pt x="407259" y="1217916"/>
                  <a:pt x="2552" y="1212836"/>
                  <a:pt x="12" y="1206063"/>
                </a:cubicBezTo>
                <a:cubicBezTo>
                  <a:pt x="-2528" y="1199290"/>
                  <a:pt x="388632" y="1222150"/>
                  <a:pt x="492772" y="1160343"/>
                </a:cubicBezTo>
                <a:cubicBezTo>
                  <a:pt x="596912" y="1098536"/>
                  <a:pt x="548652" y="1027416"/>
                  <a:pt x="624852" y="835223"/>
                </a:cubicBezTo>
                <a:cubicBezTo>
                  <a:pt x="701052" y="643030"/>
                  <a:pt x="963519" y="-42770"/>
                  <a:pt x="960132" y="2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3C7B7273-4C9F-4852-B7DB-71FB5D11DD59}"/>
              </a:ext>
            </a:extLst>
          </p:cNvPr>
          <p:cNvSpPr/>
          <p:nvPr/>
        </p:nvSpPr>
        <p:spPr>
          <a:xfrm>
            <a:off x="4274782" y="1234024"/>
            <a:ext cx="674098" cy="1978640"/>
          </a:xfrm>
          <a:custGeom>
            <a:avLst/>
            <a:gdLst>
              <a:gd name="connsiteX0" fmla="*/ 627418 w 674098"/>
              <a:gd name="connsiteY0" fmla="*/ 81696 h 1978640"/>
              <a:gd name="connsiteX1" fmla="*/ 586778 w 674098"/>
              <a:gd name="connsiteY1" fmla="*/ 112176 h 1978640"/>
              <a:gd name="connsiteX2" fmla="*/ 149898 w 674098"/>
              <a:gd name="connsiteY2" fmla="*/ 991016 h 1978640"/>
              <a:gd name="connsiteX3" fmla="*/ 2578 w 674098"/>
              <a:gd name="connsiteY3" fmla="*/ 1956216 h 1978640"/>
              <a:gd name="connsiteX4" fmla="*/ 78778 w 674098"/>
              <a:gd name="connsiteY4" fmla="*/ 1590456 h 1978640"/>
              <a:gd name="connsiteX5" fmla="*/ 353098 w 674098"/>
              <a:gd name="connsiteY5" fmla="*/ 686216 h 1978640"/>
              <a:gd name="connsiteX6" fmla="*/ 657898 w 674098"/>
              <a:gd name="connsiteY6" fmla="*/ 41056 h 1978640"/>
              <a:gd name="connsiteX7" fmla="*/ 627418 w 674098"/>
              <a:gd name="connsiteY7" fmla="*/ 81696 h 197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4098" h="1978640">
                <a:moveTo>
                  <a:pt x="627418" y="81696"/>
                </a:moveTo>
                <a:cubicBezTo>
                  <a:pt x="615565" y="93549"/>
                  <a:pt x="666365" y="-39377"/>
                  <a:pt x="586778" y="112176"/>
                </a:cubicBezTo>
                <a:cubicBezTo>
                  <a:pt x="507191" y="263729"/>
                  <a:pt x="247265" y="683676"/>
                  <a:pt x="149898" y="991016"/>
                </a:cubicBezTo>
                <a:cubicBezTo>
                  <a:pt x="52531" y="1298356"/>
                  <a:pt x="14431" y="1856309"/>
                  <a:pt x="2578" y="1956216"/>
                </a:cubicBezTo>
                <a:cubicBezTo>
                  <a:pt x="-9275" y="2056123"/>
                  <a:pt x="20358" y="1802123"/>
                  <a:pt x="78778" y="1590456"/>
                </a:cubicBezTo>
                <a:cubicBezTo>
                  <a:pt x="137198" y="1378789"/>
                  <a:pt x="256578" y="944449"/>
                  <a:pt x="353098" y="686216"/>
                </a:cubicBezTo>
                <a:cubicBezTo>
                  <a:pt x="449618" y="427983"/>
                  <a:pt x="612178" y="148583"/>
                  <a:pt x="657898" y="41056"/>
                </a:cubicBezTo>
                <a:cubicBezTo>
                  <a:pt x="703618" y="-66471"/>
                  <a:pt x="639271" y="69843"/>
                  <a:pt x="627418" y="81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6C6A549E-45AB-4670-B821-D5F7BB27F12C}"/>
              </a:ext>
            </a:extLst>
          </p:cNvPr>
          <p:cNvSpPr/>
          <p:nvPr/>
        </p:nvSpPr>
        <p:spPr>
          <a:xfrm>
            <a:off x="5610115" y="3448049"/>
            <a:ext cx="93448" cy="416774"/>
          </a:xfrm>
          <a:custGeom>
            <a:avLst/>
            <a:gdLst>
              <a:gd name="connsiteX0" fmla="*/ 73135 w 93448"/>
              <a:gd name="connsiteY0" fmla="*/ 1 h 416774"/>
              <a:gd name="connsiteX1" fmla="*/ 110 w 93448"/>
              <a:gd name="connsiteY1" fmla="*/ 196851 h 416774"/>
              <a:gd name="connsiteX2" fmla="*/ 92185 w 93448"/>
              <a:gd name="connsiteY2" fmla="*/ 415926 h 416774"/>
              <a:gd name="connsiteX3" fmla="*/ 54085 w 93448"/>
              <a:gd name="connsiteY3" fmla="*/ 269876 h 416774"/>
              <a:gd name="connsiteX4" fmla="*/ 60435 w 93448"/>
              <a:gd name="connsiteY4" fmla="*/ 200026 h 416774"/>
              <a:gd name="connsiteX5" fmla="*/ 73135 w 93448"/>
              <a:gd name="connsiteY5" fmla="*/ 1 h 416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448" h="416774">
                <a:moveTo>
                  <a:pt x="73135" y="1"/>
                </a:moveTo>
                <a:cubicBezTo>
                  <a:pt x="63081" y="-528"/>
                  <a:pt x="-3065" y="127530"/>
                  <a:pt x="110" y="196851"/>
                </a:cubicBezTo>
                <a:cubicBezTo>
                  <a:pt x="3285" y="266172"/>
                  <a:pt x="83189" y="403755"/>
                  <a:pt x="92185" y="415926"/>
                </a:cubicBezTo>
                <a:cubicBezTo>
                  <a:pt x="101181" y="428097"/>
                  <a:pt x="59377" y="305859"/>
                  <a:pt x="54085" y="269876"/>
                </a:cubicBezTo>
                <a:cubicBezTo>
                  <a:pt x="48793" y="233893"/>
                  <a:pt x="57789" y="243418"/>
                  <a:pt x="60435" y="200026"/>
                </a:cubicBezTo>
                <a:cubicBezTo>
                  <a:pt x="63081" y="156634"/>
                  <a:pt x="83189" y="530"/>
                  <a:pt x="73135" y="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FAC6BF4F-943B-4CFD-BE92-76F7D6EC4C9C}"/>
              </a:ext>
            </a:extLst>
          </p:cNvPr>
          <p:cNvSpPr/>
          <p:nvPr/>
        </p:nvSpPr>
        <p:spPr>
          <a:xfrm>
            <a:off x="3618170" y="2367579"/>
            <a:ext cx="593521" cy="2437208"/>
          </a:xfrm>
          <a:custGeom>
            <a:avLst/>
            <a:gdLst>
              <a:gd name="connsiteX0" fmla="*/ 593150 w 593521"/>
              <a:gd name="connsiteY0" fmla="*/ 9861 h 2437208"/>
              <a:gd name="connsiteX1" fmla="*/ 171510 w 593521"/>
              <a:gd name="connsiteY1" fmla="*/ 1051261 h 2437208"/>
              <a:gd name="connsiteX2" fmla="*/ 8950 w 593521"/>
              <a:gd name="connsiteY2" fmla="*/ 2351741 h 2437208"/>
              <a:gd name="connsiteX3" fmla="*/ 24190 w 593521"/>
              <a:gd name="connsiteY3" fmla="*/ 2209501 h 2437208"/>
              <a:gd name="connsiteX4" fmla="*/ 49590 w 593521"/>
              <a:gd name="connsiteY4" fmla="*/ 1371301 h 2437208"/>
              <a:gd name="connsiteX5" fmla="*/ 242630 w 593521"/>
              <a:gd name="connsiteY5" fmla="*/ 573741 h 2437208"/>
              <a:gd name="connsiteX6" fmla="*/ 593150 w 593521"/>
              <a:gd name="connsiteY6" fmla="*/ 9861 h 2437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521" h="2437208">
                <a:moveTo>
                  <a:pt x="593150" y="9861"/>
                </a:moveTo>
                <a:cubicBezTo>
                  <a:pt x="581297" y="89448"/>
                  <a:pt x="268877" y="660948"/>
                  <a:pt x="171510" y="1051261"/>
                </a:cubicBezTo>
                <a:cubicBezTo>
                  <a:pt x="74143" y="1441574"/>
                  <a:pt x="33503" y="2158701"/>
                  <a:pt x="8950" y="2351741"/>
                </a:cubicBezTo>
                <a:cubicBezTo>
                  <a:pt x="-15603" y="2544781"/>
                  <a:pt x="17417" y="2372908"/>
                  <a:pt x="24190" y="2209501"/>
                </a:cubicBezTo>
                <a:cubicBezTo>
                  <a:pt x="30963" y="2046094"/>
                  <a:pt x="13183" y="1643928"/>
                  <a:pt x="49590" y="1371301"/>
                </a:cubicBezTo>
                <a:cubicBezTo>
                  <a:pt x="85997" y="1098674"/>
                  <a:pt x="155423" y="795568"/>
                  <a:pt x="242630" y="573741"/>
                </a:cubicBezTo>
                <a:cubicBezTo>
                  <a:pt x="329837" y="351914"/>
                  <a:pt x="605003" y="-69726"/>
                  <a:pt x="593150" y="9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267574FC-EF92-41B9-A0C3-3257DEC2EDE6}"/>
              </a:ext>
            </a:extLst>
          </p:cNvPr>
          <p:cNvSpPr/>
          <p:nvPr/>
        </p:nvSpPr>
        <p:spPr>
          <a:xfrm>
            <a:off x="4698022" y="4876856"/>
            <a:ext cx="1398016" cy="1879587"/>
          </a:xfrm>
          <a:custGeom>
            <a:avLst/>
            <a:gdLst>
              <a:gd name="connsiteX0" fmla="*/ 16218 w 1398016"/>
              <a:gd name="connsiteY0" fmla="*/ 5024 h 1879587"/>
              <a:gd name="connsiteX1" fmla="*/ 158458 w 1398016"/>
              <a:gd name="connsiteY1" fmla="*/ 543504 h 1879587"/>
              <a:gd name="connsiteX2" fmla="*/ 798538 w 1398016"/>
              <a:gd name="connsiteY2" fmla="*/ 1468064 h 1879587"/>
              <a:gd name="connsiteX3" fmla="*/ 1194778 w 1398016"/>
              <a:gd name="connsiteY3" fmla="*/ 1706824 h 1879587"/>
              <a:gd name="connsiteX4" fmla="*/ 1397978 w 1398016"/>
              <a:gd name="connsiteY4" fmla="*/ 1879544 h 1879587"/>
              <a:gd name="connsiteX5" fmla="*/ 1210018 w 1398016"/>
              <a:gd name="connsiteY5" fmla="*/ 1722064 h 1879587"/>
              <a:gd name="connsiteX6" fmla="*/ 1006818 w 1398016"/>
              <a:gd name="connsiteY6" fmla="*/ 1569664 h 1879587"/>
              <a:gd name="connsiteX7" fmla="*/ 818858 w 1398016"/>
              <a:gd name="connsiteY7" fmla="*/ 1341064 h 1879587"/>
              <a:gd name="connsiteX8" fmla="*/ 442938 w 1398016"/>
              <a:gd name="connsiteY8" fmla="*/ 848304 h 1879587"/>
              <a:gd name="connsiteX9" fmla="*/ 16218 w 1398016"/>
              <a:gd name="connsiteY9" fmla="*/ 5024 h 187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98016" h="1879587">
                <a:moveTo>
                  <a:pt x="16218" y="5024"/>
                </a:moveTo>
                <a:cubicBezTo>
                  <a:pt x="-31195" y="-45776"/>
                  <a:pt x="28071" y="299664"/>
                  <a:pt x="158458" y="543504"/>
                </a:cubicBezTo>
                <a:cubicBezTo>
                  <a:pt x="288845" y="787344"/>
                  <a:pt x="625818" y="1274177"/>
                  <a:pt x="798538" y="1468064"/>
                </a:cubicBezTo>
                <a:cubicBezTo>
                  <a:pt x="971258" y="1661951"/>
                  <a:pt x="1094871" y="1638244"/>
                  <a:pt x="1194778" y="1706824"/>
                </a:cubicBezTo>
                <a:cubicBezTo>
                  <a:pt x="1294685" y="1775404"/>
                  <a:pt x="1395438" y="1877004"/>
                  <a:pt x="1397978" y="1879544"/>
                </a:cubicBezTo>
                <a:cubicBezTo>
                  <a:pt x="1400518" y="1882084"/>
                  <a:pt x="1275211" y="1773711"/>
                  <a:pt x="1210018" y="1722064"/>
                </a:cubicBezTo>
                <a:cubicBezTo>
                  <a:pt x="1144825" y="1670417"/>
                  <a:pt x="1072011" y="1633164"/>
                  <a:pt x="1006818" y="1569664"/>
                </a:cubicBezTo>
                <a:cubicBezTo>
                  <a:pt x="941625" y="1506164"/>
                  <a:pt x="912838" y="1461291"/>
                  <a:pt x="818858" y="1341064"/>
                </a:cubicBezTo>
                <a:cubicBezTo>
                  <a:pt x="724878" y="1220837"/>
                  <a:pt x="576711" y="1065897"/>
                  <a:pt x="442938" y="848304"/>
                </a:cubicBezTo>
                <a:cubicBezTo>
                  <a:pt x="309165" y="630711"/>
                  <a:pt x="63631" y="55824"/>
                  <a:pt x="16218" y="50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F7520ADD-E41B-4E66-A6A1-9F3F65D1FF5E}"/>
              </a:ext>
            </a:extLst>
          </p:cNvPr>
          <p:cNvSpPr/>
          <p:nvPr/>
        </p:nvSpPr>
        <p:spPr>
          <a:xfrm>
            <a:off x="6093898" y="6446450"/>
            <a:ext cx="1116344" cy="328484"/>
          </a:xfrm>
          <a:custGeom>
            <a:avLst/>
            <a:gdLst>
              <a:gd name="connsiteX0" fmla="*/ 2102 w 1116344"/>
              <a:gd name="connsiteY0" fmla="*/ 309950 h 328484"/>
              <a:gd name="connsiteX1" fmla="*/ 357702 w 1116344"/>
              <a:gd name="connsiteY1" fmla="*/ 223590 h 328484"/>
              <a:gd name="connsiteX2" fmla="*/ 941902 w 1116344"/>
              <a:gd name="connsiteY2" fmla="*/ 304870 h 328484"/>
              <a:gd name="connsiteX3" fmla="*/ 1002862 w 1116344"/>
              <a:gd name="connsiteY3" fmla="*/ 233750 h 328484"/>
              <a:gd name="connsiteX4" fmla="*/ 1114622 w 1116344"/>
              <a:gd name="connsiteY4" fmla="*/ 70 h 328484"/>
              <a:gd name="connsiteX5" fmla="*/ 1068902 w 1116344"/>
              <a:gd name="connsiteY5" fmla="*/ 259150 h 328484"/>
              <a:gd name="connsiteX6" fmla="*/ 1043502 w 1116344"/>
              <a:gd name="connsiteY6" fmla="*/ 325190 h 328484"/>
              <a:gd name="connsiteX7" fmla="*/ 515182 w 1116344"/>
              <a:gd name="connsiteY7" fmla="*/ 315030 h 328484"/>
              <a:gd name="connsiteX8" fmla="*/ 2102 w 1116344"/>
              <a:gd name="connsiteY8" fmla="*/ 309950 h 32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6344" h="328484">
                <a:moveTo>
                  <a:pt x="2102" y="309950"/>
                </a:moveTo>
                <a:cubicBezTo>
                  <a:pt x="-24145" y="294710"/>
                  <a:pt x="201069" y="224437"/>
                  <a:pt x="357702" y="223590"/>
                </a:cubicBezTo>
                <a:cubicBezTo>
                  <a:pt x="514335" y="222743"/>
                  <a:pt x="834375" y="303177"/>
                  <a:pt x="941902" y="304870"/>
                </a:cubicBezTo>
                <a:cubicBezTo>
                  <a:pt x="1049429" y="306563"/>
                  <a:pt x="974075" y="284550"/>
                  <a:pt x="1002862" y="233750"/>
                </a:cubicBezTo>
                <a:cubicBezTo>
                  <a:pt x="1031649" y="182950"/>
                  <a:pt x="1103615" y="-4163"/>
                  <a:pt x="1114622" y="70"/>
                </a:cubicBezTo>
                <a:cubicBezTo>
                  <a:pt x="1125629" y="4303"/>
                  <a:pt x="1080755" y="204963"/>
                  <a:pt x="1068902" y="259150"/>
                </a:cubicBezTo>
                <a:cubicBezTo>
                  <a:pt x="1057049" y="313337"/>
                  <a:pt x="1135789" y="315877"/>
                  <a:pt x="1043502" y="325190"/>
                </a:cubicBezTo>
                <a:cubicBezTo>
                  <a:pt x="951215" y="334503"/>
                  <a:pt x="682822" y="321803"/>
                  <a:pt x="515182" y="315030"/>
                </a:cubicBezTo>
                <a:cubicBezTo>
                  <a:pt x="347542" y="308257"/>
                  <a:pt x="28349" y="325190"/>
                  <a:pt x="2102" y="3099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E7D3C5CE-CAF1-431B-82EF-BDA12319CD0A}"/>
              </a:ext>
            </a:extLst>
          </p:cNvPr>
          <p:cNvSpPr/>
          <p:nvPr/>
        </p:nvSpPr>
        <p:spPr>
          <a:xfrm>
            <a:off x="4704478" y="4885720"/>
            <a:ext cx="2537358" cy="1857728"/>
          </a:xfrm>
          <a:custGeom>
            <a:avLst/>
            <a:gdLst>
              <a:gd name="connsiteX0" fmla="*/ 65642 w 2537358"/>
              <a:gd name="connsiteY0" fmla="*/ 26640 h 1857728"/>
              <a:gd name="connsiteX1" fmla="*/ 787002 w 2537358"/>
              <a:gd name="connsiteY1" fmla="*/ 808960 h 1857728"/>
              <a:gd name="connsiteX2" fmla="*/ 1889362 w 2537358"/>
              <a:gd name="connsiteY2" fmla="*/ 1418560 h 1857728"/>
              <a:gd name="connsiteX3" fmla="*/ 2493882 w 2537358"/>
              <a:gd name="connsiteY3" fmla="*/ 1535400 h 1857728"/>
              <a:gd name="connsiteX4" fmla="*/ 2483722 w 2537358"/>
              <a:gd name="connsiteY4" fmla="*/ 1611600 h 1857728"/>
              <a:gd name="connsiteX5" fmla="*/ 2438002 w 2537358"/>
              <a:gd name="connsiteY5" fmla="*/ 1814800 h 1857728"/>
              <a:gd name="connsiteX6" fmla="*/ 2178922 w 2537358"/>
              <a:gd name="connsiteY6" fmla="*/ 1855440 h 1857728"/>
              <a:gd name="connsiteX7" fmla="*/ 1731882 w 2537358"/>
              <a:gd name="connsiteY7" fmla="*/ 1774160 h 1857728"/>
              <a:gd name="connsiteX8" fmla="*/ 1269602 w 2537358"/>
              <a:gd name="connsiteY8" fmla="*/ 1576040 h 1857728"/>
              <a:gd name="connsiteX9" fmla="*/ 629522 w 2537358"/>
              <a:gd name="connsiteY9" fmla="*/ 1179800 h 1857728"/>
              <a:gd name="connsiteX10" fmla="*/ 101202 w 2537358"/>
              <a:gd name="connsiteY10" fmla="*/ 275560 h 1857728"/>
              <a:gd name="connsiteX11" fmla="*/ 65642 w 2537358"/>
              <a:gd name="connsiteY11" fmla="*/ 26640 h 1857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7358" h="1857728">
                <a:moveTo>
                  <a:pt x="65642" y="26640"/>
                </a:moveTo>
                <a:cubicBezTo>
                  <a:pt x="179942" y="115540"/>
                  <a:pt x="483049" y="576973"/>
                  <a:pt x="787002" y="808960"/>
                </a:cubicBezTo>
                <a:cubicBezTo>
                  <a:pt x="1090955" y="1040947"/>
                  <a:pt x="1604882" y="1297487"/>
                  <a:pt x="1889362" y="1418560"/>
                </a:cubicBezTo>
                <a:cubicBezTo>
                  <a:pt x="2173842" y="1539633"/>
                  <a:pt x="2394822" y="1503227"/>
                  <a:pt x="2493882" y="1535400"/>
                </a:cubicBezTo>
                <a:cubicBezTo>
                  <a:pt x="2592942" y="1567573"/>
                  <a:pt x="2493035" y="1565033"/>
                  <a:pt x="2483722" y="1611600"/>
                </a:cubicBezTo>
                <a:cubicBezTo>
                  <a:pt x="2474409" y="1658167"/>
                  <a:pt x="2488802" y="1774160"/>
                  <a:pt x="2438002" y="1814800"/>
                </a:cubicBezTo>
                <a:cubicBezTo>
                  <a:pt x="2387202" y="1855440"/>
                  <a:pt x="2296609" y="1862213"/>
                  <a:pt x="2178922" y="1855440"/>
                </a:cubicBezTo>
                <a:cubicBezTo>
                  <a:pt x="2061235" y="1848667"/>
                  <a:pt x="1883435" y="1820727"/>
                  <a:pt x="1731882" y="1774160"/>
                </a:cubicBezTo>
                <a:cubicBezTo>
                  <a:pt x="1580329" y="1727593"/>
                  <a:pt x="1453329" y="1675100"/>
                  <a:pt x="1269602" y="1576040"/>
                </a:cubicBezTo>
                <a:cubicBezTo>
                  <a:pt x="1085875" y="1476980"/>
                  <a:pt x="824255" y="1396547"/>
                  <a:pt x="629522" y="1179800"/>
                </a:cubicBezTo>
                <a:cubicBezTo>
                  <a:pt x="434789" y="963053"/>
                  <a:pt x="201109" y="466907"/>
                  <a:pt x="101202" y="275560"/>
                </a:cubicBezTo>
                <a:cubicBezTo>
                  <a:pt x="1295" y="84213"/>
                  <a:pt x="-48658" y="-62260"/>
                  <a:pt x="65642" y="2664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04FD4ACF-BAC2-4C88-B846-AC4100355643}"/>
              </a:ext>
            </a:extLst>
          </p:cNvPr>
          <p:cNvSpPr/>
          <p:nvPr/>
        </p:nvSpPr>
        <p:spPr>
          <a:xfrm>
            <a:off x="3585917" y="3803520"/>
            <a:ext cx="660249" cy="3180383"/>
          </a:xfrm>
          <a:custGeom>
            <a:avLst/>
            <a:gdLst>
              <a:gd name="connsiteX0" fmla="*/ 312983 w 660249"/>
              <a:gd name="connsiteY0" fmla="*/ 130 h 3180383"/>
              <a:gd name="connsiteX1" fmla="*/ 198683 w 660249"/>
              <a:gd name="connsiteY1" fmla="*/ 774830 h 3180383"/>
              <a:gd name="connsiteX2" fmla="*/ 154233 w 660249"/>
              <a:gd name="connsiteY2" fmla="*/ 1562230 h 3180383"/>
              <a:gd name="connsiteX3" fmla="*/ 636833 w 660249"/>
              <a:gd name="connsiteY3" fmla="*/ 3086230 h 3180383"/>
              <a:gd name="connsiteX4" fmla="*/ 554283 w 660249"/>
              <a:gd name="connsiteY4" fmla="*/ 2940180 h 3180383"/>
              <a:gd name="connsiteX5" fmla="*/ 287583 w 660249"/>
              <a:gd name="connsiteY5" fmla="*/ 2311530 h 3180383"/>
              <a:gd name="connsiteX6" fmla="*/ 1833 w 660249"/>
              <a:gd name="connsiteY6" fmla="*/ 1301880 h 3180383"/>
              <a:gd name="connsiteX7" fmla="*/ 173283 w 660249"/>
              <a:gd name="connsiteY7" fmla="*/ 717680 h 3180383"/>
              <a:gd name="connsiteX8" fmla="*/ 312983 w 660249"/>
              <a:gd name="connsiteY8" fmla="*/ 130 h 3180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0249" h="3180383">
                <a:moveTo>
                  <a:pt x="312983" y="130"/>
                </a:moveTo>
                <a:cubicBezTo>
                  <a:pt x="317216" y="9655"/>
                  <a:pt x="225141" y="514480"/>
                  <a:pt x="198683" y="774830"/>
                </a:cubicBezTo>
                <a:cubicBezTo>
                  <a:pt x="172225" y="1035180"/>
                  <a:pt x="81208" y="1176997"/>
                  <a:pt x="154233" y="1562230"/>
                </a:cubicBezTo>
                <a:cubicBezTo>
                  <a:pt x="227258" y="1947463"/>
                  <a:pt x="570158" y="2856572"/>
                  <a:pt x="636833" y="3086230"/>
                </a:cubicBezTo>
                <a:cubicBezTo>
                  <a:pt x="703508" y="3315888"/>
                  <a:pt x="612491" y="3069297"/>
                  <a:pt x="554283" y="2940180"/>
                </a:cubicBezTo>
                <a:cubicBezTo>
                  <a:pt x="496075" y="2811063"/>
                  <a:pt x="379658" y="2584580"/>
                  <a:pt x="287583" y="2311530"/>
                </a:cubicBezTo>
                <a:cubicBezTo>
                  <a:pt x="195508" y="2038480"/>
                  <a:pt x="20883" y="1567522"/>
                  <a:pt x="1833" y="1301880"/>
                </a:cubicBezTo>
                <a:cubicBezTo>
                  <a:pt x="-17217" y="1036238"/>
                  <a:pt x="117191" y="931463"/>
                  <a:pt x="173283" y="717680"/>
                </a:cubicBezTo>
                <a:cubicBezTo>
                  <a:pt x="229375" y="503897"/>
                  <a:pt x="308750" y="-9395"/>
                  <a:pt x="312983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BA93912E-773E-4133-B557-877498A1154B}"/>
              </a:ext>
            </a:extLst>
          </p:cNvPr>
          <p:cNvSpPr/>
          <p:nvPr/>
        </p:nvSpPr>
        <p:spPr>
          <a:xfrm>
            <a:off x="4582267" y="4903760"/>
            <a:ext cx="1274593" cy="2564114"/>
          </a:xfrm>
          <a:custGeom>
            <a:avLst/>
            <a:gdLst>
              <a:gd name="connsiteX0" fmla="*/ 40533 w 1274593"/>
              <a:gd name="connsiteY0" fmla="*/ 4790 h 2564114"/>
              <a:gd name="connsiteX1" fmla="*/ 256433 w 1274593"/>
              <a:gd name="connsiteY1" fmla="*/ 1046190 h 2564114"/>
              <a:gd name="connsiteX2" fmla="*/ 1208933 w 1274593"/>
              <a:gd name="connsiteY2" fmla="*/ 2481290 h 2564114"/>
              <a:gd name="connsiteX3" fmla="*/ 1132733 w 1274593"/>
              <a:gd name="connsiteY3" fmla="*/ 2335240 h 2564114"/>
              <a:gd name="connsiteX4" fmla="*/ 656483 w 1274593"/>
              <a:gd name="connsiteY4" fmla="*/ 1871690 h 2564114"/>
              <a:gd name="connsiteX5" fmla="*/ 65933 w 1274593"/>
              <a:gd name="connsiteY5" fmla="*/ 709640 h 2564114"/>
              <a:gd name="connsiteX6" fmla="*/ 40533 w 1274593"/>
              <a:gd name="connsiteY6" fmla="*/ 4790 h 2564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4593" h="2564114">
                <a:moveTo>
                  <a:pt x="40533" y="4790"/>
                </a:moveTo>
                <a:cubicBezTo>
                  <a:pt x="72283" y="60882"/>
                  <a:pt x="61700" y="633440"/>
                  <a:pt x="256433" y="1046190"/>
                </a:cubicBezTo>
                <a:cubicBezTo>
                  <a:pt x="451166" y="1458940"/>
                  <a:pt x="1062883" y="2266448"/>
                  <a:pt x="1208933" y="2481290"/>
                </a:cubicBezTo>
                <a:cubicBezTo>
                  <a:pt x="1354983" y="2696132"/>
                  <a:pt x="1224808" y="2436840"/>
                  <a:pt x="1132733" y="2335240"/>
                </a:cubicBezTo>
                <a:cubicBezTo>
                  <a:pt x="1040658" y="2233640"/>
                  <a:pt x="834283" y="2142623"/>
                  <a:pt x="656483" y="1871690"/>
                </a:cubicBezTo>
                <a:cubicBezTo>
                  <a:pt x="478683" y="1600757"/>
                  <a:pt x="174941" y="1021848"/>
                  <a:pt x="65933" y="709640"/>
                </a:cubicBezTo>
                <a:cubicBezTo>
                  <a:pt x="-43075" y="397432"/>
                  <a:pt x="8783" y="-51302"/>
                  <a:pt x="40533" y="4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2FE2CE0B-6B3E-4857-B75F-B0F50DDCB0F4}"/>
              </a:ext>
            </a:extLst>
          </p:cNvPr>
          <p:cNvSpPr/>
          <p:nvPr/>
        </p:nvSpPr>
        <p:spPr>
          <a:xfrm>
            <a:off x="7758714" y="4697967"/>
            <a:ext cx="715328" cy="2527248"/>
          </a:xfrm>
          <a:custGeom>
            <a:avLst/>
            <a:gdLst>
              <a:gd name="connsiteX0" fmla="*/ 712186 w 715328"/>
              <a:gd name="connsiteY0" fmla="*/ 1033 h 2527248"/>
              <a:gd name="connsiteX1" fmla="*/ 343886 w 715328"/>
              <a:gd name="connsiteY1" fmla="*/ 1042433 h 2527248"/>
              <a:gd name="connsiteX2" fmla="*/ 83536 w 715328"/>
              <a:gd name="connsiteY2" fmla="*/ 1607583 h 2527248"/>
              <a:gd name="connsiteX3" fmla="*/ 229586 w 715328"/>
              <a:gd name="connsiteY3" fmla="*/ 2496583 h 2527248"/>
              <a:gd name="connsiteX4" fmla="*/ 153386 w 715328"/>
              <a:gd name="connsiteY4" fmla="*/ 2274333 h 2527248"/>
              <a:gd name="connsiteX5" fmla="*/ 986 w 715328"/>
              <a:gd name="connsiteY5" fmla="*/ 1804433 h 2527248"/>
              <a:gd name="connsiteX6" fmla="*/ 121636 w 715328"/>
              <a:gd name="connsiteY6" fmla="*/ 1245633 h 2527248"/>
              <a:gd name="connsiteX7" fmla="*/ 712186 w 715328"/>
              <a:gd name="connsiteY7" fmla="*/ 1033 h 252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5328" h="2527248">
                <a:moveTo>
                  <a:pt x="712186" y="1033"/>
                </a:moveTo>
                <a:cubicBezTo>
                  <a:pt x="749228" y="-32834"/>
                  <a:pt x="448661" y="774675"/>
                  <a:pt x="343886" y="1042433"/>
                </a:cubicBezTo>
                <a:cubicBezTo>
                  <a:pt x="239111" y="1310191"/>
                  <a:pt x="102586" y="1365225"/>
                  <a:pt x="83536" y="1607583"/>
                </a:cubicBezTo>
                <a:cubicBezTo>
                  <a:pt x="64486" y="1849941"/>
                  <a:pt x="217944" y="2385458"/>
                  <a:pt x="229586" y="2496583"/>
                </a:cubicBezTo>
                <a:cubicBezTo>
                  <a:pt x="241228" y="2607708"/>
                  <a:pt x="191486" y="2389691"/>
                  <a:pt x="153386" y="2274333"/>
                </a:cubicBezTo>
                <a:cubicBezTo>
                  <a:pt x="115286" y="2158975"/>
                  <a:pt x="6278" y="1975883"/>
                  <a:pt x="986" y="1804433"/>
                </a:cubicBezTo>
                <a:cubicBezTo>
                  <a:pt x="-4306" y="1632983"/>
                  <a:pt x="8394" y="1541966"/>
                  <a:pt x="121636" y="1245633"/>
                </a:cubicBezTo>
                <a:cubicBezTo>
                  <a:pt x="234878" y="949300"/>
                  <a:pt x="675144" y="34900"/>
                  <a:pt x="712186" y="10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F34161DB-0854-4C03-A6B6-4BB5CD8761FE}"/>
              </a:ext>
            </a:extLst>
          </p:cNvPr>
          <p:cNvSpPr/>
          <p:nvPr/>
        </p:nvSpPr>
        <p:spPr>
          <a:xfrm>
            <a:off x="4169177" y="4895050"/>
            <a:ext cx="402187" cy="2677078"/>
          </a:xfrm>
          <a:custGeom>
            <a:avLst/>
            <a:gdLst>
              <a:gd name="connsiteX0" fmla="*/ 2773 w 402187"/>
              <a:gd name="connsiteY0" fmla="*/ 800 h 2677078"/>
              <a:gd name="connsiteX1" fmla="*/ 218673 w 402187"/>
              <a:gd name="connsiteY1" fmla="*/ 1397800 h 2677078"/>
              <a:gd name="connsiteX2" fmla="*/ 174223 w 402187"/>
              <a:gd name="connsiteY2" fmla="*/ 2629700 h 2677078"/>
              <a:gd name="connsiteX3" fmla="*/ 225023 w 402187"/>
              <a:gd name="connsiteY3" fmla="*/ 2305850 h 2677078"/>
              <a:gd name="connsiteX4" fmla="*/ 396473 w 402187"/>
              <a:gd name="connsiteY4" fmla="*/ 1213650 h 2677078"/>
              <a:gd name="connsiteX5" fmla="*/ 2773 w 402187"/>
              <a:gd name="connsiteY5" fmla="*/ 800 h 2677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187" h="2677078">
                <a:moveTo>
                  <a:pt x="2773" y="800"/>
                </a:moveTo>
                <a:cubicBezTo>
                  <a:pt x="-26860" y="31492"/>
                  <a:pt x="190098" y="959650"/>
                  <a:pt x="218673" y="1397800"/>
                </a:cubicBezTo>
                <a:cubicBezTo>
                  <a:pt x="247248" y="1835950"/>
                  <a:pt x="173165" y="2478358"/>
                  <a:pt x="174223" y="2629700"/>
                </a:cubicBezTo>
                <a:cubicBezTo>
                  <a:pt x="175281" y="2781042"/>
                  <a:pt x="187981" y="2541858"/>
                  <a:pt x="225023" y="2305850"/>
                </a:cubicBezTo>
                <a:cubicBezTo>
                  <a:pt x="262065" y="2069842"/>
                  <a:pt x="435631" y="1597825"/>
                  <a:pt x="396473" y="1213650"/>
                </a:cubicBezTo>
                <a:cubicBezTo>
                  <a:pt x="357315" y="829475"/>
                  <a:pt x="32406" y="-29892"/>
                  <a:pt x="2773" y="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6D220DB6-8943-4A7A-8AEA-09E71F9FC00E}"/>
              </a:ext>
            </a:extLst>
          </p:cNvPr>
          <p:cNvSpPr/>
          <p:nvPr/>
        </p:nvSpPr>
        <p:spPr>
          <a:xfrm>
            <a:off x="3436266" y="5700902"/>
            <a:ext cx="719058" cy="2174136"/>
          </a:xfrm>
          <a:custGeom>
            <a:avLst/>
            <a:gdLst>
              <a:gd name="connsiteX0" fmla="*/ 37184 w 719058"/>
              <a:gd name="connsiteY0" fmla="*/ 20448 h 2174136"/>
              <a:gd name="connsiteX1" fmla="*/ 107034 w 719058"/>
              <a:gd name="connsiteY1" fmla="*/ 712598 h 2174136"/>
              <a:gd name="connsiteX2" fmla="*/ 697584 w 719058"/>
              <a:gd name="connsiteY2" fmla="*/ 2128648 h 2174136"/>
              <a:gd name="connsiteX3" fmla="*/ 583284 w 719058"/>
              <a:gd name="connsiteY3" fmla="*/ 1792098 h 2174136"/>
              <a:gd name="connsiteX4" fmla="*/ 519784 w 719058"/>
              <a:gd name="connsiteY4" fmla="*/ 1455548 h 2174136"/>
              <a:gd name="connsiteX5" fmla="*/ 37184 w 719058"/>
              <a:gd name="connsiteY5" fmla="*/ 20448 h 217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9058" h="2174136">
                <a:moveTo>
                  <a:pt x="37184" y="20448"/>
                </a:moveTo>
                <a:cubicBezTo>
                  <a:pt x="-31608" y="-103377"/>
                  <a:pt x="-3033" y="361231"/>
                  <a:pt x="107034" y="712598"/>
                </a:cubicBezTo>
                <a:cubicBezTo>
                  <a:pt x="217101" y="1063965"/>
                  <a:pt x="618209" y="1948731"/>
                  <a:pt x="697584" y="2128648"/>
                </a:cubicBezTo>
                <a:cubicBezTo>
                  <a:pt x="776959" y="2308565"/>
                  <a:pt x="612917" y="1904281"/>
                  <a:pt x="583284" y="1792098"/>
                </a:cubicBezTo>
                <a:cubicBezTo>
                  <a:pt x="553651" y="1679915"/>
                  <a:pt x="613976" y="1748706"/>
                  <a:pt x="519784" y="1455548"/>
                </a:cubicBezTo>
                <a:cubicBezTo>
                  <a:pt x="425592" y="1162390"/>
                  <a:pt x="105976" y="144273"/>
                  <a:pt x="37184" y="20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8E35D544-3F8E-470E-9913-C14C40806DB9}"/>
              </a:ext>
            </a:extLst>
          </p:cNvPr>
          <p:cNvSpPr/>
          <p:nvPr/>
        </p:nvSpPr>
        <p:spPr>
          <a:xfrm>
            <a:off x="2199487" y="5405772"/>
            <a:ext cx="1224684" cy="2432567"/>
          </a:xfrm>
          <a:custGeom>
            <a:avLst/>
            <a:gdLst>
              <a:gd name="connsiteX0" fmla="*/ 1210463 w 1224684"/>
              <a:gd name="connsiteY0" fmla="*/ 4428 h 2432567"/>
              <a:gd name="connsiteX1" fmla="*/ 1070763 w 1224684"/>
              <a:gd name="connsiteY1" fmla="*/ 1198228 h 2432567"/>
              <a:gd name="connsiteX2" fmla="*/ 29363 w 1224684"/>
              <a:gd name="connsiteY2" fmla="*/ 2404728 h 2432567"/>
              <a:gd name="connsiteX3" fmla="*/ 359563 w 1224684"/>
              <a:gd name="connsiteY3" fmla="*/ 1947528 h 2432567"/>
              <a:gd name="connsiteX4" fmla="*/ 1121563 w 1224684"/>
              <a:gd name="connsiteY4" fmla="*/ 836278 h 2432567"/>
              <a:gd name="connsiteX5" fmla="*/ 1210463 w 1224684"/>
              <a:gd name="connsiteY5" fmla="*/ 4428 h 2432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4684" h="2432567">
                <a:moveTo>
                  <a:pt x="1210463" y="4428"/>
                </a:moveTo>
                <a:cubicBezTo>
                  <a:pt x="1201996" y="64753"/>
                  <a:pt x="1267613" y="798178"/>
                  <a:pt x="1070763" y="1198228"/>
                </a:cubicBezTo>
                <a:cubicBezTo>
                  <a:pt x="873913" y="1598278"/>
                  <a:pt x="147896" y="2279845"/>
                  <a:pt x="29363" y="2404728"/>
                </a:cubicBezTo>
                <a:cubicBezTo>
                  <a:pt x="-89170" y="2529611"/>
                  <a:pt x="177530" y="2208936"/>
                  <a:pt x="359563" y="1947528"/>
                </a:cubicBezTo>
                <a:cubicBezTo>
                  <a:pt x="541596" y="1686120"/>
                  <a:pt x="976571" y="1158011"/>
                  <a:pt x="1121563" y="836278"/>
                </a:cubicBezTo>
                <a:cubicBezTo>
                  <a:pt x="1266555" y="514545"/>
                  <a:pt x="1218930" y="-55897"/>
                  <a:pt x="1210463" y="4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554DBE85-D7CC-4C46-8E5E-E08A1F3B8666}"/>
              </a:ext>
            </a:extLst>
          </p:cNvPr>
          <p:cNvSpPr/>
          <p:nvPr/>
        </p:nvSpPr>
        <p:spPr>
          <a:xfrm>
            <a:off x="4725567" y="6125540"/>
            <a:ext cx="408742" cy="1843213"/>
          </a:xfrm>
          <a:custGeom>
            <a:avLst/>
            <a:gdLst>
              <a:gd name="connsiteX0" fmla="*/ 138533 w 408742"/>
              <a:gd name="connsiteY0" fmla="*/ 2210 h 1843213"/>
              <a:gd name="connsiteX1" fmla="*/ 278233 w 408742"/>
              <a:gd name="connsiteY1" fmla="*/ 1024560 h 1843213"/>
              <a:gd name="connsiteX2" fmla="*/ 5183 w 408742"/>
              <a:gd name="connsiteY2" fmla="*/ 1824660 h 1843213"/>
              <a:gd name="connsiteX3" fmla="*/ 119483 w 408742"/>
              <a:gd name="connsiteY3" fmla="*/ 1557960 h 1843213"/>
              <a:gd name="connsiteX4" fmla="*/ 367133 w 408742"/>
              <a:gd name="connsiteY4" fmla="*/ 1215060 h 1843213"/>
              <a:gd name="connsiteX5" fmla="*/ 386183 w 408742"/>
              <a:gd name="connsiteY5" fmla="*/ 764210 h 1843213"/>
              <a:gd name="connsiteX6" fmla="*/ 138533 w 408742"/>
              <a:gd name="connsiteY6" fmla="*/ 2210 h 1843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8742" h="1843213">
                <a:moveTo>
                  <a:pt x="138533" y="2210"/>
                </a:moveTo>
                <a:cubicBezTo>
                  <a:pt x="120541" y="45602"/>
                  <a:pt x="300458" y="720818"/>
                  <a:pt x="278233" y="1024560"/>
                </a:cubicBezTo>
                <a:cubicBezTo>
                  <a:pt x="256008" y="1328302"/>
                  <a:pt x="31641" y="1735760"/>
                  <a:pt x="5183" y="1824660"/>
                </a:cubicBezTo>
                <a:cubicBezTo>
                  <a:pt x="-21275" y="1913560"/>
                  <a:pt x="59158" y="1659560"/>
                  <a:pt x="119483" y="1557960"/>
                </a:cubicBezTo>
                <a:cubicBezTo>
                  <a:pt x="179808" y="1456360"/>
                  <a:pt x="322683" y="1347352"/>
                  <a:pt x="367133" y="1215060"/>
                </a:cubicBezTo>
                <a:cubicBezTo>
                  <a:pt x="411583" y="1082768"/>
                  <a:pt x="424283" y="962118"/>
                  <a:pt x="386183" y="764210"/>
                </a:cubicBezTo>
                <a:cubicBezTo>
                  <a:pt x="348083" y="566302"/>
                  <a:pt x="156525" y="-41182"/>
                  <a:pt x="138533" y="2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EB2AD3A5-2541-4926-B8B0-40018244D1AD}"/>
              </a:ext>
            </a:extLst>
          </p:cNvPr>
          <p:cNvSpPr/>
          <p:nvPr/>
        </p:nvSpPr>
        <p:spPr>
          <a:xfrm>
            <a:off x="2029785" y="6534119"/>
            <a:ext cx="1549416" cy="1670129"/>
          </a:xfrm>
          <a:custGeom>
            <a:avLst/>
            <a:gdLst>
              <a:gd name="connsiteX0" fmla="*/ 1450015 w 1549416"/>
              <a:gd name="connsiteY0" fmla="*/ 31 h 1670129"/>
              <a:gd name="connsiteX1" fmla="*/ 1100765 w 1549416"/>
              <a:gd name="connsiteY1" fmla="*/ 971581 h 1670129"/>
              <a:gd name="connsiteX2" fmla="*/ 2215 w 1549416"/>
              <a:gd name="connsiteY2" fmla="*/ 1670081 h 1670129"/>
              <a:gd name="connsiteX3" fmla="*/ 1418265 w 1549416"/>
              <a:gd name="connsiteY3" fmla="*/ 939831 h 1670129"/>
              <a:gd name="connsiteX4" fmla="*/ 1450015 w 1549416"/>
              <a:gd name="connsiteY4" fmla="*/ 31 h 1670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9416" h="1670129">
                <a:moveTo>
                  <a:pt x="1450015" y="31"/>
                </a:moveTo>
                <a:cubicBezTo>
                  <a:pt x="1397098" y="5323"/>
                  <a:pt x="1342065" y="693239"/>
                  <a:pt x="1100765" y="971581"/>
                </a:cubicBezTo>
                <a:cubicBezTo>
                  <a:pt x="859465" y="1249923"/>
                  <a:pt x="-50702" y="1675373"/>
                  <a:pt x="2215" y="1670081"/>
                </a:cubicBezTo>
                <a:cubicBezTo>
                  <a:pt x="55132" y="1664789"/>
                  <a:pt x="1175907" y="1216056"/>
                  <a:pt x="1418265" y="939831"/>
                </a:cubicBezTo>
                <a:cubicBezTo>
                  <a:pt x="1660623" y="663606"/>
                  <a:pt x="1502932" y="-5261"/>
                  <a:pt x="1450015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273B6FD9-E8A6-4DA1-827B-CBA83DE8E8BA}"/>
              </a:ext>
            </a:extLst>
          </p:cNvPr>
          <p:cNvSpPr/>
          <p:nvPr/>
        </p:nvSpPr>
        <p:spPr>
          <a:xfrm>
            <a:off x="3405556" y="7464673"/>
            <a:ext cx="1053157" cy="1915904"/>
          </a:xfrm>
          <a:custGeom>
            <a:avLst/>
            <a:gdLst>
              <a:gd name="connsiteX0" fmla="*/ 1047911 w 1053157"/>
              <a:gd name="connsiteY0" fmla="*/ 2927 h 1915904"/>
              <a:gd name="connsiteX1" fmla="*/ 497577 w 1053157"/>
              <a:gd name="connsiteY1" fmla="*/ 824194 h 1915904"/>
              <a:gd name="connsiteX2" fmla="*/ 14977 w 1053157"/>
              <a:gd name="connsiteY2" fmla="*/ 1899460 h 1915904"/>
              <a:gd name="connsiteX3" fmla="*/ 125044 w 1053157"/>
              <a:gd name="connsiteY3" fmla="*/ 1450727 h 1915904"/>
              <a:gd name="connsiteX4" fmla="*/ 150444 w 1053157"/>
              <a:gd name="connsiteY4" fmla="*/ 1112060 h 1915904"/>
              <a:gd name="connsiteX5" fmla="*/ 1047911 w 1053157"/>
              <a:gd name="connsiteY5" fmla="*/ 2927 h 191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3157" h="1915904">
                <a:moveTo>
                  <a:pt x="1047911" y="2927"/>
                </a:moveTo>
                <a:cubicBezTo>
                  <a:pt x="1105766" y="-45051"/>
                  <a:pt x="669733" y="508105"/>
                  <a:pt x="497577" y="824194"/>
                </a:cubicBezTo>
                <a:cubicBezTo>
                  <a:pt x="325421" y="1140283"/>
                  <a:pt x="77066" y="1795038"/>
                  <a:pt x="14977" y="1899460"/>
                </a:cubicBezTo>
                <a:cubicBezTo>
                  <a:pt x="-47112" y="2003882"/>
                  <a:pt x="102466" y="1581960"/>
                  <a:pt x="125044" y="1450727"/>
                </a:cubicBezTo>
                <a:cubicBezTo>
                  <a:pt x="147622" y="1319494"/>
                  <a:pt x="-7600" y="1353360"/>
                  <a:pt x="150444" y="1112060"/>
                </a:cubicBezTo>
                <a:cubicBezTo>
                  <a:pt x="308488" y="870760"/>
                  <a:pt x="990056" y="50905"/>
                  <a:pt x="1047911" y="2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49F6D73C-0371-4B51-ABD9-BB8D2D3584FC}"/>
              </a:ext>
            </a:extLst>
          </p:cNvPr>
          <p:cNvSpPr/>
          <p:nvPr/>
        </p:nvSpPr>
        <p:spPr>
          <a:xfrm>
            <a:off x="2862741" y="8178795"/>
            <a:ext cx="397142" cy="922876"/>
          </a:xfrm>
          <a:custGeom>
            <a:avLst/>
            <a:gdLst>
              <a:gd name="connsiteX0" fmla="*/ 7459 w 397142"/>
              <a:gd name="connsiteY0" fmla="*/ 5 h 922876"/>
              <a:gd name="connsiteX1" fmla="*/ 49792 w 397142"/>
              <a:gd name="connsiteY1" fmla="*/ 457205 h 922876"/>
              <a:gd name="connsiteX2" fmla="*/ 396926 w 397142"/>
              <a:gd name="connsiteY2" fmla="*/ 922872 h 922876"/>
              <a:gd name="connsiteX3" fmla="*/ 100592 w 397142"/>
              <a:gd name="connsiteY3" fmla="*/ 448738 h 922876"/>
              <a:gd name="connsiteX4" fmla="*/ 7459 w 397142"/>
              <a:gd name="connsiteY4" fmla="*/ 5 h 922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142" h="922876">
                <a:moveTo>
                  <a:pt x="7459" y="5"/>
                </a:moveTo>
                <a:cubicBezTo>
                  <a:pt x="-1008" y="1416"/>
                  <a:pt x="-15119" y="303394"/>
                  <a:pt x="49792" y="457205"/>
                </a:cubicBezTo>
                <a:cubicBezTo>
                  <a:pt x="114703" y="611016"/>
                  <a:pt x="388459" y="924283"/>
                  <a:pt x="396926" y="922872"/>
                </a:cubicBezTo>
                <a:cubicBezTo>
                  <a:pt x="405393" y="921461"/>
                  <a:pt x="162681" y="605371"/>
                  <a:pt x="100592" y="448738"/>
                </a:cubicBezTo>
                <a:cubicBezTo>
                  <a:pt x="38503" y="292105"/>
                  <a:pt x="15926" y="-1406"/>
                  <a:pt x="745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A7A82B28-9364-4801-9CFA-21C14944CD53}"/>
              </a:ext>
            </a:extLst>
          </p:cNvPr>
          <p:cNvSpPr/>
          <p:nvPr/>
        </p:nvSpPr>
        <p:spPr>
          <a:xfrm>
            <a:off x="7484410" y="6635751"/>
            <a:ext cx="1168303" cy="2383865"/>
          </a:xfrm>
          <a:custGeom>
            <a:avLst/>
            <a:gdLst>
              <a:gd name="connsiteX0" fmla="*/ 220257 w 1168303"/>
              <a:gd name="connsiteY0" fmla="*/ 2116 h 2383865"/>
              <a:gd name="connsiteX1" fmla="*/ 220257 w 1168303"/>
              <a:gd name="connsiteY1" fmla="*/ 1382182 h 2383865"/>
              <a:gd name="connsiteX2" fmla="*/ 1117723 w 1168303"/>
              <a:gd name="connsiteY2" fmla="*/ 2330449 h 2383865"/>
              <a:gd name="connsiteX3" fmla="*/ 973790 w 1168303"/>
              <a:gd name="connsiteY3" fmla="*/ 2220382 h 2383865"/>
              <a:gd name="connsiteX4" fmla="*/ 287990 w 1168303"/>
              <a:gd name="connsiteY4" fmla="*/ 1847849 h 2383865"/>
              <a:gd name="connsiteX5" fmla="*/ 123 w 1168303"/>
              <a:gd name="connsiteY5" fmla="*/ 1085849 h 2383865"/>
              <a:gd name="connsiteX6" fmla="*/ 220257 w 1168303"/>
              <a:gd name="connsiteY6" fmla="*/ 2116 h 238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303" h="2383865">
                <a:moveTo>
                  <a:pt x="220257" y="2116"/>
                </a:moveTo>
                <a:cubicBezTo>
                  <a:pt x="256946" y="51505"/>
                  <a:pt x="70679" y="994127"/>
                  <a:pt x="220257" y="1382182"/>
                </a:cubicBezTo>
                <a:cubicBezTo>
                  <a:pt x="369835" y="1770237"/>
                  <a:pt x="992134" y="2190749"/>
                  <a:pt x="1117723" y="2330449"/>
                </a:cubicBezTo>
                <a:cubicBezTo>
                  <a:pt x="1243312" y="2470149"/>
                  <a:pt x="1112079" y="2300815"/>
                  <a:pt x="973790" y="2220382"/>
                </a:cubicBezTo>
                <a:cubicBezTo>
                  <a:pt x="835501" y="2139949"/>
                  <a:pt x="450268" y="2036938"/>
                  <a:pt x="287990" y="1847849"/>
                </a:cubicBezTo>
                <a:cubicBezTo>
                  <a:pt x="125712" y="1658760"/>
                  <a:pt x="5767" y="1390649"/>
                  <a:pt x="123" y="1085849"/>
                </a:cubicBezTo>
                <a:cubicBezTo>
                  <a:pt x="-5521" y="781049"/>
                  <a:pt x="183568" y="-47273"/>
                  <a:pt x="220257" y="2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B674396C-65CE-4333-AE98-5152E4369D0D}"/>
              </a:ext>
            </a:extLst>
          </p:cNvPr>
          <p:cNvSpPr/>
          <p:nvPr/>
        </p:nvSpPr>
        <p:spPr>
          <a:xfrm>
            <a:off x="8299529" y="5891066"/>
            <a:ext cx="1739156" cy="1934483"/>
          </a:xfrm>
          <a:custGeom>
            <a:avLst/>
            <a:gdLst>
              <a:gd name="connsiteX0" fmla="*/ 107871 w 1739156"/>
              <a:gd name="connsiteY0" fmla="*/ 1734 h 1934483"/>
              <a:gd name="connsiteX1" fmla="*/ 116338 w 1739156"/>
              <a:gd name="connsiteY1" fmla="*/ 1254801 h 1934483"/>
              <a:gd name="connsiteX2" fmla="*/ 1682671 w 1739156"/>
              <a:gd name="connsiteY2" fmla="*/ 1915201 h 1934483"/>
              <a:gd name="connsiteX3" fmla="*/ 1420204 w 1739156"/>
              <a:gd name="connsiteY3" fmla="*/ 1771267 h 1934483"/>
              <a:gd name="connsiteX4" fmla="*/ 827538 w 1739156"/>
              <a:gd name="connsiteY4" fmla="*/ 1441067 h 1934483"/>
              <a:gd name="connsiteX5" fmla="*/ 48604 w 1739156"/>
              <a:gd name="connsiteY5" fmla="*/ 992334 h 1934483"/>
              <a:gd name="connsiteX6" fmla="*/ 107871 w 1739156"/>
              <a:gd name="connsiteY6" fmla="*/ 1734 h 193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9156" h="1934483">
                <a:moveTo>
                  <a:pt x="107871" y="1734"/>
                </a:moveTo>
                <a:cubicBezTo>
                  <a:pt x="119160" y="45479"/>
                  <a:pt x="-146129" y="935890"/>
                  <a:pt x="116338" y="1254801"/>
                </a:cubicBezTo>
                <a:cubicBezTo>
                  <a:pt x="378805" y="1573712"/>
                  <a:pt x="1465360" y="1829123"/>
                  <a:pt x="1682671" y="1915201"/>
                </a:cubicBezTo>
                <a:cubicBezTo>
                  <a:pt x="1899982" y="2001279"/>
                  <a:pt x="1420204" y="1771267"/>
                  <a:pt x="1420204" y="1771267"/>
                </a:cubicBezTo>
                <a:lnTo>
                  <a:pt x="827538" y="1441067"/>
                </a:lnTo>
                <a:cubicBezTo>
                  <a:pt x="598938" y="1311245"/>
                  <a:pt x="168548" y="1230812"/>
                  <a:pt x="48604" y="992334"/>
                </a:cubicBezTo>
                <a:cubicBezTo>
                  <a:pt x="-71340" y="753856"/>
                  <a:pt x="96582" y="-42011"/>
                  <a:pt x="107871" y="1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6853826F-798A-4D6F-98D3-5293554133E5}"/>
              </a:ext>
            </a:extLst>
          </p:cNvPr>
          <p:cNvSpPr/>
          <p:nvPr/>
        </p:nvSpPr>
        <p:spPr>
          <a:xfrm>
            <a:off x="5722754" y="6798133"/>
            <a:ext cx="1864731" cy="1634726"/>
          </a:xfrm>
          <a:custGeom>
            <a:avLst/>
            <a:gdLst>
              <a:gd name="connsiteX0" fmla="*/ 102313 w 1864731"/>
              <a:gd name="connsiteY0" fmla="*/ 34467 h 1634726"/>
              <a:gd name="connsiteX1" fmla="*/ 153113 w 1864731"/>
              <a:gd name="connsiteY1" fmla="*/ 59867 h 1634726"/>
              <a:gd name="connsiteX2" fmla="*/ 1262246 w 1864731"/>
              <a:gd name="connsiteY2" fmla="*/ 652534 h 1634726"/>
              <a:gd name="connsiteX3" fmla="*/ 1837979 w 1864731"/>
              <a:gd name="connsiteY3" fmla="*/ 1617734 h 1634726"/>
              <a:gd name="connsiteX4" fmla="*/ 1761779 w 1864731"/>
              <a:gd name="connsiteY4" fmla="*/ 1219800 h 1634726"/>
              <a:gd name="connsiteX5" fmla="*/ 1694046 w 1864731"/>
              <a:gd name="connsiteY5" fmla="*/ 601734 h 1634726"/>
              <a:gd name="connsiteX6" fmla="*/ 102313 w 1864731"/>
              <a:gd name="connsiteY6" fmla="*/ 34467 h 163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4731" h="1634726">
                <a:moveTo>
                  <a:pt x="102313" y="34467"/>
                </a:moveTo>
                <a:cubicBezTo>
                  <a:pt x="-154509" y="-55844"/>
                  <a:pt x="153113" y="59867"/>
                  <a:pt x="153113" y="59867"/>
                </a:cubicBezTo>
                <a:cubicBezTo>
                  <a:pt x="346435" y="162878"/>
                  <a:pt x="981435" y="392890"/>
                  <a:pt x="1262246" y="652534"/>
                </a:cubicBezTo>
                <a:cubicBezTo>
                  <a:pt x="1543057" y="912178"/>
                  <a:pt x="1754724" y="1523190"/>
                  <a:pt x="1837979" y="1617734"/>
                </a:cubicBezTo>
                <a:cubicBezTo>
                  <a:pt x="1921234" y="1712278"/>
                  <a:pt x="1785768" y="1389133"/>
                  <a:pt x="1761779" y="1219800"/>
                </a:cubicBezTo>
                <a:cubicBezTo>
                  <a:pt x="1737790" y="1050467"/>
                  <a:pt x="1974857" y="793645"/>
                  <a:pt x="1694046" y="601734"/>
                </a:cubicBezTo>
                <a:cubicBezTo>
                  <a:pt x="1413235" y="409823"/>
                  <a:pt x="359135" y="124778"/>
                  <a:pt x="102313" y="34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BE3251B5-9B3C-42A3-990E-7D407C00201F}"/>
              </a:ext>
            </a:extLst>
          </p:cNvPr>
          <p:cNvSpPr/>
          <p:nvPr/>
        </p:nvSpPr>
        <p:spPr>
          <a:xfrm>
            <a:off x="2192795" y="5317560"/>
            <a:ext cx="1238336" cy="2004262"/>
          </a:xfrm>
          <a:custGeom>
            <a:avLst/>
            <a:gdLst>
              <a:gd name="connsiteX0" fmla="*/ 1160005 w 1238336"/>
              <a:gd name="connsiteY0" fmla="*/ 143440 h 2004262"/>
              <a:gd name="connsiteX1" fmla="*/ 1160005 w 1238336"/>
              <a:gd name="connsiteY1" fmla="*/ 211173 h 2004262"/>
              <a:gd name="connsiteX2" fmla="*/ 550405 w 1238336"/>
              <a:gd name="connsiteY2" fmla="*/ 1464240 h 2004262"/>
              <a:gd name="connsiteX3" fmla="*/ 72 w 1238336"/>
              <a:gd name="connsiteY3" fmla="*/ 1997640 h 2004262"/>
              <a:gd name="connsiteX4" fmla="*/ 516538 w 1238336"/>
              <a:gd name="connsiteY4" fmla="*/ 1650507 h 2004262"/>
              <a:gd name="connsiteX5" fmla="*/ 1160005 w 1238336"/>
              <a:gd name="connsiteY5" fmla="*/ 143440 h 200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8336" h="2004262">
                <a:moveTo>
                  <a:pt x="1160005" y="143440"/>
                </a:moveTo>
                <a:cubicBezTo>
                  <a:pt x="1267250" y="-96449"/>
                  <a:pt x="1261605" y="-8960"/>
                  <a:pt x="1160005" y="211173"/>
                </a:cubicBezTo>
                <a:cubicBezTo>
                  <a:pt x="1058405" y="431306"/>
                  <a:pt x="743727" y="1166496"/>
                  <a:pt x="550405" y="1464240"/>
                </a:cubicBezTo>
                <a:cubicBezTo>
                  <a:pt x="357083" y="1761984"/>
                  <a:pt x="5716" y="1966596"/>
                  <a:pt x="72" y="1997640"/>
                </a:cubicBezTo>
                <a:cubicBezTo>
                  <a:pt x="-5573" y="2028685"/>
                  <a:pt x="320394" y="1956718"/>
                  <a:pt x="516538" y="1650507"/>
                </a:cubicBezTo>
                <a:cubicBezTo>
                  <a:pt x="712682" y="1344296"/>
                  <a:pt x="1052760" y="383329"/>
                  <a:pt x="1160005" y="143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: 図形 153">
            <a:extLst>
              <a:ext uri="{FF2B5EF4-FFF2-40B4-BE49-F238E27FC236}">
                <a16:creationId xmlns:a16="http://schemas.microsoft.com/office/drawing/2014/main" id="{77EA9076-AA08-4EA9-A9CB-48082FA7B630}"/>
              </a:ext>
            </a:extLst>
          </p:cNvPr>
          <p:cNvSpPr/>
          <p:nvPr/>
        </p:nvSpPr>
        <p:spPr>
          <a:xfrm>
            <a:off x="2877430" y="7058820"/>
            <a:ext cx="1481294" cy="2164037"/>
          </a:xfrm>
          <a:custGeom>
            <a:avLst/>
            <a:gdLst>
              <a:gd name="connsiteX0" fmla="*/ 1389770 w 1481294"/>
              <a:gd name="connsiteY0" fmla="*/ 44713 h 2164037"/>
              <a:gd name="connsiteX1" fmla="*/ 1330503 w 1481294"/>
              <a:gd name="connsiteY1" fmla="*/ 154780 h 2164037"/>
              <a:gd name="connsiteX2" fmla="*/ 500770 w 1481294"/>
              <a:gd name="connsiteY2" fmla="*/ 1052247 h 2164037"/>
              <a:gd name="connsiteX3" fmla="*/ 162103 w 1481294"/>
              <a:gd name="connsiteY3" fmla="*/ 1949713 h 2164037"/>
              <a:gd name="connsiteX4" fmla="*/ 162103 w 1481294"/>
              <a:gd name="connsiteY4" fmla="*/ 2152913 h 2164037"/>
              <a:gd name="connsiteX5" fmla="*/ 26637 w 1481294"/>
              <a:gd name="connsiteY5" fmla="*/ 1721113 h 2164037"/>
              <a:gd name="connsiteX6" fmla="*/ 763237 w 1481294"/>
              <a:gd name="connsiteY6" fmla="*/ 755913 h 2164037"/>
              <a:gd name="connsiteX7" fmla="*/ 1440570 w 1481294"/>
              <a:gd name="connsiteY7" fmla="*/ 61647 h 2164037"/>
              <a:gd name="connsiteX8" fmla="*/ 1389770 w 1481294"/>
              <a:gd name="connsiteY8" fmla="*/ 44713 h 2164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1294" h="2164037">
                <a:moveTo>
                  <a:pt x="1389770" y="44713"/>
                </a:moveTo>
                <a:cubicBezTo>
                  <a:pt x="1371426" y="60235"/>
                  <a:pt x="1478670" y="-13142"/>
                  <a:pt x="1330503" y="154780"/>
                </a:cubicBezTo>
                <a:cubicBezTo>
                  <a:pt x="1182336" y="322702"/>
                  <a:pt x="695503" y="753092"/>
                  <a:pt x="500770" y="1052247"/>
                </a:cubicBezTo>
                <a:cubicBezTo>
                  <a:pt x="306037" y="1351402"/>
                  <a:pt x="218548" y="1766269"/>
                  <a:pt x="162103" y="1949713"/>
                </a:cubicBezTo>
                <a:cubicBezTo>
                  <a:pt x="105658" y="2133157"/>
                  <a:pt x="184681" y="2191013"/>
                  <a:pt x="162103" y="2152913"/>
                </a:cubicBezTo>
                <a:cubicBezTo>
                  <a:pt x="139525" y="2114813"/>
                  <a:pt x="-73552" y="1953946"/>
                  <a:pt x="26637" y="1721113"/>
                </a:cubicBezTo>
                <a:cubicBezTo>
                  <a:pt x="126826" y="1488280"/>
                  <a:pt x="527581" y="1032491"/>
                  <a:pt x="763237" y="755913"/>
                </a:cubicBezTo>
                <a:cubicBezTo>
                  <a:pt x="998893" y="479335"/>
                  <a:pt x="1331914" y="180180"/>
                  <a:pt x="1440570" y="61647"/>
                </a:cubicBezTo>
                <a:cubicBezTo>
                  <a:pt x="1549226" y="-56886"/>
                  <a:pt x="1408114" y="29191"/>
                  <a:pt x="1389770" y="44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7C18635F-A1FE-4F01-AE55-6FA96A169B63}"/>
              </a:ext>
            </a:extLst>
          </p:cNvPr>
          <p:cNvSpPr/>
          <p:nvPr/>
        </p:nvSpPr>
        <p:spPr>
          <a:xfrm>
            <a:off x="3394053" y="7215813"/>
            <a:ext cx="1965460" cy="2450927"/>
          </a:xfrm>
          <a:custGeom>
            <a:avLst/>
            <a:gdLst>
              <a:gd name="connsiteX0" fmla="*/ 1965347 w 1965460"/>
              <a:gd name="connsiteY0" fmla="*/ 4137 h 2450927"/>
              <a:gd name="connsiteX1" fmla="*/ 771547 w 1965460"/>
              <a:gd name="connsiteY1" fmla="*/ 867737 h 2450927"/>
              <a:gd name="connsiteX2" fmla="*/ 53997 w 1965460"/>
              <a:gd name="connsiteY2" fmla="*/ 2366337 h 2450927"/>
              <a:gd name="connsiteX3" fmla="*/ 123847 w 1965460"/>
              <a:gd name="connsiteY3" fmla="*/ 2150437 h 2450927"/>
              <a:gd name="connsiteX4" fmla="*/ 701697 w 1965460"/>
              <a:gd name="connsiteY4" fmla="*/ 1204287 h 2450927"/>
              <a:gd name="connsiteX5" fmla="*/ 1965347 w 1965460"/>
              <a:gd name="connsiteY5" fmla="*/ 4137 h 2450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5460" h="2450927">
                <a:moveTo>
                  <a:pt x="1965347" y="4137"/>
                </a:moveTo>
                <a:cubicBezTo>
                  <a:pt x="1976989" y="-51955"/>
                  <a:pt x="1090105" y="474037"/>
                  <a:pt x="771547" y="867737"/>
                </a:cubicBezTo>
                <a:cubicBezTo>
                  <a:pt x="452989" y="1261437"/>
                  <a:pt x="161947" y="2152554"/>
                  <a:pt x="53997" y="2366337"/>
                </a:cubicBezTo>
                <a:cubicBezTo>
                  <a:pt x="-53953" y="2580120"/>
                  <a:pt x="15897" y="2344112"/>
                  <a:pt x="123847" y="2150437"/>
                </a:cubicBezTo>
                <a:cubicBezTo>
                  <a:pt x="231797" y="1956762"/>
                  <a:pt x="396897" y="1556712"/>
                  <a:pt x="701697" y="1204287"/>
                </a:cubicBezTo>
                <a:cubicBezTo>
                  <a:pt x="1006497" y="851862"/>
                  <a:pt x="1953705" y="60229"/>
                  <a:pt x="1965347" y="4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C9F86EF3-03AE-40B2-A19F-15DBC0CD612B}"/>
              </a:ext>
            </a:extLst>
          </p:cNvPr>
          <p:cNvSpPr/>
          <p:nvPr/>
        </p:nvSpPr>
        <p:spPr>
          <a:xfrm>
            <a:off x="5808920" y="7218134"/>
            <a:ext cx="1513116" cy="539030"/>
          </a:xfrm>
          <a:custGeom>
            <a:avLst/>
            <a:gdLst>
              <a:gd name="connsiteX0" fmla="*/ 7680 w 1513116"/>
              <a:gd name="connsiteY0" fmla="*/ 1816 h 539030"/>
              <a:gd name="connsiteX1" fmla="*/ 788730 w 1513116"/>
              <a:gd name="connsiteY1" fmla="*/ 255816 h 539030"/>
              <a:gd name="connsiteX2" fmla="*/ 1468180 w 1513116"/>
              <a:gd name="connsiteY2" fmla="*/ 535216 h 539030"/>
              <a:gd name="connsiteX3" fmla="*/ 1290380 w 1513116"/>
              <a:gd name="connsiteY3" fmla="*/ 389166 h 539030"/>
              <a:gd name="connsiteX4" fmla="*/ 7680 w 1513116"/>
              <a:gd name="connsiteY4" fmla="*/ 1816 h 539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116" h="539030">
                <a:moveTo>
                  <a:pt x="7680" y="1816"/>
                </a:moveTo>
                <a:cubicBezTo>
                  <a:pt x="-75928" y="-20409"/>
                  <a:pt x="545313" y="166916"/>
                  <a:pt x="788730" y="255816"/>
                </a:cubicBezTo>
                <a:cubicBezTo>
                  <a:pt x="1032147" y="344716"/>
                  <a:pt x="1384572" y="512991"/>
                  <a:pt x="1468180" y="535216"/>
                </a:cubicBezTo>
                <a:cubicBezTo>
                  <a:pt x="1551788" y="557441"/>
                  <a:pt x="1532738" y="479124"/>
                  <a:pt x="1290380" y="389166"/>
                </a:cubicBezTo>
                <a:cubicBezTo>
                  <a:pt x="1048022" y="299208"/>
                  <a:pt x="91288" y="24041"/>
                  <a:pt x="7680" y="1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CE435E86-DBCA-4594-93E0-E2B309D0C0FA}"/>
              </a:ext>
            </a:extLst>
          </p:cNvPr>
          <p:cNvSpPr/>
          <p:nvPr/>
        </p:nvSpPr>
        <p:spPr>
          <a:xfrm>
            <a:off x="5613137" y="7247884"/>
            <a:ext cx="1176486" cy="2421706"/>
          </a:xfrm>
          <a:custGeom>
            <a:avLst/>
            <a:gdLst>
              <a:gd name="connsiteX0" fmla="*/ 263 w 1176486"/>
              <a:gd name="connsiteY0" fmla="*/ 3816 h 2421706"/>
              <a:gd name="connsiteX1" fmla="*/ 971813 w 1176486"/>
              <a:gd name="connsiteY1" fmla="*/ 1788166 h 2421706"/>
              <a:gd name="connsiteX2" fmla="*/ 1162313 w 1176486"/>
              <a:gd name="connsiteY2" fmla="*/ 2410466 h 2421706"/>
              <a:gd name="connsiteX3" fmla="*/ 1130563 w 1176486"/>
              <a:gd name="connsiteY3" fmla="*/ 2124716 h 2421706"/>
              <a:gd name="connsiteX4" fmla="*/ 876563 w 1176486"/>
              <a:gd name="connsiteY4" fmla="*/ 1337316 h 2421706"/>
              <a:gd name="connsiteX5" fmla="*/ 263 w 1176486"/>
              <a:gd name="connsiteY5" fmla="*/ 3816 h 242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6486" h="2421706">
                <a:moveTo>
                  <a:pt x="263" y="3816"/>
                </a:moveTo>
                <a:cubicBezTo>
                  <a:pt x="16138" y="78958"/>
                  <a:pt x="778138" y="1387058"/>
                  <a:pt x="971813" y="1788166"/>
                </a:cubicBezTo>
                <a:cubicBezTo>
                  <a:pt x="1165488" y="2189274"/>
                  <a:pt x="1135855" y="2354375"/>
                  <a:pt x="1162313" y="2410466"/>
                </a:cubicBezTo>
                <a:cubicBezTo>
                  <a:pt x="1188771" y="2466557"/>
                  <a:pt x="1178188" y="2303574"/>
                  <a:pt x="1130563" y="2124716"/>
                </a:cubicBezTo>
                <a:cubicBezTo>
                  <a:pt x="1082938" y="1945858"/>
                  <a:pt x="1063888" y="1690799"/>
                  <a:pt x="876563" y="1337316"/>
                </a:cubicBezTo>
                <a:cubicBezTo>
                  <a:pt x="689238" y="983833"/>
                  <a:pt x="-15612" y="-71326"/>
                  <a:pt x="263" y="3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586C51EA-D2F7-4B3F-BD99-3D04E5FAE5E4}"/>
              </a:ext>
            </a:extLst>
          </p:cNvPr>
          <p:cNvSpPr/>
          <p:nvPr/>
        </p:nvSpPr>
        <p:spPr>
          <a:xfrm>
            <a:off x="4792564" y="7961620"/>
            <a:ext cx="885285" cy="1671830"/>
          </a:xfrm>
          <a:custGeom>
            <a:avLst/>
            <a:gdLst>
              <a:gd name="connsiteX0" fmla="*/ 1686 w 885285"/>
              <a:gd name="connsiteY0" fmla="*/ 1280 h 1671830"/>
              <a:gd name="connsiteX1" fmla="*/ 598586 w 885285"/>
              <a:gd name="connsiteY1" fmla="*/ 972830 h 1671830"/>
              <a:gd name="connsiteX2" fmla="*/ 871636 w 885285"/>
              <a:gd name="connsiteY2" fmla="*/ 1652280 h 1671830"/>
              <a:gd name="connsiteX3" fmla="*/ 839886 w 885285"/>
              <a:gd name="connsiteY3" fmla="*/ 1461780 h 1671830"/>
              <a:gd name="connsiteX4" fmla="*/ 801786 w 885285"/>
              <a:gd name="connsiteY4" fmla="*/ 1188730 h 1671830"/>
              <a:gd name="connsiteX5" fmla="*/ 1686 w 885285"/>
              <a:gd name="connsiteY5" fmla="*/ 1280 h 1671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5285" h="1671830">
                <a:moveTo>
                  <a:pt x="1686" y="1280"/>
                </a:moveTo>
                <a:cubicBezTo>
                  <a:pt x="-32181" y="-34703"/>
                  <a:pt x="453594" y="697663"/>
                  <a:pt x="598586" y="972830"/>
                </a:cubicBezTo>
                <a:cubicBezTo>
                  <a:pt x="743578" y="1247997"/>
                  <a:pt x="831419" y="1570788"/>
                  <a:pt x="871636" y="1652280"/>
                </a:cubicBezTo>
                <a:cubicBezTo>
                  <a:pt x="911853" y="1733772"/>
                  <a:pt x="851528" y="1539038"/>
                  <a:pt x="839886" y="1461780"/>
                </a:cubicBezTo>
                <a:cubicBezTo>
                  <a:pt x="828244" y="1384522"/>
                  <a:pt x="938311" y="1432147"/>
                  <a:pt x="801786" y="1188730"/>
                </a:cubicBezTo>
                <a:cubicBezTo>
                  <a:pt x="665261" y="945313"/>
                  <a:pt x="35553" y="37263"/>
                  <a:pt x="1686" y="1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B55CF253-4799-44CB-8828-87F2CA5A9C9E}"/>
              </a:ext>
            </a:extLst>
          </p:cNvPr>
          <p:cNvSpPr/>
          <p:nvPr/>
        </p:nvSpPr>
        <p:spPr>
          <a:xfrm>
            <a:off x="6050390" y="7175455"/>
            <a:ext cx="808108" cy="1648796"/>
          </a:xfrm>
          <a:custGeom>
            <a:avLst/>
            <a:gdLst>
              <a:gd name="connsiteX0" fmla="*/ 1160 w 808108"/>
              <a:gd name="connsiteY0" fmla="*/ 45 h 1648796"/>
              <a:gd name="connsiteX1" fmla="*/ 229760 w 808108"/>
              <a:gd name="connsiteY1" fmla="*/ 622345 h 1648796"/>
              <a:gd name="connsiteX2" fmla="*/ 547260 w 808108"/>
              <a:gd name="connsiteY2" fmla="*/ 1066845 h 1648796"/>
              <a:gd name="connsiteX3" fmla="*/ 807610 w 808108"/>
              <a:gd name="connsiteY3" fmla="*/ 1644695 h 1648796"/>
              <a:gd name="connsiteX4" fmla="*/ 604410 w 808108"/>
              <a:gd name="connsiteY4" fmla="*/ 1301795 h 1648796"/>
              <a:gd name="connsiteX5" fmla="*/ 305960 w 808108"/>
              <a:gd name="connsiteY5" fmla="*/ 857295 h 1648796"/>
              <a:gd name="connsiteX6" fmla="*/ 147210 w 808108"/>
              <a:gd name="connsiteY6" fmla="*/ 590595 h 1648796"/>
              <a:gd name="connsiteX7" fmla="*/ 1160 w 808108"/>
              <a:gd name="connsiteY7" fmla="*/ 45 h 1648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8108" h="1648796">
                <a:moveTo>
                  <a:pt x="1160" y="45"/>
                </a:moveTo>
                <a:cubicBezTo>
                  <a:pt x="14918" y="5337"/>
                  <a:pt x="138743" y="444545"/>
                  <a:pt x="229760" y="622345"/>
                </a:cubicBezTo>
                <a:cubicBezTo>
                  <a:pt x="320777" y="800145"/>
                  <a:pt x="450952" y="896453"/>
                  <a:pt x="547260" y="1066845"/>
                </a:cubicBezTo>
                <a:cubicBezTo>
                  <a:pt x="643568" y="1237237"/>
                  <a:pt x="798085" y="1605537"/>
                  <a:pt x="807610" y="1644695"/>
                </a:cubicBezTo>
                <a:cubicBezTo>
                  <a:pt x="817135" y="1683853"/>
                  <a:pt x="688018" y="1433028"/>
                  <a:pt x="604410" y="1301795"/>
                </a:cubicBezTo>
                <a:cubicBezTo>
                  <a:pt x="520802" y="1170562"/>
                  <a:pt x="382160" y="975828"/>
                  <a:pt x="305960" y="857295"/>
                </a:cubicBezTo>
                <a:cubicBezTo>
                  <a:pt x="229760" y="738762"/>
                  <a:pt x="194835" y="731353"/>
                  <a:pt x="147210" y="590595"/>
                </a:cubicBezTo>
                <a:cubicBezTo>
                  <a:pt x="99585" y="449837"/>
                  <a:pt x="-12598" y="-5247"/>
                  <a:pt x="1160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515A7B23-434D-419A-B54C-45CD55630CE0}"/>
              </a:ext>
            </a:extLst>
          </p:cNvPr>
          <p:cNvSpPr/>
          <p:nvPr/>
        </p:nvSpPr>
        <p:spPr>
          <a:xfrm>
            <a:off x="5464329" y="4086840"/>
            <a:ext cx="939281" cy="969745"/>
          </a:xfrm>
          <a:custGeom>
            <a:avLst/>
            <a:gdLst>
              <a:gd name="connsiteX0" fmla="*/ 9371 w 939281"/>
              <a:gd name="connsiteY0" fmla="*/ 27960 h 969745"/>
              <a:gd name="connsiteX1" fmla="*/ 64404 w 939281"/>
              <a:gd name="connsiteY1" fmla="*/ 27960 h 969745"/>
              <a:gd name="connsiteX2" fmla="*/ 602038 w 939281"/>
              <a:gd name="connsiteY2" fmla="*/ 214227 h 969745"/>
              <a:gd name="connsiteX3" fmla="*/ 936471 w 939281"/>
              <a:gd name="connsiteY3" fmla="*/ 552893 h 969745"/>
              <a:gd name="connsiteX4" fmla="*/ 733271 w 939281"/>
              <a:gd name="connsiteY4" fmla="*/ 963527 h 969745"/>
              <a:gd name="connsiteX5" fmla="*/ 242204 w 939281"/>
              <a:gd name="connsiteY5" fmla="*/ 764560 h 969745"/>
              <a:gd name="connsiteX6" fmla="*/ 60171 w 939281"/>
              <a:gd name="connsiteY6" fmla="*/ 286193 h 969745"/>
              <a:gd name="connsiteX7" fmla="*/ 9371 w 939281"/>
              <a:gd name="connsiteY7" fmla="*/ 27960 h 969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9281" h="969745">
                <a:moveTo>
                  <a:pt x="9371" y="27960"/>
                </a:moveTo>
                <a:cubicBezTo>
                  <a:pt x="10076" y="-15079"/>
                  <a:pt x="-34374" y="-3084"/>
                  <a:pt x="64404" y="27960"/>
                </a:cubicBezTo>
                <a:cubicBezTo>
                  <a:pt x="163182" y="59004"/>
                  <a:pt x="456694" y="126738"/>
                  <a:pt x="602038" y="214227"/>
                </a:cubicBezTo>
                <a:cubicBezTo>
                  <a:pt x="747382" y="301716"/>
                  <a:pt x="914599" y="428010"/>
                  <a:pt x="936471" y="552893"/>
                </a:cubicBezTo>
                <a:cubicBezTo>
                  <a:pt x="958343" y="677776"/>
                  <a:pt x="848982" y="928249"/>
                  <a:pt x="733271" y="963527"/>
                </a:cubicBezTo>
                <a:cubicBezTo>
                  <a:pt x="617560" y="998805"/>
                  <a:pt x="354387" y="877449"/>
                  <a:pt x="242204" y="764560"/>
                </a:cubicBezTo>
                <a:cubicBezTo>
                  <a:pt x="130021" y="651671"/>
                  <a:pt x="103210" y="414604"/>
                  <a:pt x="60171" y="286193"/>
                </a:cubicBezTo>
                <a:cubicBezTo>
                  <a:pt x="17132" y="157782"/>
                  <a:pt x="8666" y="70999"/>
                  <a:pt x="9371" y="27960"/>
                </a:cubicBezTo>
                <a:close/>
              </a:path>
            </a:pathLst>
          </a:cu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7040711D-3F10-4BA3-A3AC-6E491F59CA77}"/>
              </a:ext>
            </a:extLst>
          </p:cNvPr>
          <p:cNvSpPr/>
          <p:nvPr/>
        </p:nvSpPr>
        <p:spPr>
          <a:xfrm>
            <a:off x="7793095" y="3706845"/>
            <a:ext cx="563811" cy="1085362"/>
          </a:xfrm>
          <a:custGeom>
            <a:avLst/>
            <a:gdLst>
              <a:gd name="connsiteX0" fmla="*/ 474605 w 563811"/>
              <a:gd name="connsiteY0" fmla="*/ 1555 h 1085362"/>
              <a:gd name="connsiteX1" fmla="*/ 169805 w 563811"/>
              <a:gd name="connsiteY1" fmla="*/ 518022 h 1085362"/>
              <a:gd name="connsiteX2" fmla="*/ 472 w 563811"/>
              <a:gd name="connsiteY2" fmla="*/ 632322 h 1085362"/>
              <a:gd name="connsiteX3" fmla="*/ 127472 w 563811"/>
              <a:gd name="connsiteY3" fmla="*/ 700055 h 1085362"/>
              <a:gd name="connsiteX4" fmla="*/ 364538 w 563811"/>
              <a:gd name="connsiteY4" fmla="*/ 1085288 h 1085362"/>
              <a:gd name="connsiteX5" fmla="*/ 474605 w 563811"/>
              <a:gd name="connsiteY5" fmla="*/ 729688 h 1085362"/>
              <a:gd name="connsiteX6" fmla="*/ 563505 w 563811"/>
              <a:gd name="connsiteY6" fmla="*/ 369855 h 1085362"/>
              <a:gd name="connsiteX7" fmla="*/ 474605 w 563811"/>
              <a:gd name="connsiteY7" fmla="*/ 1555 h 108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3811" h="1085362">
                <a:moveTo>
                  <a:pt x="474605" y="1555"/>
                </a:moveTo>
                <a:cubicBezTo>
                  <a:pt x="408988" y="26249"/>
                  <a:pt x="248827" y="412894"/>
                  <a:pt x="169805" y="518022"/>
                </a:cubicBezTo>
                <a:cubicBezTo>
                  <a:pt x="90783" y="623150"/>
                  <a:pt x="7528" y="601983"/>
                  <a:pt x="472" y="632322"/>
                </a:cubicBezTo>
                <a:cubicBezTo>
                  <a:pt x="-6584" y="662661"/>
                  <a:pt x="66794" y="624561"/>
                  <a:pt x="127472" y="700055"/>
                </a:cubicBezTo>
                <a:cubicBezTo>
                  <a:pt x="188150" y="775549"/>
                  <a:pt x="306682" y="1080349"/>
                  <a:pt x="364538" y="1085288"/>
                </a:cubicBezTo>
                <a:cubicBezTo>
                  <a:pt x="422393" y="1090227"/>
                  <a:pt x="441444" y="848927"/>
                  <a:pt x="474605" y="729688"/>
                </a:cubicBezTo>
                <a:cubicBezTo>
                  <a:pt x="507766" y="610449"/>
                  <a:pt x="559977" y="486977"/>
                  <a:pt x="563505" y="369855"/>
                </a:cubicBezTo>
                <a:cubicBezTo>
                  <a:pt x="567033" y="252733"/>
                  <a:pt x="540222" y="-23139"/>
                  <a:pt x="474605" y="1555"/>
                </a:cubicBezTo>
                <a:close/>
              </a:path>
            </a:pathLst>
          </a:cu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439E14D2-65CC-4917-B5D8-B9B8E054D620}"/>
              </a:ext>
            </a:extLst>
          </p:cNvPr>
          <p:cNvSpPr/>
          <p:nvPr/>
        </p:nvSpPr>
        <p:spPr>
          <a:xfrm>
            <a:off x="6446056" y="5072470"/>
            <a:ext cx="1311708" cy="205247"/>
          </a:xfrm>
          <a:custGeom>
            <a:avLst/>
            <a:gdLst>
              <a:gd name="connsiteX0" fmla="*/ 2369 w 1311708"/>
              <a:gd name="connsiteY0" fmla="*/ 178980 h 205247"/>
              <a:gd name="connsiteX1" fmla="*/ 215094 w 1311708"/>
              <a:gd name="connsiteY1" fmla="*/ 80555 h 205247"/>
              <a:gd name="connsiteX2" fmla="*/ 761194 w 1311708"/>
              <a:gd name="connsiteY2" fmla="*/ 23405 h 205247"/>
              <a:gd name="connsiteX3" fmla="*/ 973919 w 1311708"/>
              <a:gd name="connsiteY3" fmla="*/ 1180 h 205247"/>
              <a:gd name="connsiteX4" fmla="*/ 1158069 w 1311708"/>
              <a:gd name="connsiteY4" fmla="*/ 10705 h 205247"/>
              <a:gd name="connsiteX5" fmla="*/ 1310469 w 1311708"/>
              <a:gd name="connsiteY5" fmla="*/ 74205 h 205247"/>
              <a:gd name="connsiteX6" fmla="*/ 1205694 w 1311708"/>
              <a:gd name="connsiteY6" fmla="*/ 86905 h 205247"/>
              <a:gd name="connsiteX7" fmla="*/ 811994 w 1311708"/>
              <a:gd name="connsiteY7" fmla="*/ 178980 h 205247"/>
              <a:gd name="connsiteX8" fmla="*/ 469094 w 1311708"/>
              <a:gd name="connsiteY8" fmla="*/ 144055 h 205247"/>
              <a:gd name="connsiteX9" fmla="*/ 123019 w 1311708"/>
              <a:gd name="connsiteY9" fmla="*/ 201205 h 205247"/>
              <a:gd name="connsiteX10" fmla="*/ 2369 w 1311708"/>
              <a:gd name="connsiteY10" fmla="*/ 178980 h 205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1708" h="205247">
                <a:moveTo>
                  <a:pt x="2369" y="178980"/>
                </a:moveTo>
                <a:cubicBezTo>
                  <a:pt x="17715" y="158872"/>
                  <a:pt x="88623" y="106484"/>
                  <a:pt x="215094" y="80555"/>
                </a:cubicBezTo>
                <a:cubicBezTo>
                  <a:pt x="341565" y="54626"/>
                  <a:pt x="761194" y="23405"/>
                  <a:pt x="761194" y="23405"/>
                </a:cubicBezTo>
                <a:cubicBezTo>
                  <a:pt x="887665" y="10176"/>
                  <a:pt x="907773" y="3297"/>
                  <a:pt x="973919" y="1180"/>
                </a:cubicBezTo>
                <a:cubicBezTo>
                  <a:pt x="1040065" y="-937"/>
                  <a:pt x="1101977" y="-1466"/>
                  <a:pt x="1158069" y="10705"/>
                </a:cubicBezTo>
                <a:cubicBezTo>
                  <a:pt x="1214161" y="22876"/>
                  <a:pt x="1302532" y="61505"/>
                  <a:pt x="1310469" y="74205"/>
                </a:cubicBezTo>
                <a:cubicBezTo>
                  <a:pt x="1318406" y="86905"/>
                  <a:pt x="1288773" y="69443"/>
                  <a:pt x="1205694" y="86905"/>
                </a:cubicBezTo>
                <a:cubicBezTo>
                  <a:pt x="1122615" y="104367"/>
                  <a:pt x="934761" y="169455"/>
                  <a:pt x="811994" y="178980"/>
                </a:cubicBezTo>
                <a:cubicBezTo>
                  <a:pt x="689227" y="188505"/>
                  <a:pt x="583923" y="140351"/>
                  <a:pt x="469094" y="144055"/>
                </a:cubicBezTo>
                <a:cubicBezTo>
                  <a:pt x="354265" y="147759"/>
                  <a:pt x="197631" y="190093"/>
                  <a:pt x="123019" y="201205"/>
                </a:cubicBezTo>
                <a:cubicBezTo>
                  <a:pt x="48407" y="212317"/>
                  <a:pt x="-12977" y="199088"/>
                  <a:pt x="2369" y="17898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788B96D8-5169-409D-99C8-93C3C0C0E8EC}"/>
              </a:ext>
            </a:extLst>
          </p:cNvPr>
          <p:cNvSpPr/>
          <p:nvPr/>
        </p:nvSpPr>
        <p:spPr>
          <a:xfrm>
            <a:off x="6466322" y="5126578"/>
            <a:ext cx="1287369" cy="574475"/>
          </a:xfrm>
          <a:custGeom>
            <a:avLst/>
            <a:gdLst>
              <a:gd name="connsiteX0" fmla="*/ 17028 w 1287369"/>
              <a:gd name="connsiteY0" fmla="*/ 185197 h 574475"/>
              <a:gd name="connsiteX1" fmla="*/ 499628 w 1287369"/>
              <a:gd name="connsiteY1" fmla="*/ 359822 h 574475"/>
              <a:gd name="connsiteX2" fmla="*/ 839353 w 1287369"/>
              <a:gd name="connsiteY2" fmla="*/ 289972 h 574475"/>
              <a:gd name="connsiteX3" fmla="*/ 1264803 w 1287369"/>
              <a:gd name="connsiteY3" fmla="*/ 10572 h 574475"/>
              <a:gd name="connsiteX4" fmla="*/ 1217178 w 1287369"/>
              <a:gd name="connsiteY4" fmla="*/ 86772 h 574475"/>
              <a:gd name="connsiteX5" fmla="*/ 1118753 w 1287369"/>
              <a:gd name="connsiteY5" fmla="*/ 350297 h 574475"/>
              <a:gd name="connsiteX6" fmla="*/ 966353 w 1287369"/>
              <a:gd name="connsiteY6" fmla="*/ 483647 h 574475"/>
              <a:gd name="connsiteX7" fmla="*/ 655203 w 1287369"/>
              <a:gd name="connsiteY7" fmla="*/ 572547 h 574475"/>
              <a:gd name="connsiteX8" fmla="*/ 344053 w 1287369"/>
              <a:gd name="connsiteY8" fmla="*/ 534447 h 574475"/>
              <a:gd name="connsiteX9" fmla="*/ 226578 w 1287369"/>
              <a:gd name="connsiteY9" fmla="*/ 416972 h 574475"/>
              <a:gd name="connsiteX10" fmla="*/ 121803 w 1287369"/>
              <a:gd name="connsiteY10" fmla="*/ 267747 h 574475"/>
              <a:gd name="connsiteX11" fmla="*/ 17028 w 1287369"/>
              <a:gd name="connsiteY11" fmla="*/ 185197 h 57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87369" h="574475">
                <a:moveTo>
                  <a:pt x="17028" y="185197"/>
                </a:moveTo>
                <a:cubicBezTo>
                  <a:pt x="79999" y="200543"/>
                  <a:pt x="362574" y="342360"/>
                  <a:pt x="499628" y="359822"/>
                </a:cubicBezTo>
                <a:cubicBezTo>
                  <a:pt x="636682" y="377284"/>
                  <a:pt x="711824" y="348180"/>
                  <a:pt x="839353" y="289972"/>
                </a:cubicBezTo>
                <a:cubicBezTo>
                  <a:pt x="966882" y="231764"/>
                  <a:pt x="1201832" y="44439"/>
                  <a:pt x="1264803" y="10572"/>
                </a:cubicBezTo>
                <a:cubicBezTo>
                  <a:pt x="1327774" y="-23295"/>
                  <a:pt x="1241520" y="30151"/>
                  <a:pt x="1217178" y="86772"/>
                </a:cubicBezTo>
                <a:cubicBezTo>
                  <a:pt x="1192836" y="143393"/>
                  <a:pt x="1160557" y="284151"/>
                  <a:pt x="1118753" y="350297"/>
                </a:cubicBezTo>
                <a:cubicBezTo>
                  <a:pt x="1076949" y="416443"/>
                  <a:pt x="1043611" y="446605"/>
                  <a:pt x="966353" y="483647"/>
                </a:cubicBezTo>
                <a:cubicBezTo>
                  <a:pt x="889095" y="520689"/>
                  <a:pt x="758920" y="564080"/>
                  <a:pt x="655203" y="572547"/>
                </a:cubicBezTo>
                <a:cubicBezTo>
                  <a:pt x="551486" y="581014"/>
                  <a:pt x="415490" y="560376"/>
                  <a:pt x="344053" y="534447"/>
                </a:cubicBezTo>
                <a:cubicBezTo>
                  <a:pt x="272616" y="508518"/>
                  <a:pt x="263620" y="461422"/>
                  <a:pt x="226578" y="416972"/>
                </a:cubicBezTo>
                <a:cubicBezTo>
                  <a:pt x="189536" y="372522"/>
                  <a:pt x="160432" y="305847"/>
                  <a:pt x="121803" y="267747"/>
                </a:cubicBezTo>
                <a:cubicBezTo>
                  <a:pt x="83174" y="229647"/>
                  <a:pt x="-45943" y="169851"/>
                  <a:pt x="17028" y="185197"/>
                </a:cubicBezTo>
                <a:close/>
              </a:path>
            </a:pathLst>
          </a:custGeom>
          <a:solidFill>
            <a:srgbClr val="FF0000">
              <a:alpha val="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A884642A-7F72-451F-8456-B4CBD562110D}"/>
              </a:ext>
            </a:extLst>
          </p:cNvPr>
          <p:cNvSpPr/>
          <p:nvPr/>
        </p:nvSpPr>
        <p:spPr>
          <a:xfrm>
            <a:off x="6797617" y="5476746"/>
            <a:ext cx="647620" cy="128313"/>
          </a:xfrm>
          <a:custGeom>
            <a:avLst/>
            <a:gdLst>
              <a:gd name="connsiteX0" fmla="*/ 58 w 647620"/>
              <a:gd name="connsiteY0" fmla="*/ 38229 h 128313"/>
              <a:gd name="connsiteX1" fmla="*/ 314383 w 647620"/>
              <a:gd name="connsiteY1" fmla="*/ 54104 h 128313"/>
              <a:gd name="connsiteX2" fmla="*/ 638233 w 647620"/>
              <a:gd name="connsiteY2" fmla="*/ 129 h 128313"/>
              <a:gd name="connsiteX3" fmla="*/ 546158 w 647620"/>
              <a:gd name="connsiteY3" fmla="*/ 41404 h 128313"/>
              <a:gd name="connsiteX4" fmla="*/ 396933 w 647620"/>
              <a:gd name="connsiteY4" fmla="*/ 114429 h 128313"/>
              <a:gd name="connsiteX5" fmla="*/ 288983 w 647620"/>
              <a:gd name="connsiteY5" fmla="*/ 123954 h 128313"/>
              <a:gd name="connsiteX6" fmla="*/ 58 w 647620"/>
              <a:gd name="connsiteY6" fmla="*/ 38229 h 128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7620" h="128313">
                <a:moveTo>
                  <a:pt x="58" y="38229"/>
                </a:moveTo>
                <a:cubicBezTo>
                  <a:pt x="4291" y="26587"/>
                  <a:pt x="208021" y="60454"/>
                  <a:pt x="314383" y="54104"/>
                </a:cubicBezTo>
                <a:cubicBezTo>
                  <a:pt x="420745" y="47754"/>
                  <a:pt x="599604" y="2246"/>
                  <a:pt x="638233" y="129"/>
                </a:cubicBezTo>
                <a:cubicBezTo>
                  <a:pt x="676862" y="-1988"/>
                  <a:pt x="586375" y="22354"/>
                  <a:pt x="546158" y="41404"/>
                </a:cubicBezTo>
                <a:cubicBezTo>
                  <a:pt x="505941" y="60454"/>
                  <a:pt x="439795" y="100671"/>
                  <a:pt x="396933" y="114429"/>
                </a:cubicBezTo>
                <a:cubicBezTo>
                  <a:pt x="354071" y="128187"/>
                  <a:pt x="353541" y="132421"/>
                  <a:pt x="288983" y="123954"/>
                </a:cubicBezTo>
                <a:cubicBezTo>
                  <a:pt x="224425" y="115487"/>
                  <a:pt x="-4175" y="49871"/>
                  <a:pt x="58" y="382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04A1D7E9-8DF7-4D07-809C-5C5A29735FFB}"/>
              </a:ext>
            </a:extLst>
          </p:cNvPr>
          <p:cNvSpPr/>
          <p:nvPr/>
        </p:nvSpPr>
        <p:spPr>
          <a:xfrm>
            <a:off x="6852864" y="5102090"/>
            <a:ext cx="590073" cy="60806"/>
          </a:xfrm>
          <a:custGeom>
            <a:avLst/>
            <a:gdLst>
              <a:gd name="connsiteX0" fmla="*/ 1961 w 590073"/>
              <a:gd name="connsiteY0" fmla="*/ 44585 h 60806"/>
              <a:gd name="connsiteX1" fmla="*/ 338511 w 590073"/>
              <a:gd name="connsiteY1" fmla="*/ 28710 h 60806"/>
              <a:gd name="connsiteX2" fmla="*/ 589336 w 590073"/>
              <a:gd name="connsiteY2" fmla="*/ 135 h 60806"/>
              <a:gd name="connsiteX3" fmla="*/ 408361 w 590073"/>
              <a:gd name="connsiteY3" fmla="*/ 41410 h 60806"/>
              <a:gd name="connsiteX4" fmla="*/ 208336 w 590073"/>
              <a:gd name="connsiteY4" fmla="*/ 60460 h 60806"/>
              <a:gd name="connsiteX5" fmla="*/ 1961 w 590073"/>
              <a:gd name="connsiteY5" fmla="*/ 44585 h 60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0073" h="60806">
                <a:moveTo>
                  <a:pt x="1961" y="44585"/>
                </a:moveTo>
                <a:cubicBezTo>
                  <a:pt x="23657" y="39293"/>
                  <a:pt x="240615" y="36118"/>
                  <a:pt x="338511" y="28710"/>
                </a:cubicBezTo>
                <a:cubicBezTo>
                  <a:pt x="436407" y="21302"/>
                  <a:pt x="577694" y="-1982"/>
                  <a:pt x="589336" y="135"/>
                </a:cubicBezTo>
                <a:cubicBezTo>
                  <a:pt x="600978" y="2252"/>
                  <a:pt x="471861" y="31356"/>
                  <a:pt x="408361" y="41410"/>
                </a:cubicBezTo>
                <a:cubicBezTo>
                  <a:pt x="344861" y="51464"/>
                  <a:pt x="272365" y="57814"/>
                  <a:pt x="208336" y="60460"/>
                </a:cubicBezTo>
                <a:cubicBezTo>
                  <a:pt x="144307" y="63106"/>
                  <a:pt x="-19735" y="49877"/>
                  <a:pt x="1961" y="4458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0AF52463-9B52-4015-9D38-5148CFF0627A}"/>
              </a:ext>
            </a:extLst>
          </p:cNvPr>
          <p:cNvSpPr/>
          <p:nvPr/>
        </p:nvSpPr>
        <p:spPr>
          <a:xfrm>
            <a:off x="7359137" y="3166051"/>
            <a:ext cx="709108" cy="263000"/>
          </a:xfrm>
          <a:custGeom>
            <a:avLst/>
            <a:gdLst>
              <a:gd name="connsiteX0" fmla="*/ 36496 w 709108"/>
              <a:gd name="connsiteY0" fmla="*/ 250249 h 263000"/>
              <a:gd name="connsiteX1" fmla="*/ 74596 w 709108"/>
              <a:gd name="connsiteY1" fmla="*/ 216382 h 263000"/>
              <a:gd name="connsiteX2" fmla="*/ 269330 w 709108"/>
              <a:gd name="connsiteY2" fmla="*/ 8949 h 263000"/>
              <a:gd name="connsiteX3" fmla="*/ 688430 w 709108"/>
              <a:gd name="connsiteY3" fmla="*/ 38582 h 263000"/>
              <a:gd name="connsiteX4" fmla="*/ 582596 w 709108"/>
              <a:gd name="connsiteY4" fmla="*/ 47049 h 263000"/>
              <a:gd name="connsiteX5" fmla="*/ 36496 w 709108"/>
              <a:gd name="connsiteY5" fmla="*/ 250249 h 26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108" h="263000">
                <a:moveTo>
                  <a:pt x="36496" y="250249"/>
                </a:moveTo>
                <a:cubicBezTo>
                  <a:pt x="-48171" y="278471"/>
                  <a:pt x="35790" y="256599"/>
                  <a:pt x="74596" y="216382"/>
                </a:cubicBezTo>
                <a:cubicBezTo>
                  <a:pt x="113402" y="176165"/>
                  <a:pt x="167024" y="38582"/>
                  <a:pt x="269330" y="8949"/>
                </a:cubicBezTo>
                <a:cubicBezTo>
                  <a:pt x="371636" y="-20684"/>
                  <a:pt x="636219" y="32232"/>
                  <a:pt x="688430" y="38582"/>
                </a:cubicBezTo>
                <a:cubicBezTo>
                  <a:pt x="740641" y="44932"/>
                  <a:pt x="689840" y="13182"/>
                  <a:pt x="582596" y="47049"/>
                </a:cubicBezTo>
                <a:cubicBezTo>
                  <a:pt x="475352" y="80916"/>
                  <a:pt x="121163" y="222027"/>
                  <a:pt x="36496" y="250249"/>
                </a:cubicBezTo>
                <a:close/>
              </a:path>
            </a:pathLst>
          </a:custGeom>
          <a:solidFill>
            <a:schemeClr val="accent2">
              <a:lumMod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171F1F9B-EDC6-49FB-B1C2-B6B5E828B4E3}"/>
              </a:ext>
            </a:extLst>
          </p:cNvPr>
          <p:cNvSpPr/>
          <p:nvPr/>
        </p:nvSpPr>
        <p:spPr>
          <a:xfrm>
            <a:off x="5800273" y="3335016"/>
            <a:ext cx="878430" cy="286532"/>
          </a:xfrm>
          <a:custGeom>
            <a:avLst/>
            <a:gdLst>
              <a:gd name="connsiteX0" fmla="*/ 873577 w 878430"/>
              <a:gd name="connsiteY0" fmla="*/ 286072 h 286532"/>
              <a:gd name="connsiteX1" fmla="*/ 716415 w 878430"/>
              <a:gd name="connsiteY1" fmla="*/ 198759 h 286532"/>
              <a:gd name="connsiteX2" fmla="*/ 448127 w 878430"/>
              <a:gd name="connsiteY2" fmla="*/ 89222 h 286532"/>
              <a:gd name="connsiteX3" fmla="*/ 222702 w 878430"/>
              <a:gd name="connsiteY3" fmla="*/ 133672 h 286532"/>
              <a:gd name="connsiteX4" fmla="*/ 13152 w 878430"/>
              <a:gd name="connsiteY4" fmla="*/ 265434 h 286532"/>
              <a:gd name="connsiteX5" fmla="*/ 51252 w 878430"/>
              <a:gd name="connsiteY5" fmla="*/ 213047 h 286532"/>
              <a:gd name="connsiteX6" fmla="*/ 290965 w 878430"/>
              <a:gd name="connsiteY6" fmla="*/ 36834 h 286532"/>
              <a:gd name="connsiteX7" fmla="*/ 502102 w 878430"/>
              <a:gd name="connsiteY7" fmla="*/ 3497 h 286532"/>
              <a:gd name="connsiteX8" fmla="*/ 738640 w 878430"/>
              <a:gd name="connsiteY8" fmla="*/ 90809 h 286532"/>
              <a:gd name="connsiteX9" fmla="*/ 830715 w 878430"/>
              <a:gd name="connsiteY9" fmla="*/ 160659 h 286532"/>
              <a:gd name="connsiteX10" fmla="*/ 873577 w 878430"/>
              <a:gd name="connsiteY10" fmla="*/ 286072 h 286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78430" h="286532">
                <a:moveTo>
                  <a:pt x="873577" y="286072"/>
                </a:moveTo>
                <a:cubicBezTo>
                  <a:pt x="854527" y="292422"/>
                  <a:pt x="787323" y="231567"/>
                  <a:pt x="716415" y="198759"/>
                </a:cubicBezTo>
                <a:cubicBezTo>
                  <a:pt x="645507" y="165951"/>
                  <a:pt x="530412" y="100070"/>
                  <a:pt x="448127" y="89222"/>
                </a:cubicBezTo>
                <a:cubicBezTo>
                  <a:pt x="365842" y="78374"/>
                  <a:pt x="295198" y="104303"/>
                  <a:pt x="222702" y="133672"/>
                </a:cubicBezTo>
                <a:cubicBezTo>
                  <a:pt x="150206" y="163041"/>
                  <a:pt x="41727" y="252205"/>
                  <a:pt x="13152" y="265434"/>
                </a:cubicBezTo>
                <a:cubicBezTo>
                  <a:pt x="-15423" y="278663"/>
                  <a:pt x="4950" y="251147"/>
                  <a:pt x="51252" y="213047"/>
                </a:cubicBezTo>
                <a:cubicBezTo>
                  <a:pt x="97554" y="174947"/>
                  <a:pt x="215823" y="71759"/>
                  <a:pt x="290965" y="36834"/>
                </a:cubicBezTo>
                <a:cubicBezTo>
                  <a:pt x="366107" y="1909"/>
                  <a:pt x="427490" y="-5499"/>
                  <a:pt x="502102" y="3497"/>
                </a:cubicBezTo>
                <a:cubicBezTo>
                  <a:pt x="576714" y="12493"/>
                  <a:pt x="683871" y="64615"/>
                  <a:pt x="738640" y="90809"/>
                </a:cubicBezTo>
                <a:cubicBezTo>
                  <a:pt x="793409" y="117003"/>
                  <a:pt x="810607" y="129438"/>
                  <a:pt x="830715" y="160659"/>
                </a:cubicBezTo>
                <a:cubicBezTo>
                  <a:pt x="850823" y="191880"/>
                  <a:pt x="892627" y="279722"/>
                  <a:pt x="873577" y="286072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F8BB852C-B05F-4B65-A264-580690AAEBD9}"/>
              </a:ext>
            </a:extLst>
          </p:cNvPr>
          <p:cNvSpPr/>
          <p:nvPr/>
        </p:nvSpPr>
        <p:spPr>
          <a:xfrm>
            <a:off x="3328456" y="7094487"/>
            <a:ext cx="2549192" cy="2687448"/>
          </a:xfrm>
          <a:custGeom>
            <a:avLst/>
            <a:gdLst>
              <a:gd name="connsiteX0" fmla="*/ 2124077 w 2549192"/>
              <a:gd name="connsiteY0" fmla="*/ 580 h 2687448"/>
              <a:gd name="connsiteX1" fmla="*/ 1023411 w 2549192"/>
              <a:gd name="connsiteY1" fmla="*/ 948846 h 2687448"/>
              <a:gd name="connsiteX2" fmla="*/ 109011 w 2549192"/>
              <a:gd name="connsiteY2" fmla="*/ 2515180 h 2687448"/>
              <a:gd name="connsiteX3" fmla="*/ 286811 w 2549192"/>
              <a:gd name="connsiteY3" fmla="*/ 2430513 h 2687448"/>
              <a:gd name="connsiteX4" fmla="*/ 2522011 w 2549192"/>
              <a:gd name="connsiteY4" fmla="*/ 2599846 h 2687448"/>
              <a:gd name="connsiteX5" fmla="*/ 1565277 w 2549192"/>
              <a:gd name="connsiteY5" fmla="*/ 838780 h 2687448"/>
              <a:gd name="connsiteX6" fmla="*/ 2124077 w 2549192"/>
              <a:gd name="connsiteY6" fmla="*/ 580 h 268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9192" h="2687448">
                <a:moveTo>
                  <a:pt x="2124077" y="580"/>
                </a:moveTo>
                <a:cubicBezTo>
                  <a:pt x="2033766" y="18924"/>
                  <a:pt x="1359255" y="529746"/>
                  <a:pt x="1023411" y="948846"/>
                </a:cubicBezTo>
                <a:cubicBezTo>
                  <a:pt x="687567" y="1367946"/>
                  <a:pt x="231778" y="2268236"/>
                  <a:pt x="109011" y="2515180"/>
                </a:cubicBezTo>
                <a:cubicBezTo>
                  <a:pt x="-13756" y="2762125"/>
                  <a:pt x="-115356" y="2416402"/>
                  <a:pt x="286811" y="2430513"/>
                </a:cubicBezTo>
                <a:cubicBezTo>
                  <a:pt x="688978" y="2444624"/>
                  <a:pt x="2308933" y="2865135"/>
                  <a:pt x="2522011" y="2599846"/>
                </a:cubicBezTo>
                <a:cubicBezTo>
                  <a:pt x="2735089" y="2334557"/>
                  <a:pt x="1627366" y="1276224"/>
                  <a:pt x="1565277" y="838780"/>
                </a:cubicBezTo>
                <a:cubicBezTo>
                  <a:pt x="1503188" y="401336"/>
                  <a:pt x="2214388" y="-17764"/>
                  <a:pt x="2124077" y="580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03490909-9B16-4EA5-97D6-E78C11B9B022}"/>
              </a:ext>
            </a:extLst>
          </p:cNvPr>
          <p:cNvSpPr/>
          <p:nvPr/>
        </p:nvSpPr>
        <p:spPr>
          <a:xfrm>
            <a:off x="4781497" y="7057566"/>
            <a:ext cx="2010675" cy="2522575"/>
          </a:xfrm>
          <a:custGeom>
            <a:avLst/>
            <a:gdLst>
              <a:gd name="connsiteX0" fmla="*/ 721836 w 2010675"/>
              <a:gd name="connsiteY0" fmla="*/ 96767 h 2522575"/>
              <a:gd name="connsiteX1" fmla="*/ 1839436 w 2010675"/>
              <a:gd name="connsiteY1" fmla="*/ 1764701 h 2522575"/>
              <a:gd name="connsiteX2" fmla="*/ 1974903 w 2010675"/>
              <a:gd name="connsiteY2" fmla="*/ 2458967 h 2522575"/>
              <a:gd name="connsiteX3" fmla="*/ 1517703 w 2010675"/>
              <a:gd name="connsiteY3" fmla="*/ 2484367 h 2522575"/>
              <a:gd name="connsiteX4" fmla="*/ 933503 w 2010675"/>
              <a:gd name="connsiteY4" fmla="*/ 2399701 h 2522575"/>
              <a:gd name="connsiteX5" fmla="*/ 273103 w 2010675"/>
              <a:gd name="connsiteY5" fmla="*/ 1163567 h 2522575"/>
              <a:gd name="connsiteX6" fmla="*/ 2170 w 2010675"/>
              <a:gd name="connsiteY6" fmla="*/ 731767 h 2522575"/>
              <a:gd name="connsiteX7" fmla="*/ 400103 w 2010675"/>
              <a:gd name="connsiteY7" fmla="*/ 257634 h 2522575"/>
              <a:gd name="connsiteX8" fmla="*/ 721836 w 2010675"/>
              <a:gd name="connsiteY8" fmla="*/ 96767 h 2522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0675" h="2522575">
                <a:moveTo>
                  <a:pt x="721836" y="96767"/>
                </a:moveTo>
                <a:cubicBezTo>
                  <a:pt x="961725" y="347945"/>
                  <a:pt x="1630592" y="1371001"/>
                  <a:pt x="1839436" y="1764701"/>
                </a:cubicBezTo>
                <a:cubicBezTo>
                  <a:pt x="2048280" y="2158401"/>
                  <a:pt x="2028525" y="2339023"/>
                  <a:pt x="1974903" y="2458967"/>
                </a:cubicBezTo>
                <a:cubicBezTo>
                  <a:pt x="1921281" y="2578911"/>
                  <a:pt x="1691270" y="2494245"/>
                  <a:pt x="1517703" y="2484367"/>
                </a:cubicBezTo>
                <a:cubicBezTo>
                  <a:pt x="1344136" y="2474489"/>
                  <a:pt x="1140936" y="2619834"/>
                  <a:pt x="933503" y="2399701"/>
                </a:cubicBezTo>
                <a:cubicBezTo>
                  <a:pt x="726070" y="2179568"/>
                  <a:pt x="428325" y="1441556"/>
                  <a:pt x="273103" y="1163567"/>
                </a:cubicBezTo>
                <a:cubicBezTo>
                  <a:pt x="117881" y="885578"/>
                  <a:pt x="-18997" y="882756"/>
                  <a:pt x="2170" y="731767"/>
                </a:cubicBezTo>
                <a:cubicBezTo>
                  <a:pt x="23337" y="580778"/>
                  <a:pt x="284392" y="364878"/>
                  <a:pt x="400103" y="257634"/>
                </a:cubicBezTo>
                <a:cubicBezTo>
                  <a:pt x="515814" y="150390"/>
                  <a:pt x="481947" y="-154411"/>
                  <a:pt x="721836" y="9676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B6CC49A8-761C-4678-9F4B-1416B4DFE848}"/>
              </a:ext>
            </a:extLst>
          </p:cNvPr>
          <p:cNvSpPr/>
          <p:nvPr/>
        </p:nvSpPr>
        <p:spPr>
          <a:xfrm>
            <a:off x="4701967" y="5138448"/>
            <a:ext cx="1861796" cy="2282032"/>
          </a:xfrm>
          <a:custGeom>
            <a:avLst/>
            <a:gdLst>
              <a:gd name="connsiteX0" fmla="*/ 22433 w 1861796"/>
              <a:gd name="connsiteY0" fmla="*/ 7592 h 2282032"/>
              <a:gd name="connsiteX1" fmla="*/ 682833 w 1861796"/>
              <a:gd name="connsiteY1" fmla="*/ 1292832 h 2282032"/>
              <a:gd name="connsiteX2" fmla="*/ 1800433 w 1861796"/>
              <a:gd name="connsiteY2" fmla="*/ 2227552 h 2282032"/>
              <a:gd name="connsiteX3" fmla="*/ 1724233 w 1861796"/>
              <a:gd name="connsiteY3" fmla="*/ 2176752 h 2282032"/>
              <a:gd name="connsiteX4" fmla="*/ 789513 w 1861796"/>
              <a:gd name="connsiteY4" fmla="*/ 1633192 h 2282032"/>
              <a:gd name="connsiteX5" fmla="*/ 215473 w 1861796"/>
              <a:gd name="connsiteY5" fmla="*/ 800072 h 2282032"/>
              <a:gd name="connsiteX6" fmla="*/ 22433 w 1861796"/>
              <a:gd name="connsiteY6" fmla="*/ 7592 h 228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1796" h="2282032">
                <a:moveTo>
                  <a:pt x="22433" y="7592"/>
                </a:moveTo>
                <a:cubicBezTo>
                  <a:pt x="100326" y="89719"/>
                  <a:pt x="386500" y="922839"/>
                  <a:pt x="682833" y="1292832"/>
                </a:cubicBezTo>
                <a:cubicBezTo>
                  <a:pt x="979166" y="1662825"/>
                  <a:pt x="1626866" y="2080232"/>
                  <a:pt x="1800433" y="2227552"/>
                </a:cubicBezTo>
                <a:cubicBezTo>
                  <a:pt x="1974000" y="2374872"/>
                  <a:pt x="1724233" y="2176752"/>
                  <a:pt x="1724233" y="2176752"/>
                </a:cubicBezTo>
                <a:cubicBezTo>
                  <a:pt x="1555746" y="2077692"/>
                  <a:pt x="1040973" y="1862639"/>
                  <a:pt x="789513" y="1633192"/>
                </a:cubicBezTo>
                <a:cubicBezTo>
                  <a:pt x="538053" y="1403745"/>
                  <a:pt x="346706" y="1069312"/>
                  <a:pt x="215473" y="800072"/>
                </a:cubicBezTo>
                <a:cubicBezTo>
                  <a:pt x="84240" y="530832"/>
                  <a:pt x="-55460" y="-74535"/>
                  <a:pt x="22433" y="7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18D45808-3DEA-4915-9573-FFF4E6B04A6A}"/>
              </a:ext>
            </a:extLst>
          </p:cNvPr>
          <p:cNvSpPr/>
          <p:nvPr/>
        </p:nvSpPr>
        <p:spPr>
          <a:xfrm>
            <a:off x="7232478" y="6283385"/>
            <a:ext cx="565422" cy="890460"/>
          </a:xfrm>
          <a:custGeom>
            <a:avLst/>
            <a:gdLst>
              <a:gd name="connsiteX0" fmla="*/ 565322 w 565422"/>
              <a:gd name="connsiteY0" fmla="*/ 575 h 890460"/>
              <a:gd name="connsiteX1" fmla="*/ 103042 w 565422"/>
              <a:gd name="connsiteY1" fmla="*/ 457775 h 890460"/>
              <a:gd name="connsiteX2" fmla="*/ 1442 w 565422"/>
              <a:gd name="connsiteY2" fmla="*/ 889575 h 890460"/>
              <a:gd name="connsiteX3" fmla="*/ 143682 w 565422"/>
              <a:gd name="connsiteY3" fmla="*/ 554295 h 890460"/>
              <a:gd name="connsiteX4" fmla="*/ 565322 w 565422"/>
              <a:gd name="connsiteY4" fmla="*/ 575 h 89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422" h="890460">
                <a:moveTo>
                  <a:pt x="565322" y="575"/>
                </a:moveTo>
                <a:cubicBezTo>
                  <a:pt x="558549" y="-15512"/>
                  <a:pt x="197022" y="309608"/>
                  <a:pt x="103042" y="457775"/>
                </a:cubicBezTo>
                <a:cubicBezTo>
                  <a:pt x="9062" y="605942"/>
                  <a:pt x="-5331" y="873488"/>
                  <a:pt x="1442" y="889575"/>
                </a:cubicBezTo>
                <a:cubicBezTo>
                  <a:pt x="8215" y="905662"/>
                  <a:pt x="53089" y="699075"/>
                  <a:pt x="143682" y="554295"/>
                </a:cubicBezTo>
                <a:cubicBezTo>
                  <a:pt x="234275" y="409515"/>
                  <a:pt x="572095" y="16662"/>
                  <a:pt x="565322" y="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1AD827A4-43DB-4981-A5B2-CB480ED075EC}"/>
              </a:ext>
            </a:extLst>
          </p:cNvPr>
          <p:cNvSpPr/>
          <p:nvPr/>
        </p:nvSpPr>
        <p:spPr>
          <a:xfrm>
            <a:off x="7985788" y="7346950"/>
            <a:ext cx="2066232" cy="950469"/>
          </a:xfrm>
          <a:custGeom>
            <a:avLst/>
            <a:gdLst>
              <a:gd name="connsiteX0" fmla="*/ 2512 w 2066232"/>
              <a:gd name="connsiteY0" fmla="*/ 0 h 950469"/>
              <a:gd name="connsiteX1" fmla="*/ 777212 w 2066232"/>
              <a:gd name="connsiteY1" fmla="*/ 825500 h 950469"/>
              <a:gd name="connsiteX2" fmla="*/ 2040862 w 2066232"/>
              <a:gd name="connsiteY2" fmla="*/ 946150 h 950469"/>
              <a:gd name="connsiteX3" fmla="*/ 1577312 w 2066232"/>
              <a:gd name="connsiteY3" fmla="*/ 914400 h 950469"/>
              <a:gd name="connsiteX4" fmla="*/ 1024862 w 2066232"/>
              <a:gd name="connsiteY4" fmla="*/ 825500 h 950469"/>
              <a:gd name="connsiteX5" fmla="*/ 2512 w 2066232"/>
              <a:gd name="connsiteY5" fmla="*/ 0 h 950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6232" h="950469">
                <a:moveTo>
                  <a:pt x="2512" y="0"/>
                </a:moveTo>
                <a:cubicBezTo>
                  <a:pt x="-38763" y="0"/>
                  <a:pt x="437487" y="667808"/>
                  <a:pt x="777212" y="825500"/>
                </a:cubicBezTo>
                <a:cubicBezTo>
                  <a:pt x="1116937" y="983192"/>
                  <a:pt x="1907512" y="931333"/>
                  <a:pt x="2040862" y="946150"/>
                </a:cubicBezTo>
                <a:cubicBezTo>
                  <a:pt x="2174212" y="960967"/>
                  <a:pt x="1746645" y="934508"/>
                  <a:pt x="1577312" y="914400"/>
                </a:cubicBezTo>
                <a:cubicBezTo>
                  <a:pt x="1407979" y="894292"/>
                  <a:pt x="1285212" y="975783"/>
                  <a:pt x="1024862" y="825500"/>
                </a:cubicBezTo>
                <a:cubicBezTo>
                  <a:pt x="764512" y="675217"/>
                  <a:pt x="43787" y="0"/>
                  <a:pt x="251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E72F34F1-D345-4FAA-8B1C-55346B728F35}"/>
              </a:ext>
            </a:extLst>
          </p:cNvPr>
          <p:cNvSpPr/>
          <p:nvPr/>
        </p:nvSpPr>
        <p:spPr>
          <a:xfrm>
            <a:off x="3776626" y="4588675"/>
            <a:ext cx="517145" cy="2400218"/>
          </a:xfrm>
          <a:custGeom>
            <a:avLst/>
            <a:gdLst>
              <a:gd name="connsiteX0" fmla="*/ 287374 w 517145"/>
              <a:gd name="connsiteY0" fmla="*/ 2375 h 2400218"/>
              <a:gd name="connsiteX1" fmla="*/ 185774 w 517145"/>
              <a:gd name="connsiteY1" fmla="*/ 796125 h 2400218"/>
              <a:gd name="connsiteX2" fmla="*/ 490574 w 517145"/>
              <a:gd name="connsiteY2" fmla="*/ 2288375 h 2400218"/>
              <a:gd name="connsiteX3" fmla="*/ 446124 w 517145"/>
              <a:gd name="connsiteY3" fmla="*/ 2104225 h 2400218"/>
              <a:gd name="connsiteX4" fmla="*/ 1624 w 517145"/>
              <a:gd name="connsiteY4" fmla="*/ 605625 h 2400218"/>
              <a:gd name="connsiteX5" fmla="*/ 287374 w 517145"/>
              <a:gd name="connsiteY5" fmla="*/ 2375 h 240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7145" h="2400218">
                <a:moveTo>
                  <a:pt x="287374" y="2375"/>
                </a:moveTo>
                <a:cubicBezTo>
                  <a:pt x="318066" y="34125"/>
                  <a:pt x="151907" y="415125"/>
                  <a:pt x="185774" y="796125"/>
                </a:cubicBezTo>
                <a:cubicBezTo>
                  <a:pt x="219641" y="1177125"/>
                  <a:pt x="447182" y="2070358"/>
                  <a:pt x="490574" y="2288375"/>
                </a:cubicBezTo>
                <a:cubicBezTo>
                  <a:pt x="533966" y="2506392"/>
                  <a:pt x="527616" y="2384683"/>
                  <a:pt x="446124" y="2104225"/>
                </a:cubicBezTo>
                <a:cubicBezTo>
                  <a:pt x="364632" y="1823767"/>
                  <a:pt x="27024" y="949583"/>
                  <a:pt x="1624" y="605625"/>
                </a:cubicBezTo>
                <a:cubicBezTo>
                  <a:pt x="-23776" y="261667"/>
                  <a:pt x="256682" y="-29375"/>
                  <a:pt x="287374" y="2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38404AF6-DD06-4B29-8CFA-0241DFC2FDEE}"/>
              </a:ext>
            </a:extLst>
          </p:cNvPr>
          <p:cNvSpPr/>
          <p:nvPr/>
        </p:nvSpPr>
        <p:spPr>
          <a:xfrm>
            <a:off x="4708787" y="3114340"/>
            <a:ext cx="2131765" cy="404344"/>
          </a:xfrm>
          <a:custGeom>
            <a:avLst/>
            <a:gdLst>
              <a:gd name="connsiteX0" fmla="*/ 146846 w 2131765"/>
              <a:gd name="connsiteY0" fmla="*/ 272327 h 404344"/>
              <a:gd name="connsiteX1" fmla="*/ 578646 w 2131765"/>
              <a:gd name="connsiteY1" fmla="*/ 293493 h 404344"/>
              <a:gd name="connsiteX2" fmla="*/ 1035846 w 2131765"/>
              <a:gd name="connsiteY2" fmla="*/ 9860 h 404344"/>
              <a:gd name="connsiteX3" fmla="*/ 2068780 w 2131765"/>
              <a:gd name="connsiteY3" fmla="*/ 64893 h 404344"/>
              <a:gd name="connsiteX4" fmla="*/ 1988346 w 2131765"/>
              <a:gd name="connsiteY4" fmla="*/ 64893 h 404344"/>
              <a:gd name="connsiteX5" fmla="*/ 1742813 w 2131765"/>
              <a:gd name="connsiteY5" fmla="*/ 128393 h 404344"/>
              <a:gd name="connsiteX6" fmla="*/ 1107813 w 2131765"/>
              <a:gd name="connsiteY6" fmla="*/ 170727 h 404344"/>
              <a:gd name="connsiteX7" fmla="*/ 608280 w 2131765"/>
              <a:gd name="connsiteY7" fmla="*/ 403560 h 404344"/>
              <a:gd name="connsiteX8" fmla="*/ 28313 w 2131765"/>
              <a:gd name="connsiteY8" fmla="*/ 246927 h 404344"/>
              <a:gd name="connsiteX9" fmla="*/ 146846 w 2131765"/>
              <a:gd name="connsiteY9" fmla="*/ 272327 h 40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1765" h="404344">
                <a:moveTo>
                  <a:pt x="146846" y="272327"/>
                </a:moveTo>
                <a:cubicBezTo>
                  <a:pt x="238568" y="280088"/>
                  <a:pt x="430479" y="337237"/>
                  <a:pt x="578646" y="293493"/>
                </a:cubicBezTo>
                <a:cubicBezTo>
                  <a:pt x="726813" y="249749"/>
                  <a:pt x="787490" y="47960"/>
                  <a:pt x="1035846" y="9860"/>
                </a:cubicBezTo>
                <a:cubicBezTo>
                  <a:pt x="1284202" y="-28240"/>
                  <a:pt x="1910030" y="55721"/>
                  <a:pt x="2068780" y="64893"/>
                </a:cubicBezTo>
                <a:cubicBezTo>
                  <a:pt x="2227530" y="74065"/>
                  <a:pt x="2042674" y="54310"/>
                  <a:pt x="1988346" y="64893"/>
                </a:cubicBezTo>
                <a:cubicBezTo>
                  <a:pt x="1934018" y="75476"/>
                  <a:pt x="1889569" y="110754"/>
                  <a:pt x="1742813" y="128393"/>
                </a:cubicBezTo>
                <a:cubicBezTo>
                  <a:pt x="1596058" y="146032"/>
                  <a:pt x="1296902" y="124866"/>
                  <a:pt x="1107813" y="170727"/>
                </a:cubicBezTo>
                <a:cubicBezTo>
                  <a:pt x="918724" y="216588"/>
                  <a:pt x="788197" y="390860"/>
                  <a:pt x="608280" y="403560"/>
                </a:cubicBezTo>
                <a:cubicBezTo>
                  <a:pt x="428363" y="416260"/>
                  <a:pt x="108746" y="270916"/>
                  <a:pt x="28313" y="246927"/>
                </a:cubicBezTo>
                <a:cubicBezTo>
                  <a:pt x="-52120" y="222938"/>
                  <a:pt x="55124" y="264566"/>
                  <a:pt x="146846" y="27232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D1F2FC02-DF94-47E5-B437-C9C9A542B849}"/>
              </a:ext>
            </a:extLst>
          </p:cNvPr>
          <p:cNvSpPr/>
          <p:nvPr/>
        </p:nvSpPr>
        <p:spPr>
          <a:xfrm>
            <a:off x="6673762" y="2916273"/>
            <a:ext cx="1514590" cy="305219"/>
          </a:xfrm>
          <a:custGeom>
            <a:avLst/>
            <a:gdLst>
              <a:gd name="connsiteX0" fmla="*/ 88 w 1514590"/>
              <a:gd name="connsiteY0" fmla="*/ 220627 h 305219"/>
              <a:gd name="connsiteX1" fmla="*/ 492213 w 1514590"/>
              <a:gd name="connsiteY1" fmla="*/ 173002 h 305219"/>
              <a:gd name="connsiteX2" fmla="*/ 904963 w 1514590"/>
              <a:gd name="connsiteY2" fmla="*/ 26952 h 305219"/>
              <a:gd name="connsiteX3" fmla="*/ 1463763 w 1514590"/>
              <a:gd name="connsiteY3" fmla="*/ 4727 h 305219"/>
              <a:gd name="connsiteX4" fmla="*/ 1473288 w 1514590"/>
              <a:gd name="connsiteY4" fmla="*/ 4727 h 305219"/>
              <a:gd name="connsiteX5" fmla="*/ 1327238 w 1514590"/>
              <a:gd name="connsiteY5" fmla="*/ 55527 h 305219"/>
              <a:gd name="connsiteX6" fmla="*/ 1006563 w 1514590"/>
              <a:gd name="connsiteY6" fmla="*/ 147602 h 305219"/>
              <a:gd name="connsiteX7" fmla="*/ 758913 w 1514590"/>
              <a:gd name="connsiteY7" fmla="*/ 271427 h 305219"/>
              <a:gd name="connsiteX8" fmla="*/ 454113 w 1514590"/>
              <a:gd name="connsiteY8" fmla="*/ 303177 h 305219"/>
              <a:gd name="connsiteX9" fmla="*/ 88 w 1514590"/>
              <a:gd name="connsiteY9" fmla="*/ 220627 h 305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14590" h="305219">
                <a:moveTo>
                  <a:pt x="88" y="220627"/>
                </a:moveTo>
                <a:cubicBezTo>
                  <a:pt x="6438" y="198931"/>
                  <a:pt x="341401" y="205281"/>
                  <a:pt x="492213" y="173002"/>
                </a:cubicBezTo>
                <a:cubicBezTo>
                  <a:pt x="643026" y="140723"/>
                  <a:pt x="743038" y="54998"/>
                  <a:pt x="904963" y="26952"/>
                </a:cubicBezTo>
                <a:cubicBezTo>
                  <a:pt x="1066888" y="-1094"/>
                  <a:pt x="1369042" y="8431"/>
                  <a:pt x="1463763" y="4727"/>
                </a:cubicBezTo>
                <a:cubicBezTo>
                  <a:pt x="1558484" y="1023"/>
                  <a:pt x="1496042" y="-3740"/>
                  <a:pt x="1473288" y="4727"/>
                </a:cubicBezTo>
                <a:cubicBezTo>
                  <a:pt x="1450534" y="13194"/>
                  <a:pt x="1405026" y="31714"/>
                  <a:pt x="1327238" y="55527"/>
                </a:cubicBezTo>
                <a:cubicBezTo>
                  <a:pt x="1249450" y="79340"/>
                  <a:pt x="1101284" y="111619"/>
                  <a:pt x="1006563" y="147602"/>
                </a:cubicBezTo>
                <a:cubicBezTo>
                  <a:pt x="911842" y="183585"/>
                  <a:pt x="850988" y="245498"/>
                  <a:pt x="758913" y="271427"/>
                </a:cubicBezTo>
                <a:cubicBezTo>
                  <a:pt x="666838" y="297356"/>
                  <a:pt x="576879" y="310585"/>
                  <a:pt x="454113" y="303177"/>
                </a:cubicBezTo>
                <a:cubicBezTo>
                  <a:pt x="331347" y="295769"/>
                  <a:pt x="-6262" y="242323"/>
                  <a:pt x="88" y="22062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フリーフォーム: 図形 246">
            <a:extLst>
              <a:ext uri="{FF2B5EF4-FFF2-40B4-BE49-F238E27FC236}">
                <a16:creationId xmlns:a16="http://schemas.microsoft.com/office/drawing/2014/main" id="{DCEF3EF4-7B56-4A40-BFA1-729148FE4318}"/>
              </a:ext>
            </a:extLst>
          </p:cNvPr>
          <p:cNvSpPr/>
          <p:nvPr/>
        </p:nvSpPr>
        <p:spPr>
          <a:xfrm>
            <a:off x="5835222" y="3090594"/>
            <a:ext cx="774878" cy="133430"/>
          </a:xfrm>
          <a:custGeom>
            <a:avLst/>
            <a:gdLst>
              <a:gd name="connsiteX0" fmla="*/ 9 w 774878"/>
              <a:gd name="connsiteY0" fmla="*/ 114883 h 133430"/>
              <a:gd name="connsiteX1" fmla="*/ 474142 w 774878"/>
              <a:gd name="connsiteY1" fmla="*/ 21750 h 133430"/>
              <a:gd name="connsiteX2" fmla="*/ 762009 w 774878"/>
              <a:gd name="connsiteY2" fmla="*/ 131817 h 133430"/>
              <a:gd name="connsiteX3" fmla="*/ 719676 w 774878"/>
              <a:gd name="connsiteY3" fmla="*/ 85250 h 133430"/>
              <a:gd name="connsiteX4" fmla="*/ 673109 w 774878"/>
              <a:gd name="connsiteY4" fmla="*/ 55617 h 133430"/>
              <a:gd name="connsiteX5" fmla="*/ 486842 w 774878"/>
              <a:gd name="connsiteY5" fmla="*/ 583 h 133430"/>
              <a:gd name="connsiteX6" fmla="*/ 9 w 774878"/>
              <a:gd name="connsiteY6" fmla="*/ 114883 h 133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4878" h="133430">
                <a:moveTo>
                  <a:pt x="9" y="114883"/>
                </a:moveTo>
                <a:cubicBezTo>
                  <a:pt x="-2108" y="118411"/>
                  <a:pt x="347142" y="18928"/>
                  <a:pt x="474142" y="21750"/>
                </a:cubicBezTo>
                <a:cubicBezTo>
                  <a:pt x="601142" y="24572"/>
                  <a:pt x="721087" y="121234"/>
                  <a:pt x="762009" y="131817"/>
                </a:cubicBezTo>
                <a:cubicBezTo>
                  <a:pt x="802931" y="142400"/>
                  <a:pt x="734493" y="97950"/>
                  <a:pt x="719676" y="85250"/>
                </a:cubicBezTo>
                <a:cubicBezTo>
                  <a:pt x="704859" y="72550"/>
                  <a:pt x="711915" y="69728"/>
                  <a:pt x="673109" y="55617"/>
                </a:cubicBezTo>
                <a:cubicBezTo>
                  <a:pt x="634303" y="41506"/>
                  <a:pt x="596909" y="-5767"/>
                  <a:pt x="486842" y="583"/>
                </a:cubicBezTo>
                <a:cubicBezTo>
                  <a:pt x="376775" y="6933"/>
                  <a:pt x="2126" y="111355"/>
                  <a:pt x="9" y="1148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フリーフォーム: 図形 247">
            <a:extLst>
              <a:ext uri="{FF2B5EF4-FFF2-40B4-BE49-F238E27FC236}">
                <a16:creationId xmlns:a16="http://schemas.microsoft.com/office/drawing/2014/main" id="{DD5AF84B-4801-4292-9FE8-75D31D2D00ED}"/>
              </a:ext>
            </a:extLst>
          </p:cNvPr>
          <p:cNvSpPr/>
          <p:nvPr/>
        </p:nvSpPr>
        <p:spPr>
          <a:xfrm>
            <a:off x="5653529" y="2996905"/>
            <a:ext cx="981114" cy="198103"/>
          </a:xfrm>
          <a:custGeom>
            <a:avLst/>
            <a:gdLst>
              <a:gd name="connsiteX0" fmla="*/ 977569 w 981114"/>
              <a:gd name="connsiteY0" fmla="*/ 77339 h 198103"/>
              <a:gd name="connsiteX1" fmla="*/ 744735 w 981114"/>
              <a:gd name="connsiteY1" fmla="*/ 1139 h 198103"/>
              <a:gd name="connsiteX2" fmla="*/ 380669 w 981114"/>
              <a:gd name="connsiteY2" fmla="*/ 43472 h 198103"/>
              <a:gd name="connsiteX3" fmla="*/ 3902 w 981114"/>
              <a:gd name="connsiteY3" fmla="*/ 195872 h 198103"/>
              <a:gd name="connsiteX4" fmla="*/ 207102 w 981114"/>
              <a:gd name="connsiteY4" fmla="*/ 128139 h 198103"/>
              <a:gd name="connsiteX5" fmla="*/ 566935 w 981114"/>
              <a:gd name="connsiteY5" fmla="*/ 43472 h 198103"/>
              <a:gd name="connsiteX6" fmla="*/ 977569 w 981114"/>
              <a:gd name="connsiteY6" fmla="*/ 77339 h 19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1114" h="198103">
                <a:moveTo>
                  <a:pt x="977569" y="77339"/>
                </a:moveTo>
                <a:cubicBezTo>
                  <a:pt x="1007202" y="70284"/>
                  <a:pt x="844218" y="6783"/>
                  <a:pt x="744735" y="1139"/>
                </a:cubicBezTo>
                <a:cubicBezTo>
                  <a:pt x="645252" y="-4505"/>
                  <a:pt x="504141" y="11016"/>
                  <a:pt x="380669" y="43472"/>
                </a:cubicBezTo>
                <a:cubicBezTo>
                  <a:pt x="257197" y="75928"/>
                  <a:pt x="32830" y="181761"/>
                  <a:pt x="3902" y="195872"/>
                </a:cubicBezTo>
                <a:cubicBezTo>
                  <a:pt x="-25026" y="209983"/>
                  <a:pt x="113263" y="153539"/>
                  <a:pt x="207102" y="128139"/>
                </a:cubicBezTo>
                <a:cubicBezTo>
                  <a:pt x="300941" y="102739"/>
                  <a:pt x="444168" y="52644"/>
                  <a:pt x="566935" y="43472"/>
                </a:cubicBezTo>
                <a:cubicBezTo>
                  <a:pt x="689702" y="34300"/>
                  <a:pt x="947936" y="84394"/>
                  <a:pt x="977569" y="77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: 図形 183">
            <a:extLst>
              <a:ext uri="{FF2B5EF4-FFF2-40B4-BE49-F238E27FC236}">
                <a16:creationId xmlns:a16="http://schemas.microsoft.com/office/drawing/2014/main" id="{3C67B694-D9D6-4A1C-BFC0-EB767B2ACBBF}"/>
              </a:ext>
            </a:extLst>
          </p:cNvPr>
          <p:cNvSpPr/>
          <p:nvPr/>
        </p:nvSpPr>
        <p:spPr>
          <a:xfrm>
            <a:off x="5684411" y="778703"/>
            <a:ext cx="612064" cy="2494110"/>
          </a:xfrm>
          <a:custGeom>
            <a:avLst/>
            <a:gdLst>
              <a:gd name="connsiteX0" fmla="*/ 610511 w 612064"/>
              <a:gd name="connsiteY0" fmla="*/ 943 h 2494110"/>
              <a:gd name="connsiteX1" fmla="*/ 235126 w 612064"/>
              <a:gd name="connsiteY1" fmla="*/ 1175225 h 2494110"/>
              <a:gd name="connsiteX2" fmla="*/ 235126 w 612064"/>
              <a:gd name="connsiteY2" fmla="*/ 2474636 h 2494110"/>
              <a:gd name="connsiteX3" fmla="*/ 23370 w 612064"/>
              <a:gd name="connsiteY3" fmla="*/ 1916371 h 2494110"/>
              <a:gd name="connsiteX4" fmla="*/ 71496 w 612064"/>
              <a:gd name="connsiteY4" fmla="*/ 1367731 h 2494110"/>
              <a:gd name="connsiteX5" fmla="*/ 610511 w 612064"/>
              <a:gd name="connsiteY5" fmla="*/ 943 h 2494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2064" h="2494110">
                <a:moveTo>
                  <a:pt x="610511" y="943"/>
                </a:moveTo>
                <a:cubicBezTo>
                  <a:pt x="637783" y="-31141"/>
                  <a:pt x="297690" y="762943"/>
                  <a:pt x="235126" y="1175225"/>
                </a:cubicBezTo>
                <a:cubicBezTo>
                  <a:pt x="172562" y="1587507"/>
                  <a:pt x="270419" y="2351112"/>
                  <a:pt x="235126" y="2474636"/>
                </a:cubicBezTo>
                <a:cubicBezTo>
                  <a:pt x="199833" y="2598160"/>
                  <a:pt x="50642" y="2100855"/>
                  <a:pt x="23370" y="1916371"/>
                </a:cubicBezTo>
                <a:cubicBezTo>
                  <a:pt x="-3902" y="1731887"/>
                  <a:pt x="-26361" y="1686969"/>
                  <a:pt x="71496" y="1367731"/>
                </a:cubicBezTo>
                <a:cubicBezTo>
                  <a:pt x="169353" y="1048493"/>
                  <a:pt x="583239" y="33027"/>
                  <a:pt x="610511" y="943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: 図形 184">
            <a:extLst>
              <a:ext uri="{FF2B5EF4-FFF2-40B4-BE49-F238E27FC236}">
                <a16:creationId xmlns:a16="http://schemas.microsoft.com/office/drawing/2014/main" id="{4C8F6B16-C1D7-40E2-B1BE-7189E129CFB4}"/>
              </a:ext>
            </a:extLst>
          </p:cNvPr>
          <p:cNvSpPr/>
          <p:nvPr/>
        </p:nvSpPr>
        <p:spPr>
          <a:xfrm>
            <a:off x="6601919" y="795893"/>
            <a:ext cx="1408689" cy="2118206"/>
          </a:xfrm>
          <a:custGeom>
            <a:avLst/>
            <a:gdLst>
              <a:gd name="connsiteX0" fmla="*/ 1012 w 1408689"/>
              <a:gd name="connsiteY0" fmla="*/ 12629 h 2118206"/>
              <a:gd name="connsiteX1" fmla="*/ 973163 w 1408689"/>
              <a:gd name="connsiteY1" fmla="*/ 1061783 h 2118206"/>
              <a:gd name="connsiteX2" fmla="*/ 1338923 w 1408689"/>
              <a:gd name="connsiteY2" fmla="*/ 2091686 h 2118206"/>
              <a:gd name="connsiteX3" fmla="*/ 1358174 w 1408689"/>
              <a:gd name="connsiteY3" fmla="*/ 1706675 h 2118206"/>
              <a:gd name="connsiteX4" fmla="*/ 799908 w 1408689"/>
              <a:gd name="connsiteY4" fmla="*/ 561269 h 2118206"/>
              <a:gd name="connsiteX5" fmla="*/ 1012 w 1408689"/>
              <a:gd name="connsiteY5" fmla="*/ 12629 h 211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8689" h="2118206">
                <a:moveTo>
                  <a:pt x="1012" y="12629"/>
                </a:moveTo>
                <a:cubicBezTo>
                  <a:pt x="29888" y="96048"/>
                  <a:pt x="750178" y="715274"/>
                  <a:pt x="973163" y="1061783"/>
                </a:cubicBezTo>
                <a:cubicBezTo>
                  <a:pt x="1196148" y="1408292"/>
                  <a:pt x="1274755" y="1984204"/>
                  <a:pt x="1338923" y="2091686"/>
                </a:cubicBezTo>
                <a:cubicBezTo>
                  <a:pt x="1403091" y="2199168"/>
                  <a:pt x="1448010" y="1961744"/>
                  <a:pt x="1358174" y="1706675"/>
                </a:cubicBezTo>
                <a:cubicBezTo>
                  <a:pt x="1268338" y="1451606"/>
                  <a:pt x="1030914" y="846818"/>
                  <a:pt x="799908" y="561269"/>
                </a:cubicBezTo>
                <a:cubicBezTo>
                  <a:pt x="568902" y="275720"/>
                  <a:pt x="-27864" y="-70790"/>
                  <a:pt x="1012" y="12629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: 図形 185">
            <a:extLst>
              <a:ext uri="{FF2B5EF4-FFF2-40B4-BE49-F238E27FC236}">
                <a16:creationId xmlns:a16="http://schemas.microsoft.com/office/drawing/2014/main" id="{EDFA46A3-4F3B-4288-AF27-9001D9A69262}"/>
              </a:ext>
            </a:extLst>
          </p:cNvPr>
          <p:cNvSpPr/>
          <p:nvPr/>
        </p:nvSpPr>
        <p:spPr>
          <a:xfrm>
            <a:off x="4440370" y="557253"/>
            <a:ext cx="1660264" cy="2848967"/>
          </a:xfrm>
          <a:custGeom>
            <a:avLst/>
            <a:gdLst>
              <a:gd name="connsiteX0" fmla="*/ 1450291 w 1660264"/>
              <a:gd name="connsiteY0" fmla="*/ 135766 h 2848967"/>
              <a:gd name="connsiteX1" fmla="*/ 526266 w 1660264"/>
              <a:gd name="connsiteY1" fmla="*/ 1030915 h 2848967"/>
              <a:gd name="connsiteX2" fmla="*/ 112379 w 1660264"/>
              <a:gd name="connsiteY2" fmla="*/ 2782713 h 2848967"/>
              <a:gd name="connsiteX3" fmla="*/ 122005 w 1660264"/>
              <a:gd name="connsiteY3" fmla="*/ 2397703 h 2848967"/>
              <a:gd name="connsiteX4" fmla="*/ 16127 w 1660264"/>
              <a:gd name="connsiteY4" fmla="*/ 1608431 h 2848967"/>
              <a:gd name="connsiteX5" fmla="*/ 516641 w 1660264"/>
              <a:gd name="connsiteY5" fmla="*/ 742158 h 2848967"/>
              <a:gd name="connsiteX6" fmla="*/ 1498417 w 1660264"/>
              <a:gd name="connsiteY6" fmla="*/ 116515 h 2848967"/>
              <a:gd name="connsiteX7" fmla="*/ 1633171 w 1660264"/>
              <a:gd name="connsiteY7" fmla="*/ 97265 h 2848967"/>
              <a:gd name="connsiteX8" fmla="*/ 1652422 w 1660264"/>
              <a:gd name="connsiteY8" fmla="*/ 29888 h 2848967"/>
              <a:gd name="connsiteX9" fmla="*/ 1536918 w 1660264"/>
              <a:gd name="connsiteY9" fmla="*/ 10638 h 2848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0264" h="2848967">
                <a:moveTo>
                  <a:pt x="1450291" y="135766"/>
                </a:moveTo>
                <a:cubicBezTo>
                  <a:pt x="1099771" y="362761"/>
                  <a:pt x="749251" y="589757"/>
                  <a:pt x="526266" y="1030915"/>
                </a:cubicBezTo>
                <a:cubicBezTo>
                  <a:pt x="303281" y="1472073"/>
                  <a:pt x="179756" y="2554915"/>
                  <a:pt x="112379" y="2782713"/>
                </a:cubicBezTo>
                <a:cubicBezTo>
                  <a:pt x="45002" y="3010511"/>
                  <a:pt x="138047" y="2593417"/>
                  <a:pt x="122005" y="2397703"/>
                </a:cubicBezTo>
                <a:cubicBezTo>
                  <a:pt x="105963" y="2201989"/>
                  <a:pt x="-49646" y="1884355"/>
                  <a:pt x="16127" y="1608431"/>
                </a:cubicBezTo>
                <a:cubicBezTo>
                  <a:pt x="81900" y="1332507"/>
                  <a:pt x="269593" y="990810"/>
                  <a:pt x="516641" y="742158"/>
                </a:cubicBezTo>
                <a:cubicBezTo>
                  <a:pt x="763689" y="493506"/>
                  <a:pt x="1312329" y="223997"/>
                  <a:pt x="1498417" y="116515"/>
                </a:cubicBezTo>
                <a:cubicBezTo>
                  <a:pt x="1684505" y="9033"/>
                  <a:pt x="1607504" y="111703"/>
                  <a:pt x="1633171" y="97265"/>
                </a:cubicBezTo>
                <a:cubicBezTo>
                  <a:pt x="1658839" y="82827"/>
                  <a:pt x="1668464" y="44326"/>
                  <a:pt x="1652422" y="29888"/>
                </a:cubicBezTo>
                <a:cubicBezTo>
                  <a:pt x="1636380" y="15450"/>
                  <a:pt x="1467937" y="-16634"/>
                  <a:pt x="1536918" y="10638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: 図形 186">
            <a:extLst>
              <a:ext uri="{FF2B5EF4-FFF2-40B4-BE49-F238E27FC236}">
                <a16:creationId xmlns:a16="http://schemas.microsoft.com/office/drawing/2014/main" id="{A54EC0AB-80DC-4F9E-9FBF-5117E92B14F2}"/>
              </a:ext>
            </a:extLst>
          </p:cNvPr>
          <p:cNvSpPr/>
          <p:nvPr/>
        </p:nvSpPr>
        <p:spPr>
          <a:xfrm>
            <a:off x="3509286" y="463457"/>
            <a:ext cx="2279618" cy="3985143"/>
          </a:xfrm>
          <a:custGeom>
            <a:avLst/>
            <a:gdLst>
              <a:gd name="connsiteX0" fmla="*/ 2275497 w 2279618"/>
              <a:gd name="connsiteY0" fmla="*/ 17806 h 3985143"/>
              <a:gd name="connsiteX1" fmla="*/ 1081965 w 2279618"/>
              <a:gd name="connsiteY1" fmla="*/ 585697 h 3985143"/>
              <a:gd name="connsiteX2" fmla="*/ 52061 w 2279618"/>
              <a:gd name="connsiteY2" fmla="*/ 3800535 h 3985143"/>
              <a:gd name="connsiteX3" fmla="*/ 157939 w 2279618"/>
              <a:gd name="connsiteY3" fmla="*/ 3405899 h 3985143"/>
              <a:gd name="connsiteX4" fmla="*/ 206066 w 2279618"/>
              <a:gd name="connsiteY4" fmla="*/ 1836981 h 3985143"/>
              <a:gd name="connsiteX5" fmla="*/ 648828 w 2279618"/>
              <a:gd name="connsiteY5" fmla="*/ 835954 h 3985143"/>
              <a:gd name="connsiteX6" fmla="*/ 2275497 w 2279618"/>
              <a:gd name="connsiteY6" fmla="*/ 17806 h 3985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9618" h="3985143">
                <a:moveTo>
                  <a:pt x="2275497" y="17806"/>
                </a:moveTo>
                <a:cubicBezTo>
                  <a:pt x="2347687" y="-23904"/>
                  <a:pt x="1452538" y="-44758"/>
                  <a:pt x="1081965" y="585697"/>
                </a:cubicBezTo>
                <a:cubicBezTo>
                  <a:pt x="711392" y="1216152"/>
                  <a:pt x="206065" y="3330501"/>
                  <a:pt x="52061" y="3800535"/>
                </a:cubicBezTo>
                <a:cubicBezTo>
                  <a:pt x="-101943" y="4270569"/>
                  <a:pt x="132271" y="3733158"/>
                  <a:pt x="157939" y="3405899"/>
                </a:cubicBezTo>
                <a:cubicBezTo>
                  <a:pt x="183606" y="3078640"/>
                  <a:pt x="124251" y="2265305"/>
                  <a:pt x="206066" y="1836981"/>
                </a:cubicBezTo>
                <a:cubicBezTo>
                  <a:pt x="287881" y="1408657"/>
                  <a:pt x="310340" y="1142358"/>
                  <a:pt x="648828" y="835954"/>
                </a:cubicBezTo>
                <a:cubicBezTo>
                  <a:pt x="987316" y="529550"/>
                  <a:pt x="2203307" y="59516"/>
                  <a:pt x="2275497" y="17806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: 図形 187">
            <a:extLst>
              <a:ext uri="{FF2B5EF4-FFF2-40B4-BE49-F238E27FC236}">
                <a16:creationId xmlns:a16="http://schemas.microsoft.com/office/drawing/2014/main" id="{15E179FD-C10E-4391-A635-0D665ED22D44}"/>
              </a:ext>
            </a:extLst>
          </p:cNvPr>
          <p:cNvSpPr/>
          <p:nvPr/>
        </p:nvSpPr>
        <p:spPr>
          <a:xfrm>
            <a:off x="6196865" y="409041"/>
            <a:ext cx="2522622" cy="4330446"/>
          </a:xfrm>
          <a:custGeom>
            <a:avLst/>
            <a:gdLst>
              <a:gd name="connsiteX0" fmla="*/ 1804 w 2522622"/>
              <a:gd name="connsiteY0" fmla="*/ 33721 h 4330446"/>
              <a:gd name="connsiteX1" fmla="*/ 1330091 w 2522622"/>
              <a:gd name="connsiteY1" fmla="*/ 832618 h 4330446"/>
              <a:gd name="connsiteX2" fmla="*/ 2321493 w 2522622"/>
              <a:gd name="connsiteY2" fmla="*/ 2372660 h 4330446"/>
              <a:gd name="connsiteX3" fmla="*/ 2513998 w 2522622"/>
              <a:gd name="connsiteY3" fmla="*/ 4259212 h 4330446"/>
              <a:gd name="connsiteX4" fmla="*/ 2398495 w 2522622"/>
              <a:gd name="connsiteY4" fmla="*/ 3739447 h 4330446"/>
              <a:gd name="connsiteX5" fmla="*/ 1628474 w 2522622"/>
              <a:gd name="connsiteY5" fmla="*/ 1920273 h 4330446"/>
              <a:gd name="connsiteX6" fmla="*/ 1804 w 2522622"/>
              <a:gd name="connsiteY6" fmla="*/ 33721 h 433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2622" h="4330446">
                <a:moveTo>
                  <a:pt x="1804" y="33721"/>
                </a:moveTo>
                <a:cubicBezTo>
                  <a:pt x="-47927" y="-147555"/>
                  <a:pt x="943476" y="442795"/>
                  <a:pt x="1330091" y="832618"/>
                </a:cubicBezTo>
                <a:cubicBezTo>
                  <a:pt x="1716706" y="1222441"/>
                  <a:pt x="2124175" y="1801561"/>
                  <a:pt x="2321493" y="2372660"/>
                </a:cubicBezTo>
                <a:cubicBezTo>
                  <a:pt x="2518811" y="2943759"/>
                  <a:pt x="2501164" y="4031414"/>
                  <a:pt x="2513998" y="4259212"/>
                </a:cubicBezTo>
                <a:cubicBezTo>
                  <a:pt x="2526832" y="4487010"/>
                  <a:pt x="2546082" y="4129270"/>
                  <a:pt x="2398495" y="3739447"/>
                </a:cubicBezTo>
                <a:cubicBezTo>
                  <a:pt x="2250908" y="3349624"/>
                  <a:pt x="2023110" y="2537894"/>
                  <a:pt x="1628474" y="1920273"/>
                </a:cubicBezTo>
                <a:cubicBezTo>
                  <a:pt x="1233838" y="1302652"/>
                  <a:pt x="51535" y="214997"/>
                  <a:pt x="1804" y="33721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9D71CD1D-0F1D-46D8-9BC4-BDE0E762B990}"/>
              </a:ext>
            </a:extLst>
          </p:cNvPr>
          <p:cNvSpPr/>
          <p:nvPr/>
        </p:nvSpPr>
        <p:spPr>
          <a:xfrm>
            <a:off x="6285242" y="848071"/>
            <a:ext cx="1196589" cy="2367928"/>
          </a:xfrm>
          <a:custGeom>
            <a:avLst/>
            <a:gdLst>
              <a:gd name="connsiteX0" fmla="*/ 55 w 1196589"/>
              <a:gd name="connsiteY0" fmla="*/ 8577 h 2367928"/>
              <a:gd name="connsiteX1" fmla="*/ 1049209 w 1196589"/>
              <a:gd name="connsiteY1" fmla="*/ 1442742 h 2367928"/>
              <a:gd name="connsiteX2" fmla="*/ 1193587 w 1196589"/>
              <a:gd name="connsiteY2" fmla="*/ 2357142 h 2367928"/>
              <a:gd name="connsiteX3" fmla="*/ 1145461 w 1196589"/>
              <a:gd name="connsiteY3" fmla="*/ 1904754 h 2367928"/>
              <a:gd name="connsiteX4" fmla="*/ 1126211 w 1196589"/>
              <a:gd name="connsiteY4" fmla="*/ 1307988 h 2367928"/>
              <a:gd name="connsiteX5" fmla="*/ 1097335 w 1196589"/>
              <a:gd name="connsiteY5" fmla="*/ 865226 h 2367928"/>
              <a:gd name="connsiteX6" fmla="*/ 55 w 1196589"/>
              <a:gd name="connsiteY6" fmla="*/ 8577 h 236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6589" h="2367928">
                <a:moveTo>
                  <a:pt x="55" y="8577"/>
                </a:moveTo>
                <a:cubicBezTo>
                  <a:pt x="-7966" y="104830"/>
                  <a:pt x="850287" y="1051315"/>
                  <a:pt x="1049209" y="1442742"/>
                </a:cubicBezTo>
                <a:cubicBezTo>
                  <a:pt x="1248131" y="1834170"/>
                  <a:pt x="1177545" y="2280140"/>
                  <a:pt x="1193587" y="2357142"/>
                </a:cubicBezTo>
                <a:cubicBezTo>
                  <a:pt x="1209629" y="2434144"/>
                  <a:pt x="1156690" y="2079613"/>
                  <a:pt x="1145461" y="1904754"/>
                </a:cubicBezTo>
                <a:cubicBezTo>
                  <a:pt x="1134232" y="1729895"/>
                  <a:pt x="1134232" y="1481243"/>
                  <a:pt x="1126211" y="1307988"/>
                </a:cubicBezTo>
                <a:cubicBezTo>
                  <a:pt x="1118190" y="1134733"/>
                  <a:pt x="1285028" y="1076982"/>
                  <a:pt x="1097335" y="865226"/>
                </a:cubicBezTo>
                <a:cubicBezTo>
                  <a:pt x="909642" y="653470"/>
                  <a:pt x="8076" y="-87676"/>
                  <a:pt x="55" y="8577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: 図形 189">
            <a:extLst>
              <a:ext uri="{FF2B5EF4-FFF2-40B4-BE49-F238E27FC236}">
                <a16:creationId xmlns:a16="http://schemas.microsoft.com/office/drawing/2014/main" id="{A506EB5D-15D4-4BE5-9645-E7A282D18577}"/>
              </a:ext>
            </a:extLst>
          </p:cNvPr>
          <p:cNvSpPr/>
          <p:nvPr/>
        </p:nvSpPr>
        <p:spPr>
          <a:xfrm>
            <a:off x="4953284" y="658949"/>
            <a:ext cx="1257151" cy="2639885"/>
          </a:xfrm>
          <a:custGeom>
            <a:avLst/>
            <a:gdLst>
              <a:gd name="connsiteX0" fmla="*/ 1197259 w 1257151"/>
              <a:gd name="connsiteY0" fmla="*/ 72571 h 2639885"/>
              <a:gd name="connsiteX1" fmla="*/ 436863 w 1257151"/>
              <a:gd name="connsiteY1" fmla="*/ 1189102 h 2639885"/>
              <a:gd name="connsiteX2" fmla="*/ 436863 w 1257151"/>
              <a:gd name="connsiteY2" fmla="*/ 2604015 h 2639885"/>
              <a:gd name="connsiteX3" fmla="*/ 330985 w 1257151"/>
              <a:gd name="connsiteY3" fmla="*/ 2142003 h 2639885"/>
              <a:gd name="connsiteX4" fmla="*/ 3727 w 1257151"/>
              <a:gd name="connsiteY4" fmla="*/ 1323855 h 2639885"/>
              <a:gd name="connsiteX5" fmla="*/ 571617 w 1257151"/>
              <a:gd name="connsiteY5" fmla="*/ 428706 h 2639885"/>
              <a:gd name="connsiteX6" fmla="*/ 1139508 w 1257151"/>
              <a:gd name="connsiteY6" fmla="*/ 139948 h 2639885"/>
              <a:gd name="connsiteX7" fmla="*/ 1197259 w 1257151"/>
              <a:gd name="connsiteY7" fmla="*/ 72571 h 263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7151" h="2639885">
                <a:moveTo>
                  <a:pt x="1197259" y="72571"/>
                </a:moveTo>
                <a:cubicBezTo>
                  <a:pt x="1080152" y="247430"/>
                  <a:pt x="563596" y="767195"/>
                  <a:pt x="436863" y="1189102"/>
                </a:cubicBezTo>
                <a:cubicBezTo>
                  <a:pt x="310130" y="1611009"/>
                  <a:pt x="454509" y="2445198"/>
                  <a:pt x="436863" y="2604015"/>
                </a:cubicBezTo>
                <a:cubicBezTo>
                  <a:pt x="419217" y="2762832"/>
                  <a:pt x="403174" y="2355363"/>
                  <a:pt x="330985" y="2142003"/>
                </a:cubicBezTo>
                <a:cubicBezTo>
                  <a:pt x="258796" y="1928643"/>
                  <a:pt x="-36378" y="1609404"/>
                  <a:pt x="3727" y="1323855"/>
                </a:cubicBezTo>
                <a:cubicBezTo>
                  <a:pt x="43832" y="1038306"/>
                  <a:pt x="382320" y="626024"/>
                  <a:pt x="571617" y="428706"/>
                </a:cubicBezTo>
                <a:cubicBezTo>
                  <a:pt x="760914" y="231388"/>
                  <a:pt x="1038443" y="192887"/>
                  <a:pt x="1139508" y="139948"/>
                </a:cubicBezTo>
                <a:cubicBezTo>
                  <a:pt x="1240573" y="87009"/>
                  <a:pt x="1314366" y="-102288"/>
                  <a:pt x="1197259" y="72571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79C1AE12-89EE-409A-8096-5339FDC3F05A}"/>
              </a:ext>
            </a:extLst>
          </p:cNvPr>
          <p:cNvSpPr/>
          <p:nvPr/>
        </p:nvSpPr>
        <p:spPr>
          <a:xfrm>
            <a:off x="4588777" y="701144"/>
            <a:ext cx="1167269" cy="2767145"/>
          </a:xfrm>
          <a:custGeom>
            <a:avLst/>
            <a:gdLst>
              <a:gd name="connsiteX0" fmla="*/ 1167130 w 1167269"/>
              <a:gd name="connsiteY0" fmla="*/ 1500 h 2767145"/>
              <a:gd name="connsiteX1" fmla="*/ 146852 w 1167269"/>
              <a:gd name="connsiteY1" fmla="*/ 1849551 h 2767145"/>
              <a:gd name="connsiteX2" fmla="*/ 214229 w 1167269"/>
              <a:gd name="connsiteY2" fmla="*/ 2744700 h 2767145"/>
              <a:gd name="connsiteX3" fmla="*/ 117977 w 1167269"/>
              <a:gd name="connsiteY3" fmla="*/ 2417441 h 2767145"/>
              <a:gd name="connsiteX4" fmla="*/ 69850 w 1167269"/>
              <a:gd name="connsiteY4" fmla="*/ 1551168 h 2767145"/>
              <a:gd name="connsiteX5" fmla="*/ 1167130 w 1167269"/>
              <a:gd name="connsiteY5" fmla="*/ 1500 h 2767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269" h="2767145">
                <a:moveTo>
                  <a:pt x="1167130" y="1500"/>
                </a:moveTo>
                <a:cubicBezTo>
                  <a:pt x="1179964" y="51230"/>
                  <a:pt x="305669" y="1392351"/>
                  <a:pt x="146852" y="1849551"/>
                </a:cubicBezTo>
                <a:cubicBezTo>
                  <a:pt x="-11965" y="2306751"/>
                  <a:pt x="219041" y="2650052"/>
                  <a:pt x="214229" y="2744700"/>
                </a:cubicBezTo>
                <a:cubicBezTo>
                  <a:pt x="209417" y="2839348"/>
                  <a:pt x="142040" y="2616363"/>
                  <a:pt x="117977" y="2417441"/>
                </a:cubicBezTo>
                <a:cubicBezTo>
                  <a:pt x="93914" y="2218519"/>
                  <a:pt x="-101801" y="1950616"/>
                  <a:pt x="69850" y="1551168"/>
                </a:cubicBezTo>
                <a:cubicBezTo>
                  <a:pt x="241501" y="1151720"/>
                  <a:pt x="1154296" y="-48230"/>
                  <a:pt x="1167130" y="1500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F3A11F34-75DC-46B3-92DC-BC5A3A2842F1}"/>
              </a:ext>
            </a:extLst>
          </p:cNvPr>
          <p:cNvSpPr/>
          <p:nvPr/>
        </p:nvSpPr>
        <p:spPr>
          <a:xfrm>
            <a:off x="3719026" y="2348564"/>
            <a:ext cx="1334237" cy="1848412"/>
          </a:xfrm>
          <a:custGeom>
            <a:avLst/>
            <a:gdLst>
              <a:gd name="connsiteX0" fmla="*/ 1334237 w 1334237"/>
              <a:gd name="connsiteY0" fmla="*/ 0 h 1848412"/>
              <a:gd name="connsiteX1" fmla="*/ 1026229 w 1334237"/>
              <a:gd name="connsiteY1" fmla="*/ 1357162 h 1848412"/>
              <a:gd name="connsiteX2" fmla="*/ 833723 w 1334237"/>
              <a:gd name="connsiteY2" fmla="*/ 1386038 h 1848412"/>
              <a:gd name="connsiteX3" fmla="*/ 390961 w 1334237"/>
              <a:gd name="connsiteY3" fmla="*/ 1270535 h 1848412"/>
              <a:gd name="connsiteX4" fmla="*/ 15576 w 1334237"/>
              <a:gd name="connsiteY4" fmla="*/ 1848051 h 1848412"/>
              <a:gd name="connsiteX5" fmla="*/ 131079 w 1334237"/>
              <a:gd name="connsiteY5" fmla="*/ 1347537 h 1848412"/>
              <a:gd name="connsiteX6" fmla="*/ 670094 w 1334237"/>
              <a:gd name="connsiteY6" fmla="*/ 760396 h 1848412"/>
              <a:gd name="connsiteX7" fmla="*/ 1334237 w 1334237"/>
              <a:gd name="connsiteY7" fmla="*/ 0 h 184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4237" h="1848412">
                <a:moveTo>
                  <a:pt x="1334237" y="0"/>
                </a:moveTo>
                <a:cubicBezTo>
                  <a:pt x="1221942" y="563078"/>
                  <a:pt x="1109648" y="1126156"/>
                  <a:pt x="1026229" y="1357162"/>
                </a:cubicBezTo>
                <a:cubicBezTo>
                  <a:pt x="942810" y="1588168"/>
                  <a:pt x="939601" y="1400476"/>
                  <a:pt x="833723" y="1386038"/>
                </a:cubicBezTo>
                <a:cubicBezTo>
                  <a:pt x="727845" y="1371600"/>
                  <a:pt x="527319" y="1193533"/>
                  <a:pt x="390961" y="1270535"/>
                </a:cubicBezTo>
                <a:cubicBezTo>
                  <a:pt x="254603" y="1347537"/>
                  <a:pt x="58890" y="1835217"/>
                  <a:pt x="15576" y="1848051"/>
                </a:cubicBezTo>
                <a:cubicBezTo>
                  <a:pt x="-27738" y="1860885"/>
                  <a:pt x="21993" y="1528813"/>
                  <a:pt x="131079" y="1347537"/>
                </a:cubicBezTo>
                <a:cubicBezTo>
                  <a:pt x="240165" y="1166261"/>
                  <a:pt x="467964" y="981777"/>
                  <a:pt x="670094" y="760396"/>
                </a:cubicBezTo>
                <a:lnTo>
                  <a:pt x="1334237" y="0"/>
                </a:ln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A4DF45DD-E8D9-441F-8432-4E526F241AC6}"/>
              </a:ext>
            </a:extLst>
          </p:cNvPr>
          <p:cNvSpPr/>
          <p:nvPr/>
        </p:nvSpPr>
        <p:spPr>
          <a:xfrm>
            <a:off x="8289034" y="4190943"/>
            <a:ext cx="1803596" cy="3162533"/>
          </a:xfrm>
          <a:custGeom>
            <a:avLst/>
            <a:gdLst>
              <a:gd name="connsiteX0" fmla="*/ 287075 w 1803596"/>
              <a:gd name="connsiteY0" fmla="*/ 140425 h 3162533"/>
              <a:gd name="connsiteX1" fmla="*/ 287075 w 1803596"/>
              <a:gd name="connsiteY1" fmla="*/ 217428 h 3162533"/>
              <a:gd name="connsiteX2" fmla="*/ 277450 w 1803596"/>
              <a:gd name="connsiteY2" fmla="*/ 1584215 h 3162533"/>
              <a:gd name="connsiteX3" fmla="*/ 1778991 w 1803596"/>
              <a:gd name="connsiteY3" fmla="*/ 3085756 h 3162533"/>
              <a:gd name="connsiteX4" fmla="*/ 1134099 w 1803596"/>
              <a:gd name="connsiteY4" fmla="*/ 2902876 h 3162533"/>
              <a:gd name="connsiteX5" fmla="*/ 133071 w 1803596"/>
              <a:gd name="connsiteY5" fmla="*/ 2546741 h 3162533"/>
              <a:gd name="connsiteX6" fmla="*/ 27193 w 1803596"/>
              <a:gd name="connsiteY6" fmla="*/ 1574590 h 3162533"/>
              <a:gd name="connsiteX7" fmla="*/ 287075 w 1803596"/>
              <a:gd name="connsiteY7" fmla="*/ 140425 h 3162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3596" h="3162533">
                <a:moveTo>
                  <a:pt x="287075" y="140425"/>
                </a:moveTo>
                <a:cubicBezTo>
                  <a:pt x="330389" y="-85769"/>
                  <a:pt x="288679" y="-23204"/>
                  <a:pt x="287075" y="217428"/>
                </a:cubicBezTo>
                <a:cubicBezTo>
                  <a:pt x="285471" y="458060"/>
                  <a:pt x="28797" y="1106160"/>
                  <a:pt x="277450" y="1584215"/>
                </a:cubicBezTo>
                <a:cubicBezTo>
                  <a:pt x="526103" y="2062270"/>
                  <a:pt x="1636216" y="2865979"/>
                  <a:pt x="1778991" y="3085756"/>
                </a:cubicBezTo>
                <a:cubicBezTo>
                  <a:pt x="1921766" y="3305533"/>
                  <a:pt x="1408419" y="2992712"/>
                  <a:pt x="1134099" y="2902876"/>
                </a:cubicBezTo>
                <a:cubicBezTo>
                  <a:pt x="859779" y="2813040"/>
                  <a:pt x="317555" y="2768122"/>
                  <a:pt x="133071" y="2546741"/>
                </a:cubicBezTo>
                <a:cubicBezTo>
                  <a:pt x="-51413" y="2325360"/>
                  <a:pt x="1526" y="1978851"/>
                  <a:pt x="27193" y="1574590"/>
                </a:cubicBezTo>
                <a:cubicBezTo>
                  <a:pt x="52860" y="1170329"/>
                  <a:pt x="243761" y="366619"/>
                  <a:pt x="287075" y="140425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96B97801-615E-44BE-B965-50E156B8732E}"/>
              </a:ext>
            </a:extLst>
          </p:cNvPr>
          <p:cNvSpPr/>
          <p:nvPr/>
        </p:nvSpPr>
        <p:spPr>
          <a:xfrm>
            <a:off x="7500710" y="4232023"/>
            <a:ext cx="2101666" cy="4287409"/>
          </a:xfrm>
          <a:custGeom>
            <a:avLst/>
            <a:gdLst>
              <a:gd name="connsiteX0" fmla="*/ 700014 w 2101666"/>
              <a:gd name="connsiteY0" fmla="*/ 214849 h 4287409"/>
              <a:gd name="connsiteX1" fmla="*/ 700014 w 2101666"/>
              <a:gd name="connsiteY1" fmla="*/ 272600 h 4287409"/>
              <a:gd name="connsiteX2" fmla="*/ 189875 w 2101666"/>
              <a:gd name="connsiteY2" fmla="*/ 1880019 h 4287409"/>
              <a:gd name="connsiteX3" fmla="*/ 141749 w 2101666"/>
              <a:gd name="connsiteY3" fmla="*/ 2332406 h 4287409"/>
              <a:gd name="connsiteX4" fmla="*/ 1989799 w 2101666"/>
              <a:gd name="connsiteY4" fmla="*/ 4161206 h 4287409"/>
              <a:gd name="connsiteX5" fmla="*/ 1778044 w 2101666"/>
              <a:gd name="connsiteY5" fmla="*/ 3939825 h 4287409"/>
              <a:gd name="connsiteX6" fmla="*/ 805892 w 2101666"/>
              <a:gd name="connsiteY6" fmla="*/ 2419034 h 4287409"/>
              <a:gd name="connsiteX7" fmla="*/ 700014 w 2101666"/>
              <a:gd name="connsiteY7" fmla="*/ 214849 h 4287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1666" h="4287409">
                <a:moveTo>
                  <a:pt x="700014" y="214849"/>
                </a:moveTo>
                <a:cubicBezTo>
                  <a:pt x="682368" y="-142890"/>
                  <a:pt x="785037" y="-4928"/>
                  <a:pt x="700014" y="272600"/>
                </a:cubicBezTo>
                <a:cubicBezTo>
                  <a:pt x="614991" y="550128"/>
                  <a:pt x="282919" y="1536718"/>
                  <a:pt x="189875" y="1880019"/>
                </a:cubicBezTo>
                <a:cubicBezTo>
                  <a:pt x="96831" y="2223320"/>
                  <a:pt x="-158238" y="1952208"/>
                  <a:pt x="141749" y="2332406"/>
                </a:cubicBezTo>
                <a:cubicBezTo>
                  <a:pt x="441736" y="2712604"/>
                  <a:pt x="1717083" y="3893303"/>
                  <a:pt x="1989799" y="4161206"/>
                </a:cubicBezTo>
                <a:cubicBezTo>
                  <a:pt x="2262515" y="4429109"/>
                  <a:pt x="1975362" y="4230187"/>
                  <a:pt x="1778044" y="3939825"/>
                </a:cubicBezTo>
                <a:cubicBezTo>
                  <a:pt x="1580726" y="3649463"/>
                  <a:pt x="982355" y="3035051"/>
                  <a:pt x="805892" y="2419034"/>
                </a:cubicBezTo>
                <a:cubicBezTo>
                  <a:pt x="629429" y="1803017"/>
                  <a:pt x="717660" y="572588"/>
                  <a:pt x="700014" y="214849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71BE1552-37AA-4FA0-8877-EF7B0A5636D2}"/>
              </a:ext>
            </a:extLst>
          </p:cNvPr>
          <p:cNvSpPr/>
          <p:nvPr/>
        </p:nvSpPr>
        <p:spPr>
          <a:xfrm>
            <a:off x="3324869" y="4680267"/>
            <a:ext cx="1815247" cy="4547000"/>
          </a:xfrm>
          <a:custGeom>
            <a:avLst/>
            <a:gdLst>
              <a:gd name="connsiteX0" fmla="*/ 1333758 w 1815247"/>
              <a:gd name="connsiteY0" fmla="*/ 180491 h 4547000"/>
              <a:gd name="connsiteX1" fmla="*/ 1333758 w 1815247"/>
              <a:gd name="connsiteY1" fmla="*/ 257493 h 4547000"/>
              <a:gd name="connsiteX2" fmla="*/ 1815022 w 1815247"/>
              <a:gd name="connsiteY2" fmla="*/ 2538680 h 4547000"/>
              <a:gd name="connsiteX3" fmla="*/ 1266382 w 1815247"/>
              <a:gd name="connsiteY3" fmla="*/ 3048819 h 4547000"/>
              <a:gd name="connsiteX4" fmla="*/ 15097 w 1815247"/>
              <a:gd name="connsiteY4" fmla="*/ 4531110 h 4547000"/>
              <a:gd name="connsiteX5" fmla="*/ 621489 w 1815247"/>
              <a:gd name="connsiteY5" fmla="*/ 3722588 h 4547000"/>
              <a:gd name="connsiteX6" fmla="*/ 1333758 w 1815247"/>
              <a:gd name="connsiteY6" fmla="*/ 2038167 h 4547000"/>
              <a:gd name="connsiteX7" fmla="*/ 1314508 w 1815247"/>
              <a:gd name="connsiteY7" fmla="*/ 132365 h 4547000"/>
              <a:gd name="connsiteX8" fmla="*/ 1333758 w 1815247"/>
              <a:gd name="connsiteY8" fmla="*/ 180491 h 45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5247" h="4547000">
                <a:moveTo>
                  <a:pt x="1333758" y="180491"/>
                </a:moveTo>
                <a:cubicBezTo>
                  <a:pt x="1336966" y="201346"/>
                  <a:pt x="1253547" y="-135539"/>
                  <a:pt x="1333758" y="257493"/>
                </a:cubicBezTo>
                <a:cubicBezTo>
                  <a:pt x="1413969" y="650525"/>
                  <a:pt x="1826251" y="2073459"/>
                  <a:pt x="1815022" y="2538680"/>
                </a:cubicBezTo>
                <a:cubicBezTo>
                  <a:pt x="1803793" y="3003901"/>
                  <a:pt x="1566369" y="2716747"/>
                  <a:pt x="1266382" y="3048819"/>
                </a:cubicBezTo>
                <a:cubicBezTo>
                  <a:pt x="966395" y="3380891"/>
                  <a:pt x="122579" y="4418815"/>
                  <a:pt x="15097" y="4531110"/>
                </a:cubicBezTo>
                <a:cubicBezTo>
                  <a:pt x="-92385" y="4643405"/>
                  <a:pt x="401712" y="4138079"/>
                  <a:pt x="621489" y="3722588"/>
                </a:cubicBezTo>
                <a:cubicBezTo>
                  <a:pt x="841266" y="3307098"/>
                  <a:pt x="1218255" y="2636537"/>
                  <a:pt x="1333758" y="2038167"/>
                </a:cubicBezTo>
                <a:cubicBezTo>
                  <a:pt x="1449261" y="1439797"/>
                  <a:pt x="1312904" y="446790"/>
                  <a:pt x="1314508" y="132365"/>
                </a:cubicBezTo>
                <a:cubicBezTo>
                  <a:pt x="1316112" y="-182060"/>
                  <a:pt x="1330550" y="159636"/>
                  <a:pt x="1333758" y="180491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F3E0504D-D0DE-48F3-932D-8A55244315BA}"/>
              </a:ext>
            </a:extLst>
          </p:cNvPr>
          <p:cNvSpPr/>
          <p:nvPr/>
        </p:nvSpPr>
        <p:spPr>
          <a:xfrm>
            <a:off x="3538346" y="4771525"/>
            <a:ext cx="932513" cy="3209033"/>
          </a:xfrm>
          <a:custGeom>
            <a:avLst/>
            <a:gdLst>
              <a:gd name="connsiteX0" fmla="*/ 889275 w 932513"/>
              <a:gd name="connsiteY0" fmla="*/ 12231 h 3209033"/>
              <a:gd name="connsiteX1" fmla="*/ 754521 w 932513"/>
              <a:gd name="connsiteY1" fmla="*/ 1128761 h 3209033"/>
              <a:gd name="connsiteX2" fmla="*/ 369511 w 932513"/>
              <a:gd name="connsiteY2" fmla="*/ 2524424 h 3209033"/>
              <a:gd name="connsiteX3" fmla="*/ 552391 w 932513"/>
              <a:gd name="connsiteY3" fmla="*/ 3207818 h 3209033"/>
              <a:gd name="connsiteX4" fmla="*/ 388761 w 932513"/>
              <a:gd name="connsiteY4" fmla="*/ 2668803 h 3209033"/>
              <a:gd name="connsiteX5" fmla="*/ 13376 w 932513"/>
              <a:gd name="connsiteY5" fmla="*/ 1860281 h 3209033"/>
              <a:gd name="connsiteX6" fmla="*/ 889275 w 932513"/>
              <a:gd name="connsiteY6" fmla="*/ 12231 h 320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2513" h="3209033">
                <a:moveTo>
                  <a:pt x="889275" y="12231"/>
                </a:moveTo>
                <a:cubicBezTo>
                  <a:pt x="1012799" y="-109689"/>
                  <a:pt x="841148" y="710062"/>
                  <a:pt x="754521" y="1128761"/>
                </a:cubicBezTo>
                <a:cubicBezTo>
                  <a:pt x="667894" y="1547460"/>
                  <a:pt x="403199" y="2177915"/>
                  <a:pt x="369511" y="2524424"/>
                </a:cubicBezTo>
                <a:cubicBezTo>
                  <a:pt x="335823" y="2870933"/>
                  <a:pt x="549183" y="3183755"/>
                  <a:pt x="552391" y="3207818"/>
                </a:cubicBezTo>
                <a:cubicBezTo>
                  <a:pt x="555599" y="3231881"/>
                  <a:pt x="478597" y="2893392"/>
                  <a:pt x="388761" y="2668803"/>
                </a:cubicBezTo>
                <a:cubicBezTo>
                  <a:pt x="298925" y="2444214"/>
                  <a:pt x="-74856" y="2304647"/>
                  <a:pt x="13376" y="1860281"/>
                </a:cubicBezTo>
                <a:cubicBezTo>
                  <a:pt x="101608" y="1415915"/>
                  <a:pt x="765751" y="134151"/>
                  <a:pt x="889275" y="12231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85BCA432-37BC-4B0C-BDBF-AF28ED2B3C1D}"/>
              </a:ext>
            </a:extLst>
          </p:cNvPr>
          <p:cNvSpPr/>
          <p:nvPr/>
        </p:nvSpPr>
        <p:spPr>
          <a:xfrm>
            <a:off x="2080844" y="3907740"/>
            <a:ext cx="1787020" cy="4519262"/>
          </a:xfrm>
          <a:custGeom>
            <a:avLst/>
            <a:gdLst>
              <a:gd name="connsiteX0" fmla="*/ 1759636 w 1787020"/>
              <a:gd name="connsiteY0" fmla="*/ 117 h 4519262"/>
              <a:gd name="connsiteX1" fmla="*/ 1490129 w 1787020"/>
              <a:gd name="connsiteY1" fmla="*/ 2348681 h 4519262"/>
              <a:gd name="connsiteX2" fmla="*/ 36714 w 1787020"/>
              <a:gd name="connsiteY2" fmla="*/ 4437363 h 4519262"/>
              <a:gd name="connsiteX3" fmla="*/ 489101 w 1787020"/>
              <a:gd name="connsiteY3" fmla="*/ 3936849 h 4519262"/>
              <a:gd name="connsiteX4" fmla="*/ 1076242 w 1787020"/>
              <a:gd name="connsiteY4" fmla="*/ 2444934 h 4519262"/>
              <a:gd name="connsiteX5" fmla="*/ 1759636 w 1787020"/>
              <a:gd name="connsiteY5" fmla="*/ 117 h 4519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7020" h="4519262">
                <a:moveTo>
                  <a:pt x="1759636" y="117"/>
                </a:moveTo>
                <a:cubicBezTo>
                  <a:pt x="1828617" y="-15925"/>
                  <a:pt x="1777283" y="1609140"/>
                  <a:pt x="1490129" y="2348681"/>
                </a:cubicBezTo>
                <a:cubicBezTo>
                  <a:pt x="1202975" y="3088222"/>
                  <a:pt x="203552" y="4172668"/>
                  <a:pt x="36714" y="4437363"/>
                </a:cubicBezTo>
                <a:cubicBezTo>
                  <a:pt x="-130124" y="4702058"/>
                  <a:pt x="315846" y="4268920"/>
                  <a:pt x="489101" y="3936849"/>
                </a:cubicBezTo>
                <a:cubicBezTo>
                  <a:pt x="662356" y="3604778"/>
                  <a:pt x="862882" y="3105869"/>
                  <a:pt x="1076242" y="2444934"/>
                </a:cubicBezTo>
                <a:cubicBezTo>
                  <a:pt x="1289602" y="1783999"/>
                  <a:pt x="1690655" y="16159"/>
                  <a:pt x="1759636" y="117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B76661C0-EA79-4521-88D4-62C06A7B8645}"/>
              </a:ext>
            </a:extLst>
          </p:cNvPr>
          <p:cNvSpPr/>
          <p:nvPr/>
        </p:nvSpPr>
        <p:spPr>
          <a:xfrm>
            <a:off x="4642907" y="5110671"/>
            <a:ext cx="3811093" cy="3691320"/>
          </a:xfrm>
          <a:custGeom>
            <a:avLst/>
            <a:gdLst>
              <a:gd name="connsiteX0" fmla="*/ 169725 w 3811093"/>
              <a:gd name="connsiteY0" fmla="*/ 344 h 3691320"/>
              <a:gd name="connsiteX1" fmla="*/ 1998525 w 3811093"/>
              <a:gd name="connsiteY1" fmla="*/ 1896521 h 3691320"/>
              <a:gd name="connsiteX2" fmla="*/ 3394188 w 3811093"/>
              <a:gd name="connsiteY2" fmla="*/ 2955300 h 3691320"/>
              <a:gd name="connsiteX3" fmla="*/ 3808074 w 3811093"/>
              <a:gd name="connsiteY3" fmla="*/ 3686820 h 3691320"/>
              <a:gd name="connsiteX4" fmla="*/ 3240184 w 3811093"/>
              <a:gd name="connsiteY4" fmla="*/ 3205556 h 3691320"/>
              <a:gd name="connsiteX5" fmla="*/ 1035998 w 3811093"/>
              <a:gd name="connsiteY5" fmla="*/ 2079401 h 3691320"/>
              <a:gd name="connsiteX6" fmla="*/ 179350 w 3811093"/>
              <a:gd name="connsiteY6" fmla="*/ 1742516 h 3691320"/>
              <a:gd name="connsiteX7" fmla="*/ 169725 w 3811093"/>
              <a:gd name="connsiteY7" fmla="*/ 344 h 369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1093" h="3691320">
                <a:moveTo>
                  <a:pt x="169725" y="344"/>
                </a:moveTo>
                <a:cubicBezTo>
                  <a:pt x="472921" y="26011"/>
                  <a:pt x="1461115" y="1404028"/>
                  <a:pt x="1998525" y="1896521"/>
                </a:cubicBezTo>
                <a:cubicBezTo>
                  <a:pt x="2535935" y="2389014"/>
                  <a:pt x="3092597" y="2656917"/>
                  <a:pt x="3394188" y="2955300"/>
                </a:cubicBezTo>
                <a:cubicBezTo>
                  <a:pt x="3695779" y="3253683"/>
                  <a:pt x="3833741" y="3645111"/>
                  <a:pt x="3808074" y="3686820"/>
                </a:cubicBezTo>
                <a:cubicBezTo>
                  <a:pt x="3782407" y="3728529"/>
                  <a:pt x="3702197" y="3473459"/>
                  <a:pt x="3240184" y="3205556"/>
                </a:cubicBezTo>
                <a:cubicBezTo>
                  <a:pt x="2778171" y="2937653"/>
                  <a:pt x="1546137" y="2323241"/>
                  <a:pt x="1035998" y="2079401"/>
                </a:cubicBezTo>
                <a:cubicBezTo>
                  <a:pt x="525859" y="1835561"/>
                  <a:pt x="325333" y="2092234"/>
                  <a:pt x="179350" y="1742516"/>
                </a:cubicBezTo>
                <a:cubicBezTo>
                  <a:pt x="33367" y="1392798"/>
                  <a:pt x="-133471" y="-25323"/>
                  <a:pt x="169725" y="344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3874A36E-1EBA-4C4F-84B8-D25BFE40B356}"/>
              </a:ext>
            </a:extLst>
          </p:cNvPr>
          <p:cNvSpPr/>
          <p:nvPr/>
        </p:nvSpPr>
        <p:spPr>
          <a:xfrm>
            <a:off x="6092720" y="6179085"/>
            <a:ext cx="1674945" cy="1301871"/>
          </a:xfrm>
          <a:custGeom>
            <a:avLst/>
            <a:gdLst>
              <a:gd name="connsiteX0" fmla="*/ 1559364 w 1674945"/>
              <a:gd name="connsiteY0" fmla="*/ 334 h 1301871"/>
              <a:gd name="connsiteX1" fmla="*/ 510211 w 1674945"/>
              <a:gd name="connsiteY1" fmla="*/ 645227 h 1301871"/>
              <a:gd name="connsiteX2" fmla="*/ 72 w 1674945"/>
              <a:gd name="connsiteY2" fmla="*/ 741479 h 1301871"/>
              <a:gd name="connsiteX3" fmla="*/ 481335 w 1674945"/>
              <a:gd name="connsiteY3" fmla="*/ 789606 h 1301871"/>
              <a:gd name="connsiteX4" fmla="*/ 1511238 w 1674945"/>
              <a:gd name="connsiteY4" fmla="*/ 1299744 h 1301871"/>
              <a:gd name="connsiteX5" fmla="*/ 1645992 w 1674945"/>
              <a:gd name="connsiteY5" fmla="*/ 568224 h 1301871"/>
              <a:gd name="connsiteX6" fmla="*/ 1559364 w 1674945"/>
              <a:gd name="connsiteY6" fmla="*/ 334 h 1301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4945" h="1301871">
                <a:moveTo>
                  <a:pt x="1559364" y="334"/>
                </a:moveTo>
                <a:cubicBezTo>
                  <a:pt x="1370067" y="13168"/>
                  <a:pt x="770093" y="521703"/>
                  <a:pt x="510211" y="645227"/>
                </a:cubicBezTo>
                <a:cubicBezTo>
                  <a:pt x="250329" y="768751"/>
                  <a:pt x="4885" y="717416"/>
                  <a:pt x="72" y="741479"/>
                </a:cubicBezTo>
                <a:cubicBezTo>
                  <a:pt x="-4741" y="765542"/>
                  <a:pt x="229474" y="696562"/>
                  <a:pt x="481335" y="789606"/>
                </a:cubicBezTo>
                <a:cubicBezTo>
                  <a:pt x="733196" y="882650"/>
                  <a:pt x="1317129" y="1336641"/>
                  <a:pt x="1511238" y="1299744"/>
                </a:cubicBezTo>
                <a:cubicBezTo>
                  <a:pt x="1705347" y="1262847"/>
                  <a:pt x="1642784" y="789605"/>
                  <a:pt x="1645992" y="568224"/>
                </a:cubicBezTo>
                <a:cubicBezTo>
                  <a:pt x="1649200" y="346843"/>
                  <a:pt x="1748661" y="-12500"/>
                  <a:pt x="1559364" y="334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8300A21E-FA15-49FB-BFB3-8C2B8FF8C79F}"/>
              </a:ext>
            </a:extLst>
          </p:cNvPr>
          <p:cNvSpPr/>
          <p:nvPr/>
        </p:nvSpPr>
        <p:spPr>
          <a:xfrm>
            <a:off x="5825584" y="807963"/>
            <a:ext cx="1084195" cy="2435733"/>
          </a:xfrm>
          <a:custGeom>
            <a:avLst/>
            <a:gdLst>
              <a:gd name="connsiteX0" fmla="*/ 488589 w 1084195"/>
              <a:gd name="connsiteY0" fmla="*/ 559 h 2435733"/>
              <a:gd name="connsiteX1" fmla="*/ 1037229 w 1084195"/>
              <a:gd name="connsiteY1" fmla="*/ 1242218 h 2435733"/>
              <a:gd name="connsiteX2" fmla="*/ 1037229 w 1084195"/>
              <a:gd name="connsiteY2" fmla="*/ 2377999 h 2435733"/>
              <a:gd name="connsiteX3" fmla="*/ 883224 w 1084195"/>
              <a:gd name="connsiteY3" fmla="*/ 2146993 h 2435733"/>
              <a:gd name="connsiteX4" fmla="*/ 7325 w 1084195"/>
              <a:gd name="connsiteY4" fmla="*/ 1097839 h 2435733"/>
              <a:gd name="connsiteX5" fmla="*/ 488589 w 1084195"/>
              <a:gd name="connsiteY5" fmla="*/ 559 h 243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4195" h="2435733">
                <a:moveTo>
                  <a:pt x="488589" y="559"/>
                </a:moveTo>
                <a:cubicBezTo>
                  <a:pt x="660240" y="24622"/>
                  <a:pt x="945789" y="845978"/>
                  <a:pt x="1037229" y="1242218"/>
                </a:cubicBezTo>
                <a:cubicBezTo>
                  <a:pt x="1128669" y="1638458"/>
                  <a:pt x="1062896" y="2227203"/>
                  <a:pt x="1037229" y="2377999"/>
                </a:cubicBezTo>
                <a:cubicBezTo>
                  <a:pt x="1011562" y="2528795"/>
                  <a:pt x="1054875" y="2360353"/>
                  <a:pt x="883224" y="2146993"/>
                </a:cubicBezTo>
                <a:cubicBezTo>
                  <a:pt x="711573" y="1933633"/>
                  <a:pt x="71493" y="1460391"/>
                  <a:pt x="7325" y="1097839"/>
                </a:cubicBezTo>
                <a:cubicBezTo>
                  <a:pt x="-56843" y="735287"/>
                  <a:pt x="316938" y="-23504"/>
                  <a:pt x="488589" y="559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: 図形 200">
            <a:extLst>
              <a:ext uri="{FF2B5EF4-FFF2-40B4-BE49-F238E27FC236}">
                <a16:creationId xmlns:a16="http://schemas.microsoft.com/office/drawing/2014/main" id="{46BE26F6-9130-475E-90F8-268D77C02AFC}"/>
              </a:ext>
            </a:extLst>
          </p:cNvPr>
          <p:cNvSpPr/>
          <p:nvPr/>
        </p:nvSpPr>
        <p:spPr>
          <a:xfrm>
            <a:off x="3420879" y="401387"/>
            <a:ext cx="2711278" cy="4704083"/>
          </a:xfrm>
          <a:custGeom>
            <a:avLst/>
            <a:gdLst>
              <a:gd name="connsiteX0" fmla="*/ 2681538 w 2711278"/>
              <a:gd name="connsiteY0" fmla="*/ 185754 h 4704083"/>
              <a:gd name="connsiteX1" fmla="*/ 1420628 w 2711278"/>
              <a:gd name="connsiteY1" fmla="*/ 1889426 h 4704083"/>
              <a:gd name="connsiteX2" fmla="*/ 997117 w 2711278"/>
              <a:gd name="connsiteY2" fmla="*/ 2842327 h 4704083"/>
              <a:gd name="connsiteX3" fmla="*/ 496603 w 2711278"/>
              <a:gd name="connsiteY3" fmla="*/ 3400592 h 4704083"/>
              <a:gd name="connsiteX4" fmla="*/ 265597 w 2711278"/>
              <a:gd name="connsiteY4" fmla="*/ 4671127 h 4704083"/>
              <a:gd name="connsiteX5" fmla="*/ 188595 w 2711278"/>
              <a:gd name="connsiteY5" fmla="*/ 4209114 h 4704083"/>
              <a:gd name="connsiteX6" fmla="*/ 15340 w 2711278"/>
              <a:gd name="connsiteY6" fmla="*/ 2909704 h 4704083"/>
              <a:gd name="connsiteX7" fmla="*/ 621732 w 2711278"/>
              <a:gd name="connsiteY7" fmla="*/ 1437038 h 4704083"/>
              <a:gd name="connsiteX8" fmla="*/ 2171399 w 2711278"/>
              <a:gd name="connsiteY8" fmla="*/ 185754 h 4704083"/>
              <a:gd name="connsiteX9" fmla="*/ 2681538 w 2711278"/>
              <a:gd name="connsiteY9" fmla="*/ 185754 h 470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11278" h="4704083">
                <a:moveTo>
                  <a:pt x="2681538" y="185754"/>
                </a:moveTo>
                <a:cubicBezTo>
                  <a:pt x="2556410" y="469699"/>
                  <a:pt x="1701365" y="1446664"/>
                  <a:pt x="1420628" y="1889426"/>
                </a:cubicBezTo>
                <a:cubicBezTo>
                  <a:pt x="1139891" y="2332188"/>
                  <a:pt x="1151121" y="2590466"/>
                  <a:pt x="997117" y="2842327"/>
                </a:cubicBezTo>
                <a:cubicBezTo>
                  <a:pt x="843113" y="3094188"/>
                  <a:pt x="618523" y="3095792"/>
                  <a:pt x="496603" y="3400592"/>
                </a:cubicBezTo>
                <a:cubicBezTo>
                  <a:pt x="374683" y="3705392"/>
                  <a:pt x="316932" y="4536373"/>
                  <a:pt x="265597" y="4671127"/>
                </a:cubicBezTo>
                <a:cubicBezTo>
                  <a:pt x="214262" y="4805881"/>
                  <a:pt x="230305" y="4502685"/>
                  <a:pt x="188595" y="4209114"/>
                </a:cubicBezTo>
                <a:cubicBezTo>
                  <a:pt x="146885" y="3915543"/>
                  <a:pt x="-56849" y="3371717"/>
                  <a:pt x="15340" y="2909704"/>
                </a:cubicBezTo>
                <a:cubicBezTo>
                  <a:pt x="87529" y="2447691"/>
                  <a:pt x="262389" y="1891030"/>
                  <a:pt x="621732" y="1437038"/>
                </a:cubicBezTo>
                <a:cubicBezTo>
                  <a:pt x="981075" y="983046"/>
                  <a:pt x="1824890" y="394301"/>
                  <a:pt x="2171399" y="185754"/>
                </a:cubicBezTo>
                <a:cubicBezTo>
                  <a:pt x="2517908" y="-22793"/>
                  <a:pt x="2806666" y="-98191"/>
                  <a:pt x="2681538" y="185754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: 図形 201">
            <a:extLst>
              <a:ext uri="{FF2B5EF4-FFF2-40B4-BE49-F238E27FC236}">
                <a16:creationId xmlns:a16="http://schemas.microsoft.com/office/drawing/2014/main" id="{00A4C59A-E910-4B14-B3D7-E16049E6C337}"/>
              </a:ext>
            </a:extLst>
          </p:cNvPr>
          <p:cNvSpPr/>
          <p:nvPr/>
        </p:nvSpPr>
        <p:spPr>
          <a:xfrm>
            <a:off x="4786608" y="1645045"/>
            <a:ext cx="1037324" cy="1879798"/>
          </a:xfrm>
          <a:custGeom>
            <a:avLst/>
            <a:gdLst>
              <a:gd name="connsiteX0" fmla="*/ 1027051 w 1037324"/>
              <a:gd name="connsiteY0" fmla="*/ 875 h 1879798"/>
              <a:gd name="connsiteX1" fmla="*/ 555413 w 1037324"/>
              <a:gd name="connsiteY1" fmla="*/ 1136656 h 1879798"/>
              <a:gd name="connsiteX2" fmla="*/ 603539 w 1037324"/>
              <a:gd name="connsiteY2" fmla="*/ 1858551 h 1879798"/>
              <a:gd name="connsiteX3" fmla="*/ 266655 w 1037324"/>
              <a:gd name="connsiteY3" fmla="*/ 1656420 h 1879798"/>
              <a:gd name="connsiteX4" fmla="*/ 35649 w 1037324"/>
              <a:gd name="connsiteY4" fmla="*/ 1329161 h 1879798"/>
              <a:gd name="connsiteX5" fmla="*/ 1027051 w 1037324"/>
              <a:gd name="connsiteY5" fmla="*/ 875 h 1879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7324" h="1879798">
                <a:moveTo>
                  <a:pt x="1027051" y="875"/>
                </a:moveTo>
                <a:cubicBezTo>
                  <a:pt x="1113678" y="-31209"/>
                  <a:pt x="625998" y="827043"/>
                  <a:pt x="555413" y="1136656"/>
                </a:cubicBezTo>
                <a:cubicBezTo>
                  <a:pt x="484828" y="1446269"/>
                  <a:pt x="651665" y="1771924"/>
                  <a:pt x="603539" y="1858551"/>
                </a:cubicBezTo>
                <a:cubicBezTo>
                  <a:pt x="555413" y="1945178"/>
                  <a:pt x="361303" y="1744652"/>
                  <a:pt x="266655" y="1656420"/>
                </a:cubicBezTo>
                <a:cubicBezTo>
                  <a:pt x="172007" y="1568188"/>
                  <a:pt x="-95896" y="1603481"/>
                  <a:pt x="35649" y="1329161"/>
                </a:cubicBezTo>
                <a:cubicBezTo>
                  <a:pt x="167194" y="1054841"/>
                  <a:pt x="940424" y="32959"/>
                  <a:pt x="1027051" y="875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D48B9781-5400-4E35-8AD6-F8E6218B424B}"/>
              </a:ext>
            </a:extLst>
          </p:cNvPr>
          <p:cNvSpPr/>
          <p:nvPr/>
        </p:nvSpPr>
        <p:spPr>
          <a:xfrm>
            <a:off x="5996475" y="127212"/>
            <a:ext cx="3054729" cy="3713691"/>
          </a:xfrm>
          <a:custGeom>
            <a:avLst/>
            <a:gdLst>
              <a:gd name="connsiteX0" fmla="*/ 385074 w 3054729"/>
              <a:gd name="connsiteY0" fmla="*/ 74919 h 3713691"/>
              <a:gd name="connsiteX1" fmla="*/ 490952 w 3054729"/>
              <a:gd name="connsiteY1" fmla="*/ 74919 h 3713691"/>
              <a:gd name="connsiteX2" fmla="*/ 2107997 w 3054729"/>
              <a:gd name="connsiteY2" fmla="*/ 998944 h 3713691"/>
              <a:gd name="connsiteX3" fmla="*/ 2974270 w 3054729"/>
              <a:gd name="connsiteY3" fmla="*/ 3530388 h 3713691"/>
              <a:gd name="connsiteX4" fmla="*/ 2858767 w 3054729"/>
              <a:gd name="connsiteY4" fmla="*/ 3299382 h 3713691"/>
              <a:gd name="connsiteX5" fmla="*/ 1578607 w 3054729"/>
              <a:gd name="connsiteY5" fmla="*/ 1566834 h 3713691"/>
              <a:gd name="connsiteX6" fmla="*/ 48190 w 3054729"/>
              <a:gd name="connsiteY6" fmla="*/ 238548 h 3713691"/>
              <a:gd name="connsiteX7" fmla="*/ 385074 w 3054729"/>
              <a:gd name="connsiteY7" fmla="*/ 74919 h 3713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54729" h="3713691">
                <a:moveTo>
                  <a:pt x="385074" y="74919"/>
                </a:moveTo>
                <a:cubicBezTo>
                  <a:pt x="458868" y="47647"/>
                  <a:pt x="203798" y="-79085"/>
                  <a:pt x="490952" y="74919"/>
                </a:cubicBezTo>
                <a:cubicBezTo>
                  <a:pt x="778106" y="228923"/>
                  <a:pt x="1694111" y="423032"/>
                  <a:pt x="2107997" y="998944"/>
                </a:cubicBezTo>
                <a:cubicBezTo>
                  <a:pt x="2521883" y="1574856"/>
                  <a:pt x="2849142" y="3146982"/>
                  <a:pt x="2974270" y="3530388"/>
                </a:cubicBezTo>
                <a:cubicBezTo>
                  <a:pt x="3099398" y="3913794"/>
                  <a:pt x="3091377" y="3626641"/>
                  <a:pt x="2858767" y="3299382"/>
                </a:cubicBezTo>
                <a:cubicBezTo>
                  <a:pt x="2626157" y="2972123"/>
                  <a:pt x="2047036" y="2076973"/>
                  <a:pt x="1578607" y="1566834"/>
                </a:cubicBezTo>
                <a:cubicBezTo>
                  <a:pt x="1110178" y="1056695"/>
                  <a:pt x="243904" y="493618"/>
                  <a:pt x="48190" y="238548"/>
                </a:cubicBezTo>
                <a:cubicBezTo>
                  <a:pt x="-147524" y="-16522"/>
                  <a:pt x="311280" y="102191"/>
                  <a:pt x="385074" y="74919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: 図形 203">
            <a:extLst>
              <a:ext uri="{FF2B5EF4-FFF2-40B4-BE49-F238E27FC236}">
                <a16:creationId xmlns:a16="http://schemas.microsoft.com/office/drawing/2014/main" id="{5A8E824E-CB2E-4C2A-9ACB-F4339E3D0EC9}"/>
              </a:ext>
            </a:extLst>
          </p:cNvPr>
          <p:cNvSpPr/>
          <p:nvPr/>
        </p:nvSpPr>
        <p:spPr>
          <a:xfrm>
            <a:off x="2641857" y="5821597"/>
            <a:ext cx="1954336" cy="3547097"/>
          </a:xfrm>
          <a:custGeom>
            <a:avLst/>
            <a:gdLst>
              <a:gd name="connsiteX0" fmla="*/ 1477756 w 1954336"/>
              <a:gd name="connsiteY0" fmla="*/ 1687 h 3547097"/>
              <a:gd name="connsiteX1" fmla="*/ 1198623 w 1954336"/>
              <a:gd name="connsiteY1" fmla="*/ 1089342 h 3547097"/>
              <a:gd name="connsiteX2" fmla="*/ 24341 w 1954336"/>
              <a:gd name="connsiteY2" fmla="*/ 1974866 h 3547097"/>
              <a:gd name="connsiteX3" fmla="*/ 438227 w 1954336"/>
              <a:gd name="connsiteY3" fmla="*/ 3524534 h 3547097"/>
              <a:gd name="connsiteX4" fmla="*/ 852114 w 1954336"/>
              <a:gd name="connsiteY4" fmla="*/ 2937392 h 3547097"/>
              <a:gd name="connsiteX5" fmla="*/ 1939768 w 1954336"/>
              <a:gd name="connsiteY5" fmla="*/ 1349224 h 3547097"/>
              <a:gd name="connsiteX6" fmla="*/ 1477756 w 1954336"/>
              <a:gd name="connsiteY6" fmla="*/ 1687 h 3547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4336" h="3547097">
                <a:moveTo>
                  <a:pt x="1477756" y="1687"/>
                </a:moveTo>
                <a:cubicBezTo>
                  <a:pt x="1354232" y="-41627"/>
                  <a:pt x="1440859" y="760479"/>
                  <a:pt x="1198623" y="1089342"/>
                </a:cubicBezTo>
                <a:cubicBezTo>
                  <a:pt x="956387" y="1418205"/>
                  <a:pt x="151074" y="1569001"/>
                  <a:pt x="24341" y="1974866"/>
                </a:cubicBezTo>
                <a:cubicBezTo>
                  <a:pt x="-102392" y="2380731"/>
                  <a:pt x="300265" y="3364113"/>
                  <a:pt x="438227" y="3524534"/>
                </a:cubicBezTo>
                <a:cubicBezTo>
                  <a:pt x="576189" y="3684955"/>
                  <a:pt x="852114" y="2937392"/>
                  <a:pt x="852114" y="2937392"/>
                </a:cubicBezTo>
                <a:cubicBezTo>
                  <a:pt x="1102371" y="2574841"/>
                  <a:pt x="1840307" y="1836904"/>
                  <a:pt x="1939768" y="1349224"/>
                </a:cubicBezTo>
                <a:cubicBezTo>
                  <a:pt x="2039229" y="861544"/>
                  <a:pt x="1601280" y="45001"/>
                  <a:pt x="1477756" y="1687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: 図形 204">
            <a:extLst>
              <a:ext uri="{FF2B5EF4-FFF2-40B4-BE49-F238E27FC236}">
                <a16:creationId xmlns:a16="http://schemas.microsoft.com/office/drawing/2014/main" id="{370DE719-4F10-4893-9CCF-13761429CAF3}"/>
              </a:ext>
            </a:extLst>
          </p:cNvPr>
          <p:cNvSpPr/>
          <p:nvPr/>
        </p:nvSpPr>
        <p:spPr>
          <a:xfrm>
            <a:off x="7352719" y="6870140"/>
            <a:ext cx="3245091" cy="2093876"/>
          </a:xfrm>
          <a:custGeom>
            <a:avLst/>
            <a:gdLst>
              <a:gd name="connsiteX0" fmla="*/ 713252 w 3245091"/>
              <a:gd name="connsiteY0" fmla="*/ 21548 h 2093876"/>
              <a:gd name="connsiteX1" fmla="*/ 828755 w 3245091"/>
              <a:gd name="connsiteY1" fmla="*/ 50424 h 2093876"/>
              <a:gd name="connsiteX2" fmla="*/ 2955938 w 3245091"/>
              <a:gd name="connsiteY2" fmla="*/ 935948 h 2093876"/>
              <a:gd name="connsiteX3" fmla="*/ 3177319 w 3245091"/>
              <a:gd name="connsiteY3" fmla="*/ 974449 h 2093876"/>
              <a:gd name="connsiteX4" fmla="*/ 2503550 w 3245091"/>
              <a:gd name="connsiteY4" fmla="*/ 1195831 h 2093876"/>
              <a:gd name="connsiteX5" fmla="*/ 1800906 w 3245091"/>
              <a:gd name="connsiteY5" fmla="*/ 1561591 h 2093876"/>
              <a:gd name="connsiteX6" fmla="*/ 1002009 w 3245091"/>
              <a:gd name="connsiteY6" fmla="*/ 666441 h 2093876"/>
              <a:gd name="connsiteX7" fmla="*/ 1974161 w 3245091"/>
              <a:gd name="connsiteY7" fmla="*/ 2042854 h 2093876"/>
              <a:gd name="connsiteX8" fmla="*/ 953883 w 3245091"/>
              <a:gd name="connsiteY8" fmla="*/ 1657843 h 2093876"/>
              <a:gd name="connsiteX9" fmla="*/ 982 w 3245091"/>
              <a:gd name="connsiteY9" fmla="*/ 329557 h 2093876"/>
              <a:gd name="connsiteX10" fmla="*/ 771003 w 3245091"/>
              <a:gd name="connsiteY10" fmla="*/ 271805 h 2093876"/>
              <a:gd name="connsiteX11" fmla="*/ 713252 w 3245091"/>
              <a:gd name="connsiteY11" fmla="*/ 21548 h 2093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45091" h="2093876">
                <a:moveTo>
                  <a:pt x="713252" y="21548"/>
                </a:moveTo>
                <a:cubicBezTo>
                  <a:pt x="584113" y="-40214"/>
                  <a:pt x="828755" y="50424"/>
                  <a:pt x="828755" y="50424"/>
                </a:cubicBezTo>
                <a:lnTo>
                  <a:pt x="2955938" y="935948"/>
                </a:lnTo>
                <a:cubicBezTo>
                  <a:pt x="3347365" y="1089952"/>
                  <a:pt x="3252717" y="931135"/>
                  <a:pt x="3177319" y="974449"/>
                </a:cubicBezTo>
                <a:cubicBezTo>
                  <a:pt x="3101921" y="1017763"/>
                  <a:pt x="2732952" y="1097974"/>
                  <a:pt x="2503550" y="1195831"/>
                </a:cubicBezTo>
                <a:cubicBezTo>
                  <a:pt x="2274148" y="1293688"/>
                  <a:pt x="2051163" y="1649823"/>
                  <a:pt x="1800906" y="1561591"/>
                </a:cubicBezTo>
                <a:cubicBezTo>
                  <a:pt x="1550649" y="1473359"/>
                  <a:pt x="973133" y="586231"/>
                  <a:pt x="1002009" y="666441"/>
                </a:cubicBezTo>
                <a:cubicBezTo>
                  <a:pt x="1030885" y="746652"/>
                  <a:pt x="1982182" y="1877620"/>
                  <a:pt x="1974161" y="2042854"/>
                </a:cubicBezTo>
                <a:cubicBezTo>
                  <a:pt x="1966140" y="2208088"/>
                  <a:pt x="1282746" y="1943392"/>
                  <a:pt x="953883" y="1657843"/>
                </a:cubicBezTo>
                <a:cubicBezTo>
                  <a:pt x="625020" y="1372294"/>
                  <a:pt x="31462" y="560563"/>
                  <a:pt x="982" y="329557"/>
                </a:cubicBezTo>
                <a:cubicBezTo>
                  <a:pt x="-29498" y="98551"/>
                  <a:pt x="658708" y="323140"/>
                  <a:pt x="771003" y="271805"/>
                </a:cubicBezTo>
                <a:cubicBezTo>
                  <a:pt x="883298" y="220470"/>
                  <a:pt x="779024" y="121009"/>
                  <a:pt x="713252" y="21548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: 図形 205">
            <a:extLst>
              <a:ext uri="{FF2B5EF4-FFF2-40B4-BE49-F238E27FC236}">
                <a16:creationId xmlns:a16="http://schemas.microsoft.com/office/drawing/2014/main" id="{CA0EC400-D80B-4D6A-B8E7-46238D854CA6}"/>
              </a:ext>
            </a:extLst>
          </p:cNvPr>
          <p:cNvSpPr/>
          <p:nvPr/>
        </p:nvSpPr>
        <p:spPr>
          <a:xfrm>
            <a:off x="6885863" y="1596543"/>
            <a:ext cx="526896" cy="1706908"/>
          </a:xfrm>
          <a:custGeom>
            <a:avLst/>
            <a:gdLst>
              <a:gd name="connsiteX0" fmla="*/ 14470 w 526896"/>
              <a:gd name="connsiteY0" fmla="*/ 12124 h 1706908"/>
              <a:gd name="connsiteX1" fmla="*/ 505537 w 526896"/>
              <a:gd name="connsiteY1" fmla="*/ 1163590 h 1706908"/>
              <a:gd name="connsiteX2" fmla="*/ 429337 w 526896"/>
              <a:gd name="connsiteY2" fmla="*/ 1705457 h 1706908"/>
              <a:gd name="connsiteX3" fmla="*/ 344670 w 526896"/>
              <a:gd name="connsiteY3" fmla="*/ 1299057 h 1706908"/>
              <a:gd name="connsiteX4" fmla="*/ 149937 w 526896"/>
              <a:gd name="connsiteY4" fmla="*/ 604790 h 1706908"/>
              <a:gd name="connsiteX5" fmla="*/ 14470 w 526896"/>
              <a:gd name="connsiteY5" fmla="*/ 12124 h 170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6896" h="1706908">
                <a:moveTo>
                  <a:pt x="14470" y="12124"/>
                </a:moveTo>
                <a:cubicBezTo>
                  <a:pt x="73737" y="105257"/>
                  <a:pt x="436393" y="881368"/>
                  <a:pt x="505537" y="1163590"/>
                </a:cubicBezTo>
                <a:cubicBezTo>
                  <a:pt x="574681" y="1445812"/>
                  <a:pt x="456148" y="1682879"/>
                  <a:pt x="429337" y="1705457"/>
                </a:cubicBezTo>
                <a:cubicBezTo>
                  <a:pt x="402526" y="1728035"/>
                  <a:pt x="391237" y="1482501"/>
                  <a:pt x="344670" y="1299057"/>
                </a:cubicBezTo>
                <a:cubicBezTo>
                  <a:pt x="298103" y="1115613"/>
                  <a:pt x="206381" y="823512"/>
                  <a:pt x="149937" y="604790"/>
                </a:cubicBezTo>
                <a:cubicBezTo>
                  <a:pt x="93493" y="386068"/>
                  <a:pt x="-44797" y="-81009"/>
                  <a:pt x="14470" y="12124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: 図形 206">
            <a:extLst>
              <a:ext uri="{FF2B5EF4-FFF2-40B4-BE49-F238E27FC236}">
                <a16:creationId xmlns:a16="http://schemas.microsoft.com/office/drawing/2014/main" id="{E4998FBC-DAB4-4AD9-A2D9-EE9D7A28DA19}"/>
              </a:ext>
            </a:extLst>
          </p:cNvPr>
          <p:cNvSpPr/>
          <p:nvPr/>
        </p:nvSpPr>
        <p:spPr>
          <a:xfrm>
            <a:off x="5955826" y="2259259"/>
            <a:ext cx="498777" cy="1187246"/>
          </a:xfrm>
          <a:custGeom>
            <a:avLst/>
            <a:gdLst>
              <a:gd name="connsiteX0" fmla="*/ 199441 w 498777"/>
              <a:gd name="connsiteY0" fmla="*/ 1341 h 1187246"/>
              <a:gd name="connsiteX1" fmla="*/ 258707 w 498777"/>
              <a:gd name="connsiteY1" fmla="*/ 831074 h 1187246"/>
              <a:gd name="connsiteX2" fmla="*/ 495774 w 498777"/>
              <a:gd name="connsiteY2" fmla="*/ 1186674 h 1187246"/>
              <a:gd name="connsiteX3" fmla="*/ 72441 w 498777"/>
              <a:gd name="connsiteY3" fmla="*/ 907274 h 1187246"/>
              <a:gd name="connsiteX4" fmla="*/ 13174 w 498777"/>
              <a:gd name="connsiteY4" fmla="*/ 644808 h 1187246"/>
              <a:gd name="connsiteX5" fmla="*/ 199441 w 498777"/>
              <a:gd name="connsiteY5" fmla="*/ 1341 h 118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8777" h="1187246">
                <a:moveTo>
                  <a:pt x="199441" y="1341"/>
                </a:moveTo>
                <a:cubicBezTo>
                  <a:pt x="240363" y="32385"/>
                  <a:pt x="209318" y="633519"/>
                  <a:pt x="258707" y="831074"/>
                </a:cubicBezTo>
                <a:cubicBezTo>
                  <a:pt x="308096" y="1028629"/>
                  <a:pt x="526818" y="1173974"/>
                  <a:pt x="495774" y="1186674"/>
                </a:cubicBezTo>
                <a:cubicBezTo>
                  <a:pt x="464730" y="1199374"/>
                  <a:pt x="152874" y="997585"/>
                  <a:pt x="72441" y="907274"/>
                </a:cubicBezTo>
                <a:cubicBezTo>
                  <a:pt x="-7992" y="816963"/>
                  <a:pt x="-10815" y="802852"/>
                  <a:pt x="13174" y="644808"/>
                </a:cubicBezTo>
                <a:cubicBezTo>
                  <a:pt x="37163" y="486764"/>
                  <a:pt x="158519" y="-29703"/>
                  <a:pt x="199441" y="1341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: 図形 207">
            <a:extLst>
              <a:ext uri="{FF2B5EF4-FFF2-40B4-BE49-F238E27FC236}">
                <a16:creationId xmlns:a16="http://schemas.microsoft.com/office/drawing/2014/main" id="{2BB71809-BCC8-4483-85A0-B5681D28EF6C}"/>
              </a:ext>
            </a:extLst>
          </p:cNvPr>
          <p:cNvSpPr/>
          <p:nvPr/>
        </p:nvSpPr>
        <p:spPr>
          <a:xfrm>
            <a:off x="7596681" y="1959785"/>
            <a:ext cx="462750" cy="1216706"/>
          </a:xfrm>
          <a:custGeom>
            <a:avLst/>
            <a:gdLst>
              <a:gd name="connsiteX0" fmla="*/ 14852 w 462750"/>
              <a:gd name="connsiteY0" fmla="*/ 46815 h 1216706"/>
              <a:gd name="connsiteX1" fmla="*/ 48719 w 462750"/>
              <a:gd name="connsiteY1" fmla="*/ 131482 h 1216706"/>
              <a:gd name="connsiteX2" fmla="*/ 455119 w 462750"/>
              <a:gd name="connsiteY2" fmla="*/ 995082 h 1216706"/>
              <a:gd name="connsiteX3" fmla="*/ 302719 w 462750"/>
              <a:gd name="connsiteY3" fmla="*/ 1215215 h 1216706"/>
              <a:gd name="connsiteX4" fmla="*/ 158786 w 462750"/>
              <a:gd name="connsiteY4" fmla="*/ 927348 h 1216706"/>
              <a:gd name="connsiteX5" fmla="*/ 116452 w 462750"/>
              <a:gd name="connsiteY5" fmla="*/ 563282 h 1216706"/>
              <a:gd name="connsiteX6" fmla="*/ 14852 w 462750"/>
              <a:gd name="connsiteY6" fmla="*/ 46815 h 1216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2750" h="1216706">
                <a:moveTo>
                  <a:pt x="14852" y="46815"/>
                </a:moveTo>
                <a:cubicBezTo>
                  <a:pt x="3563" y="-25152"/>
                  <a:pt x="-24659" y="-26562"/>
                  <a:pt x="48719" y="131482"/>
                </a:cubicBezTo>
                <a:cubicBezTo>
                  <a:pt x="122097" y="289526"/>
                  <a:pt x="412786" y="814460"/>
                  <a:pt x="455119" y="995082"/>
                </a:cubicBezTo>
                <a:cubicBezTo>
                  <a:pt x="497452" y="1175704"/>
                  <a:pt x="352108" y="1226504"/>
                  <a:pt x="302719" y="1215215"/>
                </a:cubicBezTo>
                <a:cubicBezTo>
                  <a:pt x="253330" y="1203926"/>
                  <a:pt x="189830" y="1036003"/>
                  <a:pt x="158786" y="927348"/>
                </a:cubicBezTo>
                <a:cubicBezTo>
                  <a:pt x="127742" y="818693"/>
                  <a:pt x="141852" y="714271"/>
                  <a:pt x="116452" y="563282"/>
                </a:cubicBezTo>
                <a:cubicBezTo>
                  <a:pt x="91052" y="412293"/>
                  <a:pt x="26141" y="118782"/>
                  <a:pt x="14852" y="46815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: 図形 208">
            <a:extLst>
              <a:ext uri="{FF2B5EF4-FFF2-40B4-BE49-F238E27FC236}">
                <a16:creationId xmlns:a16="http://schemas.microsoft.com/office/drawing/2014/main" id="{061B7175-D22C-499A-9C9C-52740DF41610}"/>
              </a:ext>
            </a:extLst>
          </p:cNvPr>
          <p:cNvSpPr/>
          <p:nvPr/>
        </p:nvSpPr>
        <p:spPr>
          <a:xfrm>
            <a:off x="6504337" y="4984475"/>
            <a:ext cx="1190634" cy="225803"/>
          </a:xfrm>
          <a:custGeom>
            <a:avLst/>
            <a:gdLst>
              <a:gd name="connsiteX0" fmla="*/ 32988 w 1190634"/>
              <a:gd name="connsiteY0" fmla="*/ 6625 h 225803"/>
              <a:gd name="connsiteX1" fmla="*/ 680688 w 1190634"/>
              <a:gd name="connsiteY1" fmla="*/ 25675 h 225803"/>
              <a:gd name="connsiteX2" fmla="*/ 1182338 w 1190634"/>
              <a:gd name="connsiteY2" fmla="*/ 82825 h 225803"/>
              <a:gd name="connsiteX3" fmla="*/ 931513 w 1190634"/>
              <a:gd name="connsiteY3" fmla="*/ 63775 h 225803"/>
              <a:gd name="connsiteX4" fmla="*/ 153638 w 1190634"/>
              <a:gd name="connsiteY4" fmla="*/ 152675 h 225803"/>
              <a:gd name="connsiteX5" fmla="*/ 42513 w 1190634"/>
              <a:gd name="connsiteY5" fmla="*/ 225700 h 225803"/>
              <a:gd name="connsiteX6" fmla="*/ 90138 w 1190634"/>
              <a:gd name="connsiteY6" fmla="*/ 136800 h 225803"/>
              <a:gd name="connsiteX7" fmla="*/ 32988 w 1190634"/>
              <a:gd name="connsiteY7" fmla="*/ 6625 h 225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0634" h="225803">
                <a:moveTo>
                  <a:pt x="32988" y="6625"/>
                </a:moveTo>
                <a:cubicBezTo>
                  <a:pt x="131413" y="-11896"/>
                  <a:pt x="489130" y="12975"/>
                  <a:pt x="680688" y="25675"/>
                </a:cubicBezTo>
                <a:cubicBezTo>
                  <a:pt x="872246" y="38375"/>
                  <a:pt x="1140534" y="76475"/>
                  <a:pt x="1182338" y="82825"/>
                </a:cubicBezTo>
                <a:cubicBezTo>
                  <a:pt x="1224142" y="89175"/>
                  <a:pt x="1102963" y="52133"/>
                  <a:pt x="931513" y="63775"/>
                </a:cubicBezTo>
                <a:cubicBezTo>
                  <a:pt x="760063" y="75417"/>
                  <a:pt x="301805" y="125688"/>
                  <a:pt x="153638" y="152675"/>
                </a:cubicBezTo>
                <a:cubicBezTo>
                  <a:pt x="5471" y="179663"/>
                  <a:pt x="53096" y="228346"/>
                  <a:pt x="42513" y="225700"/>
                </a:cubicBezTo>
                <a:cubicBezTo>
                  <a:pt x="31930" y="223054"/>
                  <a:pt x="92784" y="168550"/>
                  <a:pt x="90138" y="136800"/>
                </a:cubicBezTo>
                <a:cubicBezTo>
                  <a:pt x="87492" y="105050"/>
                  <a:pt x="-65437" y="25146"/>
                  <a:pt x="32988" y="6625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: 図形 209">
            <a:extLst>
              <a:ext uri="{FF2B5EF4-FFF2-40B4-BE49-F238E27FC236}">
                <a16:creationId xmlns:a16="http://schemas.microsoft.com/office/drawing/2014/main" id="{0E2BD176-F6CD-4F1E-B234-9097741382B2}"/>
              </a:ext>
            </a:extLst>
          </p:cNvPr>
          <p:cNvSpPr/>
          <p:nvPr/>
        </p:nvSpPr>
        <p:spPr>
          <a:xfrm>
            <a:off x="7568800" y="8394636"/>
            <a:ext cx="1054732" cy="1332908"/>
          </a:xfrm>
          <a:custGeom>
            <a:avLst/>
            <a:gdLst>
              <a:gd name="connsiteX0" fmla="*/ 400 w 1054732"/>
              <a:gd name="connsiteY0" fmla="*/ 12764 h 1332908"/>
              <a:gd name="connsiteX1" fmla="*/ 616350 w 1054732"/>
              <a:gd name="connsiteY1" fmla="*/ 412814 h 1332908"/>
              <a:gd name="connsiteX2" fmla="*/ 1029100 w 1054732"/>
              <a:gd name="connsiteY2" fmla="*/ 1276414 h 1332908"/>
              <a:gd name="connsiteX3" fmla="*/ 978300 w 1054732"/>
              <a:gd name="connsiteY3" fmla="*/ 1206564 h 1332908"/>
              <a:gd name="connsiteX4" fmla="*/ 711600 w 1054732"/>
              <a:gd name="connsiteY4" fmla="*/ 857314 h 1332908"/>
              <a:gd name="connsiteX5" fmla="*/ 400 w 1054732"/>
              <a:gd name="connsiteY5" fmla="*/ 12764 h 1332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4732" h="1332908">
                <a:moveTo>
                  <a:pt x="400" y="12764"/>
                </a:moveTo>
                <a:cubicBezTo>
                  <a:pt x="-15475" y="-61319"/>
                  <a:pt x="444900" y="202206"/>
                  <a:pt x="616350" y="412814"/>
                </a:cubicBezTo>
                <a:cubicBezTo>
                  <a:pt x="787800" y="623422"/>
                  <a:pt x="968775" y="1144122"/>
                  <a:pt x="1029100" y="1276414"/>
                </a:cubicBezTo>
                <a:cubicBezTo>
                  <a:pt x="1089425" y="1408706"/>
                  <a:pt x="1031217" y="1276414"/>
                  <a:pt x="978300" y="1206564"/>
                </a:cubicBezTo>
                <a:cubicBezTo>
                  <a:pt x="925383" y="1136714"/>
                  <a:pt x="869292" y="1057339"/>
                  <a:pt x="711600" y="857314"/>
                </a:cubicBezTo>
                <a:cubicBezTo>
                  <a:pt x="553908" y="657289"/>
                  <a:pt x="16275" y="86847"/>
                  <a:pt x="400" y="127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: 図形 210">
            <a:extLst>
              <a:ext uri="{FF2B5EF4-FFF2-40B4-BE49-F238E27FC236}">
                <a16:creationId xmlns:a16="http://schemas.microsoft.com/office/drawing/2014/main" id="{8A99A101-11D0-4584-85EA-37A1F549456B}"/>
              </a:ext>
            </a:extLst>
          </p:cNvPr>
          <p:cNvSpPr/>
          <p:nvPr/>
        </p:nvSpPr>
        <p:spPr>
          <a:xfrm>
            <a:off x="4603514" y="3427600"/>
            <a:ext cx="1818086" cy="2642504"/>
          </a:xfrm>
          <a:custGeom>
            <a:avLst/>
            <a:gdLst>
              <a:gd name="connsiteX0" fmla="*/ 444736 w 1818086"/>
              <a:gd name="connsiteY0" fmla="*/ 77600 h 2642504"/>
              <a:gd name="connsiteX1" fmla="*/ 787636 w 1818086"/>
              <a:gd name="connsiteY1" fmla="*/ 414150 h 2642504"/>
              <a:gd name="connsiteX2" fmla="*/ 1346436 w 1818086"/>
              <a:gd name="connsiteY2" fmla="*/ 1893700 h 2642504"/>
              <a:gd name="connsiteX3" fmla="*/ 1816336 w 1818086"/>
              <a:gd name="connsiteY3" fmla="*/ 2611250 h 2642504"/>
              <a:gd name="connsiteX4" fmla="*/ 1460736 w 1818086"/>
              <a:gd name="connsiteY4" fmla="*/ 2401700 h 2642504"/>
              <a:gd name="connsiteX5" fmla="*/ 393936 w 1818086"/>
              <a:gd name="connsiteY5" fmla="*/ 1404750 h 2642504"/>
              <a:gd name="connsiteX6" fmla="*/ 25636 w 1818086"/>
              <a:gd name="connsiteY6" fmla="*/ 795150 h 2642504"/>
              <a:gd name="connsiteX7" fmla="*/ 76436 w 1818086"/>
              <a:gd name="connsiteY7" fmla="*/ 64900 h 2642504"/>
              <a:gd name="connsiteX8" fmla="*/ 444736 w 1818086"/>
              <a:gd name="connsiteY8" fmla="*/ 77600 h 2642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8086" h="2642504">
                <a:moveTo>
                  <a:pt x="444736" y="77600"/>
                </a:moveTo>
                <a:cubicBezTo>
                  <a:pt x="563269" y="135808"/>
                  <a:pt x="637353" y="111467"/>
                  <a:pt x="787636" y="414150"/>
                </a:cubicBezTo>
                <a:cubicBezTo>
                  <a:pt x="937919" y="716833"/>
                  <a:pt x="1174986" y="1527517"/>
                  <a:pt x="1346436" y="1893700"/>
                </a:cubicBezTo>
                <a:cubicBezTo>
                  <a:pt x="1517886" y="2259883"/>
                  <a:pt x="1797286" y="2526583"/>
                  <a:pt x="1816336" y="2611250"/>
                </a:cubicBezTo>
                <a:cubicBezTo>
                  <a:pt x="1835386" y="2695917"/>
                  <a:pt x="1697803" y="2602783"/>
                  <a:pt x="1460736" y="2401700"/>
                </a:cubicBezTo>
                <a:cubicBezTo>
                  <a:pt x="1223669" y="2200617"/>
                  <a:pt x="633119" y="1672508"/>
                  <a:pt x="393936" y="1404750"/>
                </a:cubicBezTo>
                <a:cubicBezTo>
                  <a:pt x="154753" y="1136992"/>
                  <a:pt x="78553" y="1018458"/>
                  <a:pt x="25636" y="795150"/>
                </a:cubicBezTo>
                <a:cubicBezTo>
                  <a:pt x="-27281" y="571842"/>
                  <a:pt x="7644" y="186608"/>
                  <a:pt x="76436" y="64900"/>
                </a:cubicBezTo>
                <a:cubicBezTo>
                  <a:pt x="145228" y="-56808"/>
                  <a:pt x="326203" y="19392"/>
                  <a:pt x="444736" y="77600"/>
                </a:cubicBezTo>
                <a:close/>
              </a:path>
            </a:pathLst>
          </a:custGeom>
          <a:solidFill>
            <a:srgbClr val="0070C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テキスト ボックス 211">
            <a:extLst>
              <a:ext uri="{FF2B5EF4-FFF2-40B4-BE49-F238E27FC236}">
                <a16:creationId xmlns:a16="http://schemas.microsoft.com/office/drawing/2014/main" id="{F02568E1-1F2D-4948-B6E2-8BE905B39DC2}"/>
              </a:ext>
            </a:extLst>
          </p:cNvPr>
          <p:cNvSpPr txBox="1"/>
          <p:nvPr/>
        </p:nvSpPr>
        <p:spPr>
          <a:xfrm>
            <a:off x="10293628" y="1244600"/>
            <a:ext cx="1415772" cy="705577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000" dirty="0">
                <a:solidFill>
                  <a:schemeClr val="bg1">
                    <a:lumMod val="50000"/>
                  </a:schemeClr>
                </a:solidFill>
              </a:rPr>
              <a:t>南方先生、</a:t>
            </a:r>
            <a:endParaRPr kumimoji="1" lang="en-US" altLang="ja-JP" sz="4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kumimoji="1" lang="en-US" altLang="ja-JP" sz="4000" dirty="0">
                <a:solidFill>
                  <a:schemeClr val="bg1">
                    <a:lumMod val="50000"/>
                  </a:schemeClr>
                </a:solidFill>
              </a:rPr>
              <a:t>       </a:t>
            </a:r>
            <a:r>
              <a:rPr kumimoji="1" lang="ja-JP" altLang="en-US" sz="4000" dirty="0">
                <a:solidFill>
                  <a:schemeClr val="bg1">
                    <a:lumMod val="50000"/>
                  </a:schemeClr>
                </a:solidFill>
              </a:rPr>
              <a:t>ペニシリンでございます！</a:t>
            </a:r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8BF46785-3B8C-4629-A655-0351F2DFB256}"/>
              </a:ext>
            </a:extLst>
          </p:cNvPr>
          <p:cNvSpPr/>
          <p:nvPr/>
        </p:nvSpPr>
        <p:spPr>
          <a:xfrm>
            <a:off x="5800202" y="2385408"/>
            <a:ext cx="163853" cy="887608"/>
          </a:xfrm>
          <a:custGeom>
            <a:avLst/>
            <a:gdLst>
              <a:gd name="connsiteX0" fmla="*/ 112918 w 163853"/>
              <a:gd name="connsiteY0" fmla="*/ 17432 h 887608"/>
              <a:gd name="connsiteX1" fmla="*/ 97678 w 163853"/>
              <a:gd name="connsiteY1" fmla="*/ 779432 h 887608"/>
              <a:gd name="connsiteX2" fmla="*/ 163718 w 163853"/>
              <a:gd name="connsiteY2" fmla="*/ 860712 h 887608"/>
              <a:gd name="connsiteX3" fmla="*/ 77358 w 163853"/>
              <a:gd name="connsiteY3" fmla="*/ 571152 h 887608"/>
              <a:gd name="connsiteX4" fmla="*/ 1158 w 163853"/>
              <a:gd name="connsiteY4" fmla="*/ 271432 h 887608"/>
              <a:gd name="connsiteX5" fmla="*/ 112918 w 163853"/>
              <a:gd name="connsiteY5" fmla="*/ 17432 h 887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853" h="887608">
                <a:moveTo>
                  <a:pt x="112918" y="17432"/>
                </a:moveTo>
                <a:cubicBezTo>
                  <a:pt x="129005" y="102099"/>
                  <a:pt x="89211" y="638885"/>
                  <a:pt x="97678" y="779432"/>
                </a:cubicBezTo>
                <a:cubicBezTo>
                  <a:pt x="106145" y="919979"/>
                  <a:pt x="167105" y="895425"/>
                  <a:pt x="163718" y="860712"/>
                </a:cubicBezTo>
                <a:cubicBezTo>
                  <a:pt x="160331" y="825999"/>
                  <a:pt x="104451" y="669365"/>
                  <a:pt x="77358" y="571152"/>
                </a:cubicBezTo>
                <a:cubicBezTo>
                  <a:pt x="50265" y="472939"/>
                  <a:pt x="-9002" y="363719"/>
                  <a:pt x="1158" y="271432"/>
                </a:cubicBezTo>
                <a:cubicBezTo>
                  <a:pt x="11318" y="179145"/>
                  <a:pt x="96831" y="-67235"/>
                  <a:pt x="112918" y="17432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C25B8581-9AD6-4B0E-8445-7942371CF896}"/>
              </a:ext>
            </a:extLst>
          </p:cNvPr>
          <p:cNvSpPr/>
          <p:nvPr/>
        </p:nvSpPr>
        <p:spPr>
          <a:xfrm>
            <a:off x="5542036" y="3193869"/>
            <a:ext cx="340712" cy="166096"/>
          </a:xfrm>
          <a:custGeom>
            <a:avLst/>
            <a:gdLst>
              <a:gd name="connsiteX0" fmla="*/ 338064 w 340712"/>
              <a:gd name="connsiteY0" fmla="*/ 3356 h 166096"/>
              <a:gd name="connsiteX1" fmla="*/ 4689 w 340712"/>
              <a:gd name="connsiteY1" fmla="*/ 165281 h 166096"/>
              <a:gd name="connsiteX2" fmla="*/ 153914 w 340712"/>
              <a:gd name="connsiteY2" fmla="*/ 63681 h 166096"/>
              <a:gd name="connsiteX3" fmla="*/ 338064 w 340712"/>
              <a:gd name="connsiteY3" fmla="*/ 3356 h 16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0712" h="166096">
                <a:moveTo>
                  <a:pt x="338064" y="3356"/>
                </a:moveTo>
                <a:cubicBezTo>
                  <a:pt x="313193" y="20289"/>
                  <a:pt x="35381" y="155227"/>
                  <a:pt x="4689" y="165281"/>
                </a:cubicBezTo>
                <a:cubicBezTo>
                  <a:pt x="-26003" y="175335"/>
                  <a:pt x="102056" y="89610"/>
                  <a:pt x="153914" y="63681"/>
                </a:cubicBezTo>
                <a:cubicBezTo>
                  <a:pt x="205772" y="37752"/>
                  <a:pt x="362935" y="-13577"/>
                  <a:pt x="338064" y="335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7FA20247-2D28-4550-A3E9-0E30C01387FD}"/>
              </a:ext>
            </a:extLst>
          </p:cNvPr>
          <p:cNvSpPr/>
          <p:nvPr/>
        </p:nvSpPr>
        <p:spPr>
          <a:xfrm>
            <a:off x="5471553" y="3113536"/>
            <a:ext cx="344418" cy="307036"/>
          </a:xfrm>
          <a:custGeom>
            <a:avLst/>
            <a:gdLst>
              <a:gd name="connsiteX0" fmla="*/ 340814 w 344418"/>
              <a:gd name="connsiteY0" fmla="*/ 19131 h 307036"/>
              <a:gd name="connsiteX1" fmla="*/ 19080 w 344418"/>
              <a:gd name="connsiteY1" fmla="*/ 294297 h 307036"/>
              <a:gd name="connsiteX2" fmla="*/ 52947 w 344418"/>
              <a:gd name="connsiteY2" fmla="*/ 239264 h 307036"/>
              <a:gd name="connsiteX3" fmla="*/ 184180 w 344418"/>
              <a:gd name="connsiteY3" fmla="*/ 44531 h 307036"/>
              <a:gd name="connsiteX4" fmla="*/ 340814 w 344418"/>
              <a:gd name="connsiteY4" fmla="*/ 19131 h 307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418" h="307036">
                <a:moveTo>
                  <a:pt x="340814" y="19131"/>
                </a:moveTo>
                <a:cubicBezTo>
                  <a:pt x="313297" y="60759"/>
                  <a:pt x="67058" y="257608"/>
                  <a:pt x="19080" y="294297"/>
                </a:cubicBezTo>
                <a:cubicBezTo>
                  <a:pt x="-28898" y="330986"/>
                  <a:pt x="25430" y="280892"/>
                  <a:pt x="52947" y="239264"/>
                </a:cubicBezTo>
                <a:cubicBezTo>
                  <a:pt x="80464" y="197636"/>
                  <a:pt x="137613" y="76986"/>
                  <a:pt x="184180" y="44531"/>
                </a:cubicBezTo>
                <a:cubicBezTo>
                  <a:pt x="230747" y="12076"/>
                  <a:pt x="368331" y="-22497"/>
                  <a:pt x="340814" y="19131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E23FF23C-A0D7-45BB-99BE-9C01D38BC351}"/>
              </a:ext>
            </a:extLst>
          </p:cNvPr>
          <p:cNvSpPr/>
          <p:nvPr/>
        </p:nvSpPr>
        <p:spPr>
          <a:xfrm>
            <a:off x="5530279" y="3152854"/>
            <a:ext cx="207596" cy="196326"/>
          </a:xfrm>
          <a:custGeom>
            <a:avLst/>
            <a:gdLst>
              <a:gd name="connsiteX0" fmla="*/ 2688 w 207596"/>
              <a:gd name="connsiteY0" fmla="*/ 195713 h 196326"/>
              <a:gd name="connsiteX1" fmla="*/ 205888 w 207596"/>
              <a:gd name="connsiteY1" fmla="*/ 5213 h 196326"/>
              <a:gd name="connsiteX2" fmla="*/ 95821 w 207596"/>
              <a:gd name="connsiteY2" fmla="*/ 64479 h 196326"/>
              <a:gd name="connsiteX3" fmla="*/ 2688 w 207596"/>
              <a:gd name="connsiteY3" fmla="*/ 195713 h 196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596" h="196326">
                <a:moveTo>
                  <a:pt x="2688" y="195713"/>
                </a:moveTo>
                <a:cubicBezTo>
                  <a:pt x="21033" y="185835"/>
                  <a:pt x="190366" y="27085"/>
                  <a:pt x="205888" y="5213"/>
                </a:cubicBezTo>
                <a:cubicBezTo>
                  <a:pt x="221410" y="-16659"/>
                  <a:pt x="126865" y="35551"/>
                  <a:pt x="95821" y="64479"/>
                </a:cubicBezTo>
                <a:cubicBezTo>
                  <a:pt x="64777" y="93407"/>
                  <a:pt x="-15657" y="205591"/>
                  <a:pt x="2688" y="1957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666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B399E58E-88E0-48E1-B069-C7BA1C99A92C}"/>
              </a:ext>
            </a:extLst>
          </p:cNvPr>
          <p:cNvSpPr/>
          <p:nvPr/>
        </p:nvSpPr>
        <p:spPr>
          <a:xfrm>
            <a:off x="5612163" y="7167342"/>
            <a:ext cx="2763005" cy="2471352"/>
          </a:xfrm>
          <a:custGeom>
            <a:avLst/>
            <a:gdLst>
              <a:gd name="connsiteX0" fmla="*/ 85904 w 2763005"/>
              <a:gd name="connsiteY0" fmla="*/ 80125 h 2471352"/>
              <a:gd name="connsiteX1" fmla="*/ 145170 w 2763005"/>
              <a:gd name="connsiteY1" fmla="*/ 80125 h 2471352"/>
              <a:gd name="connsiteX2" fmla="*/ 1550637 w 2763005"/>
              <a:gd name="connsiteY2" fmla="*/ 511925 h 2471352"/>
              <a:gd name="connsiteX3" fmla="*/ 1982437 w 2763005"/>
              <a:gd name="connsiteY3" fmla="*/ 1316258 h 2471352"/>
              <a:gd name="connsiteX4" fmla="*/ 2761370 w 2763005"/>
              <a:gd name="connsiteY4" fmla="*/ 2399991 h 2471352"/>
              <a:gd name="connsiteX5" fmla="*/ 2160237 w 2763005"/>
              <a:gd name="connsiteY5" fmla="*/ 2349191 h 2471352"/>
              <a:gd name="connsiteX6" fmla="*/ 1254304 w 2763005"/>
              <a:gd name="connsiteY6" fmla="*/ 2196791 h 2471352"/>
              <a:gd name="connsiteX7" fmla="*/ 509237 w 2763005"/>
              <a:gd name="connsiteY7" fmla="*/ 901391 h 2471352"/>
              <a:gd name="connsiteX8" fmla="*/ 85904 w 2763005"/>
              <a:gd name="connsiteY8" fmla="*/ 80125 h 2471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3005" h="2471352">
                <a:moveTo>
                  <a:pt x="85904" y="80125"/>
                </a:moveTo>
                <a:cubicBezTo>
                  <a:pt x="25226" y="-56753"/>
                  <a:pt x="-98952" y="8158"/>
                  <a:pt x="145170" y="80125"/>
                </a:cubicBezTo>
                <a:cubicBezTo>
                  <a:pt x="389292" y="152092"/>
                  <a:pt x="1244426" y="305903"/>
                  <a:pt x="1550637" y="511925"/>
                </a:cubicBezTo>
                <a:cubicBezTo>
                  <a:pt x="1856848" y="717947"/>
                  <a:pt x="1780648" y="1001580"/>
                  <a:pt x="1982437" y="1316258"/>
                </a:cubicBezTo>
                <a:cubicBezTo>
                  <a:pt x="2184226" y="1630936"/>
                  <a:pt x="2731737" y="2227836"/>
                  <a:pt x="2761370" y="2399991"/>
                </a:cubicBezTo>
                <a:cubicBezTo>
                  <a:pt x="2791003" y="2572146"/>
                  <a:pt x="2411415" y="2383058"/>
                  <a:pt x="2160237" y="2349191"/>
                </a:cubicBezTo>
                <a:cubicBezTo>
                  <a:pt x="1909059" y="2315324"/>
                  <a:pt x="1529471" y="2438091"/>
                  <a:pt x="1254304" y="2196791"/>
                </a:cubicBezTo>
                <a:cubicBezTo>
                  <a:pt x="979137" y="1955491"/>
                  <a:pt x="703970" y="1259813"/>
                  <a:pt x="509237" y="901391"/>
                </a:cubicBezTo>
                <a:cubicBezTo>
                  <a:pt x="314504" y="542969"/>
                  <a:pt x="146582" y="217003"/>
                  <a:pt x="85904" y="8012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Picture 2" descr="綾瀬はるかに役作りを聞くと「あまりやってないかも、へへへ」でも実は… : エンタメ・文化 : ニュース : 読売新聞オンライン" hidden="1">
            <a:extLst>
              <a:ext uri="{FF2B5EF4-FFF2-40B4-BE49-F238E27FC236}">
                <a16:creationId xmlns:a16="http://schemas.microsoft.com/office/drawing/2014/main" id="{052740F8-AB38-4D38-89EF-8DFA52894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801600" cy="960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24359D96-A344-4FD3-AF24-4D3FDAD17EDF}"/>
              </a:ext>
            </a:extLst>
          </p:cNvPr>
          <p:cNvSpPr/>
          <p:nvPr/>
        </p:nvSpPr>
        <p:spPr>
          <a:xfrm>
            <a:off x="5834007" y="3375025"/>
            <a:ext cx="678252" cy="252623"/>
          </a:xfrm>
          <a:custGeom>
            <a:avLst/>
            <a:gdLst>
              <a:gd name="connsiteX0" fmla="*/ 56 w 678252"/>
              <a:gd name="connsiteY0" fmla="*/ 252413 h 252623"/>
              <a:gd name="connsiteX1" fmla="*/ 74668 w 678252"/>
              <a:gd name="connsiteY1" fmla="*/ 133350 h 252623"/>
              <a:gd name="connsiteX2" fmla="*/ 109593 w 678252"/>
              <a:gd name="connsiteY2" fmla="*/ 130175 h 252623"/>
              <a:gd name="connsiteX3" fmla="*/ 169918 w 678252"/>
              <a:gd name="connsiteY3" fmla="*/ 74613 h 252623"/>
              <a:gd name="connsiteX4" fmla="*/ 295331 w 678252"/>
              <a:gd name="connsiteY4" fmla="*/ 22225 h 252623"/>
              <a:gd name="connsiteX5" fmla="*/ 414393 w 678252"/>
              <a:gd name="connsiteY5" fmla="*/ 0 h 252623"/>
              <a:gd name="connsiteX6" fmla="*/ 601718 w 678252"/>
              <a:gd name="connsiteY6" fmla="*/ 22225 h 252623"/>
              <a:gd name="connsiteX7" fmla="*/ 677918 w 678252"/>
              <a:gd name="connsiteY7" fmla="*/ 65088 h 252623"/>
              <a:gd name="connsiteX8" fmla="*/ 576318 w 678252"/>
              <a:gd name="connsiteY8" fmla="*/ 26988 h 252623"/>
              <a:gd name="connsiteX9" fmla="*/ 436618 w 678252"/>
              <a:gd name="connsiteY9" fmla="*/ 3175 h 252623"/>
              <a:gd name="connsiteX10" fmla="*/ 188968 w 678252"/>
              <a:gd name="connsiteY10" fmla="*/ 77788 h 252623"/>
              <a:gd name="connsiteX11" fmla="*/ 87368 w 678252"/>
              <a:gd name="connsiteY11" fmla="*/ 160338 h 252623"/>
              <a:gd name="connsiteX12" fmla="*/ 56 w 678252"/>
              <a:gd name="connsiteY12" fmla="*/ 252413 h 252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78252" h="252623">
                <a:moveTo>
                  <a:pt x="56" y="252413"/>
                </a:moveTo>
                <a:cubicBezTo>
                  <a:pt x="-2061" y="247915"/>
                  <a:pt x="56412" y="153723"/>
                  <a:pt x="74668" y="133350"/>
                </a:cubicBezTo>
                <a:cubicBezTo>
                  <a:pt x="92924" y="112977"/>
                  <a:pt x="93718" y="139964"/>
                  <a:pt x="109593" y="130175"/>
                </a:cubicBezTo>
                <a:cubicBezTo>
                  <a:pt x="125468" y="120386"/>
                  <a:pt x="138962" y="92605"/>
                  <a:pt x="169918" y="74613"/>
                </a:cubicBezTo>
                <a:cubicBezTo>
                  <a:pt x="200874" y="56621"/>
                  <a:pt x="254585" y="34660"/>
                  <a:pt x="295331" y="22225"/>
                </a:cubicBezTo>
                <a:cubicBezTo>
                  <a:pt x="336077" y="9789"/>
                  <a:pt x="363329" y="0"/>
                  <a:pt x="414393" y="0"/>
                </a:cubicBezTo>
                <a:cubicBezTo>
                  <a:pt x="465457" y="0"/>
                  <a:pt x="557797" y="11377"/>
                  <a:pt x="601718" y="22225"/>
                </a:cubicBezTo>
                <a:cubicBezTo>
                  <a:pt x="645639" y="33073"/>
                  <a:pt x="682151" y="64294"/>
                  <a:pt x="677918" y="65088"/>
                </a:cubicBezTo>
                <a:cubicBezTo>
                  <a:pt x="673685" y="65882"/>
                  <a:pt x="616535" y="37307"/>
                  <a:pt x="576318" y="26988"/>
                </a:cubicBezTo>
                <a:cubicBezTo>
                  <a:pt x="536101" y="16669"/>
                  <a:pt x="501176" y="-5292"/>
                  <a:pt x="436618" y="3175"/>
                </a:cubicBezTo>
                <a:cubicBezTo>
                  <a:pt x="372060" y="11642"/>
                  <a:pt x="247176" y="51594"/>
                  <a:pt x="188968" y="77788"/>
                </a:cubicBezTo>
                <a:cubicBezTo>
                  <a:pt x="130760" y="103982"/>
                  <a:pt x="113297" y="132557"/>
                  <a:pt x="87368" y="160338"/>
                </a:cubicBezTo>
                <a:cubicBezTo>
                  <a:pt x="61439" y="188119"/>
                  <a:pt x="2173" y="256911"/>
                  <a:pt x="56" y="252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313D9246-C565-4146-9B92-AF181EA7F6AE}"/>
              </a:ext>
            </a:extLst>
          </p:cNvPr>
          <p:cNvSpPr/>
          <p:nvPr/>
        </p:nvSpPr>
        <p:spPr>
          <a:xfrm>
            <a:off x="6472428" y="3461678"/>
            <a:ext cx="173387" cy="92430"/>
          </a:xfrm>
          <a:custGeom>
            <a:avLst/>
            <a:gdLst>
              <a:gd name="connsiteX0" fmla="*/ 4572 w 173387"/>
              <a:gd name="connsiteY0" fmla="*/ 91147 h 92430"/>
              <a:gd name="connsiteX1" fmla="*/ 172847 w 173387"/>
              <a:gd name="connsiteY1" fmla="*/ 660 h 92430"/>
              <a:gd name="connsiteX2" fmla="*/ 56960 w 173387"/>
              <a:gd name="connsiteY2" fmla="*/ 51460 h 92430"/>
              <a:gd name="connsiteX3" fmla="*/ 4572 w 173387"/>
              <a:gd name="connsiteY3" fmla="*/ 91147 h 92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387" h="92430">
                <a:moveTo>
                  <a:pt x="4572" y="91147"/>
                </a:moveTo>
                <a:cubicBezTo>
                  <a:pt x="23887" y="82680"/>
                  <a:pt x="164116" y="7275"/>
                  <a:pt x="172847" y="660"/>
                </a:cubicBezTo>
                <a:cubicBezTo>
                  <a:pt x="181578" y="-5955"/>
                  <a:pt x="82095" y="39025"/>
                  <a:pt x="56960" y="51460"/>
                </a:cubicBezTo>
                <a:cubicBezTo>
                  <a:pt x="31825" y="63895"/>
                  <a:pt x="-14743" y="99614"/>
                  <a:pt x="4572" y="91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515A9126-C04C-4C0F-A5A2-79CB614D0563}"/>
              </a:ext>
            </a:extLst>
          </p:cNvPr>
          <p:cNvSpPr/>
          <p:nvPr/>
        </p:nvSpPr>
        <p:spPr>
          <a:xfrm>
            <a:off x="6459538" y="3425604"/>
            <a:ext cx="161963" cy="95471"/>
          </a:xfrm>
          <a:custGeom>
            <a:avLst/>
            <a:gdLst>
              <a:gd name="connsiteX0" fmla="*/ 0 w 161963"/>
              <a:gd name="connsiteY0" fmla="*/ 95471 h 95471"/>
              <a:gd name="connsiteX1" fmla="*/ 161925 w 161963"/>
              <a:gd name="connsiteY1" fmla="*/ 221 h 95471"/>
              <a:gd name="connsiteX2" fmla="*/ 0 w 161963"/>
              <a:gd name="connsiteY2" fmla="*/ 95471 h 9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963" h="95471">
                <a:moveTo>
                  <a:pt x="0" y="95471"/>
                </a:moveTo>
                <a:cubicBezTo>
                  <a:pt x="0" y="95471"/>
                  <a:pt x="159015" y="5777"/>
                  <a:pt x="161925" y="221"/>
                </a:cubicBezTo>
                <a:cubicBezTo>
                  <a:pt x="164835" y="-5335"/>
                  <a:pt x="0" y="95471"/>
                  <a:pt x="0" y="95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48D095BC-D1FC-4E87-B0B3-4EEBFA97CA8E}"/>
              </a:ext>
            </a:extLst>
          </p:cNvPr>
          <p:cNvSpPr/>
          <p:nvPr/>
        </p:nvSpPr>
        <p:spPr>
          <a:xfrm>
            <a:off x="6443416" y="3415381"/>
            <a:ext cx="126571" cy="82008"/>
          </a:xfrm>
          <a:custGeom>
            <a:avLst/>
            <a:gdLst>
              <a:gd name="connsiteX0" fmla="*/ 1834 w 126571"/>
              <a:gd name="connsiteY0" fmla="*/ 81882 h 82008"/>
              <a:gd name="connsiteX1" fmla="*/ 125659 w 126571"/>
              <a:gd name="connsiteY1" fmla="*/ 2507 h 82008"/>
              <a:gd name="connsiteX2" fmla="*/ 55809 w 126571"/>
              <a:gd name="connsiteY2" fmla="*/ 21557 h 82008"/>
              <a:gd name="connsiteX3" fmla="*/ 1834 w 126571"/>
              <a:gd name="connsiteY3" fmla="*/ 81882 h 82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571" h="82008">
                <a:moveTo>
                  <a:pt x="1834" y="81882"/>
                </a:moveTo>
                <a:cubicBezTo>
                  <a:pt x="13476" y="78707"/>
                  <a:pt x="116663" y="12561"/>
                  <a:pt x="125659" y="2507"/>
                </a:cubicBezTo>
                <a:cubicBezTo>
                  <a:pt x="134655" y="-7547"/>
                  <a:pt x="74594" y="15472"/>
                  <a:pt x="55809" y="21557"/>
                </a:cubicBezTo>
                <a:cubicBezTo>
                  <a:pt x="37024" y="27642"/>
                  <a:pt x="-9808" y="85057"/>
                  <a:pt x="1834" y="81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D57C25A9-173B-4DAF-8EF2-1BB523F514EC}"/>
              </a:ext>
            </a:extLst>
          </p:cNvPr>
          <p:cNvSpPr/>
          <p:nvPr/>
        </p:nvSpPr>
        <p:spPr>
          <a:xfrm>
            <a:off x="6402318" y="3399598"/>
            <a:ext cx="105615" cy="79356"/>
          </a:xfrm>
          <a:custGeom>
            <a:avLst/>
            <a:gdLst>
              <a:gd name="connsiteX0" fmla="*/ 70 w 105615"/>
              <a:gd name="connsiteY0" fmla="*/ 78615 h 79356"/>
              <a:gd name="connsiteX1" fmla="*/ 100082 w 105615"/>
              <a:gd name="connsiteY1" fmla="*/ 827 h 79356"/>
              <a:gd name="connsiteX2" fmla="*/ 84207 w 105615"/>
              <a:gd name="connsiteY2" fmla="*/ 38927 h 79356"/>
              <a:gd name="connsiteX3" fmla="*/ 70 w 105615"/>
              <a:gd name="connsiteY3" fmla="*/ 78615 h 79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615" h="79356">
                <a:moveTo>
                  <a:pt x="70" y="78615"/>
                </a:moveTo>
                <a:cubicBezTo>
                  <a:pt x="2716" y="72265"/>
                  <a:pt x="86059" y="7442"/>
                  <a:pt x="100082" y="827"/>
                </a:cubicBezTo>
                <a:cubicBezTo>
                  <a:pt x="114105" y="-5788"/>
                  <a:pt x="98759" y="29137"/>
                  <a:pt x="84207" y="38927"/>
                </a:cubicBezTo>
                <a:cubicBezTo>
                  <a:pt x="69655" y="48717"/>
                  <a:pt x="-2576" y="84965"/>
                  <a:pt x="70" y="786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C8F14BA7-58E0-4BCD-B1E8-A5A2C9EB266E}"/>
              </a:ext>
            </a:extLst>
          </p:cNvPr>
          <p:cNvSpPr/>
          <p:nvPr/>
        </p:nvSpPr>
        <p:spPr>
          <a:xfrm>
            <a:off x="6378564" y="3367712"/>
            <a:ext cx="96020" cy="96330"/>
          </a:xfrm>
          <a:custGeom>
            <a:avLst/>
            <a:gdLst>
              <a:gd name="connsiteX0" fmla="*/ 11 w 96020"/>
              <a:gd name="connsiteY0" fmla="*/ 96213 h 96330"/>
              <a:gd name="connsiteX1" fmla="*/ 88911 w 96020"/>
              <a:gd name="connsiteY1" fmla="*/ 4138 h 96330"/>
              <a:gd name="connsiteX2" fmla="*/ 82561 w 96020"/>
              <a:gd name="connsiteY2" fmla="*/ 23188 h 96330"/>
              <a:gd name="connsiteX3" fmla="*/ 11 w 96020"/>
              <a:gd name="connsiteY3" fmla="*/ 96213 h 96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020" h="96330">
                <a:moveTo>
                  <a:pt x="11" y="96213"/>
                </a:moveTo>
                <a:cubicBezTo>
                  <a:pt x="1069" y="93038"/>
                  <a:pt x="75153" y="16309"/>
                  <a:pt x="88911" y="4138"/>
                </a:cubicBezTo>
                <a:cubicBezTo>
                  <a:pt x="102669" y="-8033"/>
                  <a:pt x="94203" y="9165"/>
                  <a:pt x="82561" y="23188"/>
                </a:cubicBezTo>
                <a:cubicBezTo>
                  <a:pt x="70919" y="37211"/>
                  <a:pt x="-1047" y="99388"/>
                  <a:pt x="11" y="96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F8661246-AA08-4B01-9A9D-12A146868C36}"/>
              </a:ext>
            </a:extLst>
          </p:cNvPr>
          <p:cNvSpPr/>
          <p:nvPr/>
        </p:nvSpPr>
        <p:spPr>
          <a:xfrm>
            <a:off x="6331875" y="3367905"/>
            <a:ext cx="94146" cy="80158"/>
          </a:xfrm>
          <a:custGeom>
            <a:avLst/>
            <a:gdLst>
              <a:gd name="connsiteX0" fmla="*/ 663 w 94146"/>
              <a:gd name="connsiteY0" fmla="*/ 80145 h 80158"/>
              <a:gd name="connsiteX1" fmla="*/ 92738 w 94146"/>
              <a:gd name="connsiteY1" fmla="*/ 5533 h 80158"/>
              <a:gd name="connsiteX2" fmla="*/ 53050 w 94146"/>
              <a:gd name="connsiteY2" fmla="*/ 11883 h 80158"/>
              <a:gd name="connsiteX3" fmla="*/ 663 w 94146"/>
              <a:gd name="connsiteY3" fmla="*/ 80145 h 8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6" h="80158">
                <a:moveTo>
                  <a:pt x="663" y="80145"/>
                </a:moveTo>
                <a:cubicBezTo>
                  <a:pt x="7278" y="79087"/>
                  <a:pt x="84007" y="16910"/>
                  <a:pt x="92738" y="5533"/>
                </a:cubicBezTo>
                <a:cubicBezTo>
                  <a:pt x="101469" y="-5844"/>
                  <a:pt x="67337" y="2358"/>
                  <a:pt x="53050" y="11883"/>
                </a:cubicBezTo>
                <a:cubicBezTo>
                  <a:pt x="38763" y="21408"/>
                  <a:pt x="-5952" y="81203"/>
                  <a:pt x="663" y="80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AFDBDCEF-2B8E-4D87-BDF2-B10A62DFC935}"/>
              </a:ext>
            </a:extLst>
          </p:cNvPr>
          <p:cNvSpPr/>
          <p:nvPr/>
        </p:nvSpPr>
        <p:spPr>
          <a:xfrm>
            <a:off x="6305499" y="3347902"/>
            <a:ext cx="36041" cy="100361"/>
          </a:xfrm>
          <a:custGeom>
            <a:avLst/>
            <a:gdLst>
              <a:gd name="connsiteX0" fmla="*/ 51 w 36041"/>
              <a:gd name="connsiteY0" fmla="*/ 100148 h 100361"/>
              <a:gd name="connsiteX1" fmla="*/ 34976 w 36041"/>
              <a:gd name="connsiteY1" fmla="*/ 63636 h 100361"/>
              <a:gd name="connsiteX2" fmla="*/ 27039 w 36041"/>
              <a:gd name="connsiteY2" fmla="*/ 136 h 100361"/>
              <a:gd name="connsiteX3" fmla="*/ 27039 w 36041"/>
              <a:gd name="connsiteY3" fmla="*/ 47761 h 100361"/>
              <a:gd name="connsiteX4" fmla="*/ 51 w 36041"/>
              <a:gd name="connsiteY4" fmla="*/ 100148 h 100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41" h="100361">
                <a:moveTo>
                  <a:pt x="51" y="100148"/>
                </a:moveTo>
                <a:cubicBezTo>
                  <a:pt x="1374" y="102794"/>
                  <a:pt x="30478" y="80304"/>
                  <a:pt x="34976" y="63636"/>
                </a:cubicBezTo>
                <a:cubicBezTo>
                  <a:pt x="39474" y="46968"/>
                  <a:pt x="28362" y="2782"/>
                  <a:pt x="27039" y="136"/>
                </a:cubicBezTo>
                <a:cubicBezTo>
                  <a:pt x="25716" y="-2510"/>
                  <a:pt x="30743" y="34003"/>
                  <a:pt x="27039" y="47761"/>
                </a:cubicBezTo>
                <a:cubicBezTo>
                  <a:pt x="23335" y="61519"/>
                  <a:pt x="-1272" y="97502"/>
                  <a:pt x="51" y="100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794DAE23-E7BD-4B7A-8C6C-B47F3DFD9F94}"/>
              </a:ext>
            </a:extLst>
          </p:cNvPr>
          <p:cNvSpPr/>
          <p:nvPr/>
        </p:nvSpPr>
        <p:spPr>
          <a:xfrm>
            <a:off x="6285525" y="3348922"/>
            <a:ext cx="22209" cy="115458"/>
          </a:xfrm>
          <a:custGeom>
            <a:avLst/>
            <a:gdLst>
              <a:gd name="connsiteX0" fmla="*/ 15263 w 22209"/>
              <a:gd name="connsiteY0" fmla="*/ 115003 h 115458"/>
              <a:gd name="connsiteX1" fmla="*/ 21613 w 22209"/>
              <a:gd name="connsiteY1" fmla="*/ 2291 h 115458"/>
              <a:gd name="connsiteX2" fmla="*/ 975 w 22209"/>
              <a:gd name="connsiteY2" fmla="*/ 41978 h 115458"/>
              <a:gd name="connsiteX3" fmla="*/ 15263 w 22209"/>
              <a:gd name="connsiteY3" fmla="*/ 115003 h 115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09" h="115458">
                <a:moveTo>
                  <a:pt x="15263" y="115003"/>
                </a:moveTo>
                <a:cubicBezTo>
                  <a:pt x="18703" y="108389"/>
                  <a:pt x="23994" y="14462"/>
                  <a:pt x="21613" y="2291"/>
                </a:cubicBezTo>
                <a:cubicBezTo>
                  <a:pt x="19232" y="-9880"/>
                  <a:pt x="6002" y="29807"/>
                  <a:pt x="975" y="41978"/>
                </a:cubicBezTo>
                <a:cubicBezTo>
                  <a:pt x="-4052" y="54149"/>
                  <a:pt x="11823" y="121617"/>
                  <a:pt x="15263" y="115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69337C64-4FCB-445D-BC84-77EECB662E97}"/>
              </a:ext>
            </a:extLst>
          </p:cNvPr>
          <p:cNvSpPr/>
          <p:nvPr/>
        </p:nvSpPr>
        <p:spPr>
          <a:xfrm>
            <a:off x="6203668" y="3354344"/>
            <a:ext cx="76582" cy="106477"/>
          </a:xfrm>
          <a:custGeom>
            <a:avLst/>
            <a:gdLst>
              <a:gd name="connsiteX0" fmla="*/ 76482 w 76582"/>
              <a:gd name="connsiteY0" fmla="*/ 106406 h 106477"/>
              <a:gd name="connsiteX1" fmla="*/ 17745 w 76582"/>
              <a:gd name="connsiteY1" fmla="*/ 65131 h 106477"/>
              <a:gd name="connsiteX2" fmla="*/ 9807 w 76582"/>
              <a:gd name="connsiteY2" fmla="*/ 44 h 106477"/>
              <a:gd name="connsiteX3" fmla="*/ 1870 w 76582"/>
              <a:gd name="connsiteY3" fmla="*/ 55606 h 106477"/>
              <a:gd name="connsiteX4" fmla="*/ 76482 w 76582"/>
              <a:gd name="connsiteY4" fmla="*/ 106406 h 10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82" h="106477">
                <a:moveTo>
                  <a:pt x="76482" y="106406"/>
                </a:moveTo>
                <a:cubicBezTo>
                  <a:pt x="79128" y="107994"/>
                  <a:pt x="28857" y="82858"/>
                  <a:pt x="17745" y="65131"/>
                </a:cubicBezTo>
                <a:cubicBezTo>
                  <a:pt x="6633" y="47404"/>
                  <a:pt x="12453" y="1631"/>
                  <a:pt x="9807" y="44"/>
                </a:cubicBezTo>
                <a:cubicBezTo>
                  <a:pt x="7161" y="-1544"/>
                  <a:pt x="-4480" y="39731"/>
                  <a:pt x="1870" y="55606"/>
                </a:cubicBezTo>
                <a:cubicBezTo>
                  <a:pt x="8220" y="71481"/>
                  <a:pt x="73836" y="104818"/>
                  <a:pt x="76482" y="106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3B09C508-754E-42FA-8817-EBBFB793C040}"/>
              </a:ext>
            </a:extLst>
          </p:cNvPr>
          <p:cNvSpPr/>
          <p:nvPr/>
        </p:nvSpPr>
        <p:spPr>
          <a:xfrm>
            <a:off x="6136056" y="3363590"/>
            <a:ext cx="64837" cy="111448"/>
          </a:xfrm>
          <a:custGeom>
            <a:avLst/>
            <a:gdLst>
              <a:gd name="connsiteX0" fmla="*/ 64719 w 64837"/>
              <a:gd name="connsiteY0" fmla="*/ 111448 h 111448"/>
              <a:gd name="connsiteX1" fmla="*/ 17094 w 64837"/>
              <a:gd name="connsiteY1" fmla="*/ 57473 h 111448"/>
              <a:gd name="connsiteX2" fmla="*/ 17094 w 64837"/>
              <a:gd name="connsiteY2" fmla="*/ 323 h 111448"/>
              <a:gd name="connsiteX3" fmla="*/ 7569 w 64837"/>
              <a:gd name="connsiteY3" fmla="*/ 35248 h 111448"/>
              <a:gd name="connsiteX4" fmla="*/ 1219 w 64837"/>
              <a:gd name="connsiteY4" fmla="*/ 57473 h 111448"/>
              <a:gd name="connsiteX5" fmla="*/ 64719 w 64837"/>
              <a:gd name="connsiteY5" fmla="*/ 111448 h 111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837" h="111448">
                <a:moveTo>
                  <a:pt x="64719" y="111448"/>
                </a:moveTo>
                <a:cubicBezTo>
                  <a:pt x="67365" y="111448"/>
                  <a:pt x="25031" y="75994"/>
                  <a:pt x="17094" y="57473"/>
                </a:cubicBezTo>
                <a:cubicBezTo>
                  <a:pt x="9157" y="38952"/>
                  <a:pt x="18681" y="4027"/>
                  <a:pt x="17094" y="323"/>
                </a:cubicBezTo>
                <a:cubicBezTo>
                  <a:pt x="15507" y="-3381"/>
                  <a:pt x="10215" y="25723"/>
                  <a:pt x="7569" y="35248"/>
                </a:cubicBezTo>
                <a:cubicBezTo>
                  <a:pt x="4923" y="44773"/>
                  <a:pt x="-3014" y="43186"/>
                  <a:pt x="1219" y="57473"/>
                </a:cubicBezTo>
                <a:cubicBezTo>
                  <a:pt x="5452" y="71760"/>
                  <a:pt x="62073" y="111448"/>
                  <a:pt x="64719" y="111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90A4961E-E336-4F02-AA3B-6EB3C1C1877B}"/>
              </a:ext>
            </a:extLst>
          </p:cNvPr>
          <p:cNvSpPr/>
          <p:nvPr/>
        </p:nvSpPr>
        <p:spPr>
          <a:xfrm>
            <a:off x="5925170" y="3370951"/>
            <a:ext cx="490393" cy="134372"/>
          </a:xfrm>
          <a:custGeom>
            <a:avLst/>
            <a:gdLst>
              <a:gd name="connsiteX0" fmla="*/ 2555 w 490393"/>
              <a:gd name="connsiteY0" fmla="*/ 134249 h 134372"/>
              <a:gd name="connsiteX1" fmla="*/ 147018 w 490393"/>
              <a:gd name="connsiteY1" fmla="*/ 35824 h 134372"/>
              <a:gd name="connsiteX2" fmla="*/ 283543 w 490393"/>
              <a:gd name="connsiteY2" fmla="*/ 4074 h 134372"/>
              <a:gd name="connsiteX3" fmla="*/ 402605 w 490393"/>
              <a:gd name="connsiteY3" fmla="*/ 2487 h 134372"/>
              <a:gd name="connsiteX4" fmla="*/ 489918 w 490393"/>
              <a:gd name="connsiteY4" fmla="*/ 23124 h 134372"/>
              <a:gd name="connsiteX5" fmla="*/ 434355 w 490393"/>
              <a:gd name="connsiteY5" fmla="*/ 23124 h 134372"/>
              <a:gd name="connsiteX6" fmla="*/ 366093 w 490393"/>
              <a:gd name="connsiteY6" fmla="*/ 12012 h 134372"/>
              <a:gd name="connsiteX7" fmla="*/ 275605 w 490393"/>
              <a:gd name="connsiteY7" fmla="*/ 13599 h 134372"/>
              <a:gd name="connsiteX8" fmla="*/ 2555 w 490393"/>
              <a:gd name="connsiteY8" fmla="*/ 134249 h 134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0393" h="134372">
                <a:moveTo>
                  <a:pt x="2555" y="134249"/>
                </a:moveTo>
                <a:cubicBezTo>
                  <a:pt x="-18876" y="137953"/>
                  <a:pt x="100187" y="57520"/>
                  <a:pt x="147018" y="35824"/>
                </a:cubicBezTo>
                <a:cubicBezTo>
                  <a:pt x="193849" y="14128"/>
                  <a:pt x="240945" y="9630"/>
                  <a:pt x="283543" y="4074"/>
                </a:cubicBezTo>
                <a:cubicBezTo>
                  <a:pt x="326141" y="-1482"/>
                  <a:pt x="368209" y="-688"/>
                  <a:pt x="402605" y="2487"/>
                </a:cubicBezTo>
                <a:cubicBezTo>
                  <a:pt x="437001" y="5662"/>
                  <a:pt x="484626" y="19685"/>
                  <a:pt x="489918" y="23124"/>
                </a:cubicBezTo>
                <a:cubicBezTo>
                  <a:pt x="495210" y="26563"/>
                  <a:pt x="454993" y="24976"/>
                  <a:pt x="434355" y="23124"/>
                </a:cubicBezTo>
                <a:cubicBezTo>
                  <a:pt x="413718" y="21272"/>
                  <a:pt x="392551" y="13599"/>
                  <a:pt x="366093" y="12012"/>
                </a:cubicBezTo>
                <a:cubicBezTo>
                  <a:pt x="339635" y="10424"/>
                  <a:pt x="334078" y="-4657"/>
                  <a:pt x="275605" y="13599"/>
                </a:cubicBezTo>
                <a:cubicBezTo>
                  <a:pt x="217132" y="31855"/>
                  <a:pt x="23986" y="130545"/>
                  <a:pt x="2555" y="134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46754E0E-D1D2-41EB-A1C0-557815927B40}"/>
              </a:ext>
            </a:extLst>
          </p:cNvPr>
          <p:cNvSpPr/>
          <p:nvPr/>
        </p:nvSpPr>
        <p:spPr>
          <a:xfrm>
            <a:off x="6483326" y="3452627"/>
            <a:ext cx="209400" cy="219289"/>
          </a:xfrm>
          <a:custGeom>
            <a:avLst/>
            <a:gdLst>
              <a:gd name="connsiteX0" fmla="*/ 24 w 209400"/>
              <a:gd name="connsiteY0" fmla="*/ 186 h 219289"/>
              <a:gd name="connsiteX1" fmla="*/ 165124 w 209400"/>
              <a:gd name="connsiteY1" fmla="*/ 97023 h 219289"/>
              <a:gd name="connsiteX2" fmla="*/ 201637 w 209400"/>
              <a:gd name="connsiteY2" fmla="*/ 139886 h 219289"/>
              <a:gd name="connsiteX3" fmla="*/ 206399 w 209400"/>
              <a:gd name="connsiteY3" fmla="*/ 162111 h 219289"/>
              <a:gd name="connsiteX4" fmla="*/ 165124 w 209400"/>
              <a:gd name="connsiteY4" fmla="*/ 219261 h 219289"/>
              <a:gd name="connsiteX5" fmla="*/ 201637 w 209400"/>
              <a:gd name="connsiteY5" fmla="*/ 154173 h 219289"/>
              <a:gd name="connsiteX6" fmla="*/ 177824 w 209400"/>
              <a:gd name="connsiteY6" fmla="*/ 124011 h 219289"/>
              <a:gd name="connsiteX7" fmla="*/ 24 w 209400"/>
              <a:gd name="connsiteY7" fmla="*/ 186 h 219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400" h="219289">
                <a:moveTo>
                  <a:pt x="24" y="186"/>
                </a:moveTo>
                <a:cubicBezTo>
                  <a:pt x="-2093" y="-4312"/>
                  <a:pt x="131522" y="73740"/>
                  <a:pt x="165124" y="97023"/>
                </a:cubicBezTo>
                <a:cubicBezTo>
                  <a:pt x="198726" y="120306"/>
                  <a:pt x="194758" y="129038"/>
                  <a:pt x="201637" y="139886"/>
                </a:cubicBezTo>
                <a:cubicBezTo>
                  <a:pt x="208516" y="150734"/>
                  <a:pt x="212484" y="148882"/>
                  <a:pt x="206399" y="162111"/>
                </a:cubicBezTo>
                <a:cubicBezTo>
                  <a:pt x="200314" y="175340"/>
                  <a:pt x="165918" y="220584"/>
                  <a:pt x="165124" y="219261"/>
                </a:cubicBezTo>
                <a:cubicBezTo>
                  <a:pt x="164330" y="217938"/>
                  <a:pt x="199520" y="170048"/>
                  <a:pt x="201637" y="154173"/>
                </a:cubicBezTo>
                <a:cubicBezTo>
                  <a:pt x="203754" y="138298"/>
                  <a:pt x="207457" y="146501"/>
                  <a:pt x="177824" y="124011"/>
                </a:cubicBezTo>
                <a:cubicBezTo>
                  <a:pt x="148191" y="101521"/>
                  <a:pt x="2141" y="4684"/>
                  <a:pt x="24" y="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875FFBAD-0556-46D2-8543-B6E45A5A89BA}"/>
              </a:ext>
            </a:extLst>
          </p:cNvPr>
          <p:cNvSpPr/>
          <p:nvPr/>
        </p:nvSpPr>
        <p:spPr>
          <a:xfrm>
            <a:off x="5929808" y="3449609"/>
            <a:ext cx="69507" cy="104871"/>
          </a:xfrm>
          <a:custGeom>
            <a:avLst/>
            <a:gdLst>
              <a:gd name="connsiteX0" fmla="*/ 69355 w 69507"/>
              <a:gd name="connsiteY0" fmla="*/ 104804 h 104871"/>
              <a:gd name="connsiteX1" fmla="*/ 21730 w 69507"/>
              <a:gd name="connsiteY1" fmla="*/ 60354 h 104871"/>
              <a:gd name="connsiteX2" fmla="*/ 4267 w 69507"/>
              <a:gd name="connsiteY2" fmla="*/ 29 h 104871"/>
              <a:gd name="connsiteX3" fmla="*/ 4267 w 69507"/>
              <a:gd name="connsiteY3" fmla="*/ 68291 h 104871"/>
              <a:gd name="connsiteX4" fmla="*/ 69355 w 69507"/>
              <a:gd name="connsiteY4" fmla="*/ 104804 h 104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07" h="104871">
                <a:moveTo>
                  <a:pt x="69355" y="104804"/>
                </a:moveTo>
                <a:cubicBezTo>
                  <a:pt x="72266" y="103481"/>
                  <a:pt x="32578" y="77816"/>
                  <a:pt x="21730" y="60354"/>
                </a:cubicBezTo>
                <a:cubicBezTo>
                  <a:pt x="10882" y="42892"/>
                  <a:pt x="7178" y="-1294"/>
                  <a:pt x="4267" y="29"/>
                </a:cubicBezTo>
                <a:cubicBezTo>
                  <a:pt x="1356" y="1352"/>
                  <a:pt x="-3671" y="48712"/>
                  <a:pt x="4267" y="68291"/>
                </a:cubicBezTo>
                <a:cubicBezTo>
                  <a:pt x="12205" y="87870"/>
                  <a:pt x="66444" y="106127"/>
                  <a:pt x="69355" y="104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A1A65531-513E-4D46-9011-D361622CD665}"/>
              </a:ext>
            </a:extLst>
          </p:cNvPr>
          <p:cNvSpPr/>
          <p:nvPr/>
        </p:nvSpPr>
        <p:spPr>
          <a:xfrm>
            <a:off x="6056012" y="3397250"/>
            <a:ext cx="74913" cy="71438"/>
          </a:xfrm>
          <a:custGeom>
            <a:avLst/>
            <a:gdLst>
              <a:gd name="connsiteX0" fmla="*/ 74913 w 74913"/>
              <a:gd name="connsiteY0" fmla="*/ 71438 h 71438"/>
              <a:gd name="connsiteX1" fmla="*/ 301 w 74913"/>
              <a:gd name="connsiteY1" fmla="*/ 0 h 71438"/>
              <a:gd name="connsiteX2" fmla="*/ 74913 w 74913"/>
              <a:gd name="connsiteY2" fmla="*/ 71438 h 71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913" h="71438">
                <a:moveTo>
                  <a:pt x="74913" y="71438"/>
                </a:moveTo>
                <a:cubicBezTo>
                  <a:pt x="74913" y="71438"/>
                  <a:pt x="6122" y="-264"/>
                  <a:pt x="301" y="0"/>
                </a:cubicBezTo>
                <a:cubicBezTo>
                  <a:pt x="-5520" y="264"/>
                  <a:pt x="74913" y="71438"/>
                  <a:pt x="74913" y="71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B3342990-A63E-4167-9D56-FDF30E428D53}"/>
              </a:ext>
            </a:extLst>
          </p:cNvPr>
          <p:cNvSpPr/>
          <p:nvPr/>
        </p:nvSpPr>
        <p:spPr>
          <a:xfrm>
            <a:off x="5849382" y="3399316"/>
            <a:ext cx="824669" cy="243665"/>
          </a:xfrm>
          <a:custGeom>
            <a:avLst/>
            <a:gdLst>
              <a:gd name="connsiteX0" fmla="*/ 819706 w 824669"/>
              <a:gd name="connsiteY0" fmla="*/ 234472 h 243665"/>
              <a:gd name="connsiteX1" fmla="*/ 753031 w 824669"/>
              <a:gd name="connsiteY1" fmla="*/ 172559 h 243665"/>
              <a:gd name="connsiteX2" fmla="*/ 641906 w 824669"/>
              <a:gd name="connsiteY2" fmla="*/ 93184 h 243665"/>
              <a:gd name="connsiteX3" fmla="*/ 426006 w 824669"/>
              <a:gd name="connsiteY3" fmla="*/ 12222 h 243665"/>
              <a:gd name="connsiteX4" fmla="*/ 272018 w 824669"/>
              <a:gd name="connsiteY4" fmla="*/ 31272 h 243665"/>
              <a:gd name="connsiteX5" fmla="*/ 119618 w 824669"/>
              <a:gd name="connsiteY5" fmla="*/ 124934 h 243665"/>
              <a:gd name="connsiteX6" fmla="*/ 57706 w 824669"/>
              <a:gd name="connsiteY6" fmla="*/ 193197 h 243665"/>
              <a:gd name="connsiteX7" fmla="*/ 35481 w 824669"/>
              <a:gd name="connsiteY7" fmla="*/ 212247 h 243665"/>
              <a:gd name="connsiteX8" fmla="*/ 556 w 824669"/>
              <a:gd name="connsiteY8" fmla="*/ 242409 h 243665"/>
              <a:gd name="connsiteX9" fmla="*/ 65643 w 824669"/>
              <a:gd name="connsiteY9" fmla="*/ 166209 h 243665"/>
              <a:gd name="connsiteX10" fmla="*/ 168831 w 824669"/>
              <a:gd name="connsiteY10" fmla="*/ 80484 h 243665"/>
              <a:gd name="connsiteX11" fmla="*/ 322818 w 824669"/>
              <a:gd name="connsiteY11" fmla="*/ 10634 h 243665"/>
              <a:gd name="connsiteX12" fmla="*/ 476806 w 824669"/>
              <a:gd name="connsiteY12" fmla="*/ 4284 h 243665"/>
              <a:gd name="connsiteX13" fmla="*/ 618093 w 824669"/>
              <a:gd name="connsiteY13" fmla="*/ 50322 h 243665"/>
              <a:gd name="connsiteX14" fmla="*/ 819706 w 824669"/>
              <a:gd name="connsiteY14" fmla="*/ 234472 h 243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4669" h="243665">
                <a:moveTo>
                  <a:pt x="819706" y="234472"/>
                </a:moveTo>
                <a:cubicBezTo>
                  <a:pt x="842196" y="254845"/>
                  <a:pt x="782664" y="196107"/>
                  <a:pt x="753031" y="172559"/>
                </a:cubicBezTo>
                <a:cubicBezTo>
                  <a:pt x="723398" y="149011"/>
                  <a:pt x="696410" y="119907"/>
                  <a:pt x="641906" y="93184"/>
                </a:cubicBezTo>
                <a:cubicBezTo>
                  <a:pt x="587402" y="66461"/>
                  <a:pt x="487654" y="22541"/>
                  <a:pt x="426006" y="12222"/>
                </a:cubicBezTo>
                <a:cubicBezTo>
                  <a:pt x="364358" y="1903"/>
                  <a:pt x="323083" y="12487"/>
                  <a:pt x="272018" y="31272"/>
                </a:cubicBezTo>
                <a:cubicBezTo>
                  <a:pt x="220953" y="50057"/>
                  <a:pt x="155337" y="97947"/>
                  <a:pt x="119618" y="124934"/>
                </a:cubicBezTo>
                <a:cubicBezTo>
                  <a:pt x="83899" y="151921"/>
                  <a:pt x="71729" y="178645"/>
                  <a:pt x="57706" y="193197"/>
                </a:cubicBezTo>
                <a:cubicBezTo>
                  <a:pt x="43683" y="207749"/>
                  <a:pt x="35481" y="212247"/>
                  <a:pt x="35481" y="212247"/>
                </a:cubicBezTo>
                <a:cubicBezTo>
                  <a:pt x="25956" y="220449"/>
                  <a:pt x="-4471" y="250082"/>
                  <a:pt x="556" y="242409"/>
                </a:cubicBezTo>
                <a:cubicBezTo>
                  <a:pt x="5583" y="234736"/>
                  <a:pt x="37597" y="193196"/>
                  <a:pt x="65643" y="166209"/>
                </a:cubicBezTo>
                <a:cubicBezTo>
                  <a:pt x="93689" y="139222"/>
                  <a:pt x="125968" y="106413"/>
                  <a:pt x="168831" y="80484"/>
                </a:cubicBezTo>
                <a:cubicBezTo>
                  <a:pt x="211693" y="54555"/>
                  <a:pt x="271489" y="23334"/>
                  <a:pt x="322818" y="10634"/>
                </a:cubicBezTo>
                <a:cubicBezTo>
                  <a:pt x="374147" y="-2066"/>
                  <a:pt x="427594" y="-2331"/>
                  <a:pt x="476806" y="4284"/>
                </a:cubicBezTo>
                <a:cubicBezTo>
                  <a:pt x="526018" y="10899"/>
                  <a:pt x="565706" y="15132"/>
                  <a:pt x="618093" y="50322"/>
                </a:cubicBezTo>
                <a:cubicBezTo>
                  <a:pt x="670480" y="85512"/>
                  <a:pt x="797216" y="214099"/>
                  <a:pt x="819706" y="234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0426D199-E809-4A27-9058-AC41F914D3AE}"/>
              </a:ext>
            </a:extLst>
          </p:cNvPr>
          <p:cNvSpPr/>
          <p:nvPr/>
        </p:nvSpPr>
        <p:spPr>
          <a:xfrm>
            <a:off x="5890629" y="3464086"/>
            <a:ext cx="779712" cy="223693"/>
          </a:xfrm>
          <a:custGeom>
            <a:avLst/>
            <a:gdLst>
              <a:gd name="connsiteX0" fmla="*/ 584 w 779712"/>
              <a:gd name="connsiteY0" fmla="*/ 223677 h 223693"/>
              <a:gd name="connsiteX1" fmla="*/ 127584 w 779712"/>
              <a:gd name="connsiteY1" fmla="*/ 71277 h 223693"/>
              <a:gd name="connsiteX2" fmla="*/ 235534 w 779712"/>
              <a:gd name="connsiteY2" fmla="*/ 23652 h 223693"/>
              <a:gd name="connsiteX3" fmla="*/ 400634 w 779712"/>
              <a:gd name="connsiteY3" fmla="*/ 15714 h 223693"/>
              <a:gd name="connsiteX4" fmla="*/ 483184 w 779712"/>
              <a:gd name="connsiteY4" fmla="*/ 26827 h 223693"/>
              <a:gd name="connsiteX5" fmla="*/ 573671 w 779712"/>
              <a:gd name="connsiteY5" fmla="*/ 79214 h 223693"/>
              <a:gd name="connsiteX6" fmla="*/ 730834 w 779712"/>
              <a:gd name="connsiteY6" fmla="*/ 137952 h 223693"/>
              <a:gd name="connsiteX7" fmla="*/ 778459 w 779712"/>
              <a:gd name="connsiteY7" fmla="*/ 149064 h 223693"/>
              <a:gd name="connsiteX8" fmla="*/ 691146 w 779712"/>
              <a:gd name="connsiteY8" fmla="*/ 122077 h 223693"/>
              <a:gd name="connsiteX9" fmla="*/ 648284 w 779712"/>
              <a:gd name="connsiteY9" fmla="*/ 98264 h 223693"/>
              <a:gd name="connsiteX10" fmla="*/ 467309 w 779712"/>
              <a:gd name="connsiteY10" fmla="*/ 9364 h 223693"/>
              <a:gd name="connsiteX11" fmla="*/ 330784 w 779712"/>
              <a:gd name="connsiteY11" fmla="*/ 3014 h 223693"/>
              <a:gd name="connsiteX12" fmla="*/ 189496 w 779712"/>
              <a:gd name="connsiteY12" fmla="*/ 12539 h 223693"/>
              <a:gd name="connsiteX13" fmla="*/ 84721 w 779712"/>
              <a:gd name="connsiteY13" fmla="*/ 80802 h 223693"/>
              <a:gd name="connsiteX14" fmla="*/ 584 w 779712"/>
              <a:gd name="connsiteY14" fmla="*/ 223677 h 223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79712" h="223693">
                <a:moveTo>
                  <a:pt x="584" y="223677"/>
                </a:moveTo>
                <a:cubicBezTo>
                  <a:pt x="7728" y="222089"/>
                  <a:pt x="88426" y="104614"/>
                  <a:pt x="127584" y="71277"/>
                </a:cubicBezTo>
                <a:cubicBezTo>
                  <a:pt x="166742" y="37939"/>
                  <a:pt x="190026" y="32912"/>
                  <a:pt x="235534" y="23652"/>
                </a:cubicBezTo>
                <a:cubicBezTo>
                  <a:pt x="281042" y="14392"/>
                  <a:pt x="359359" y="15185"/>
                  <a:pt x="400634" y="15714"/>
                </a:cubicBezTo>
                <a:cubicBezTo>
                  <a:pt x="441909" y="16243"/>
                  <a:pt x="454345" y="16244"/>
                  <a:pt x="483184" y="26827"/>
                </a:cubicBezTo>
                <a:cubicBezTo>
                  <a:pt x="512024" y="37410"/>
                  <a:pt x="532396" y="60693"/>
                  <a:pt x="573671" y="79214"/>
                </a:cubicBezTo>
                <a:cubicBezTo>
                  <a:pt x="614946" y="97735"/>
                  <a:pt x="696703" y="126310"/>
                  <a:pt x="730834" y="137952"/>
                </a:cubicBezTo>
                <a:cubicBezTo>
                  <a:pt x="764965" y="149594"/>
                  <a:pt x="785074" y="151710"/>
                  <a:pt x="778459" y="149064"/>
                </a:cubicBezTo>
                <a:cubicBezTo>
                  <a:pt x="771844" y="146418"/>
                  <a:pt x="712842" y="130544"/>
                  <a:pt x="691146" y="122077"/>
                </a:cubicBezTo>
                <a:cubicBezTo>
                  <a:pt x="669450" y="113610"/>
                  <a:pt x="685590" y="117049"/>
                  <a:pt x="648284" y="98264"/>
                </a:cubicBezTo>
                <a:cubicBezTo>
                  <a:pt x="610978" y="79479"/>
                  <a:pt x="520226" y="25239"/>
                  <a:pt x="467309" y="9364"/>
                </a:cubicBezTo>
                <a:cubicBezTo>
                  <a:pt x="414392" y="-6511"/>
                  <a:pt x="377086" y="2485"/>
                  <a:pt x="330784" y="3014"/>
                </a:cubicBezTo>
                <a:cubicBezTo>
                  <a:pt x="284482" y="3543"/>
                  <a:pt x="230506" y="-426"/>
                  <a:pt x="189496" y="12539"/>
                </a:cubicBezTo>
                <a:cubicBezTo>
                  <a:pt x="148486" y="25504"/>
                  <a:pt x="115942" y="49846"/>
                  <a:pt x="84721" y="80802"/>
                </a:cubicBezTo>
                <a:cubicBezTo>
                  <a:pt x="53500" y="111758"/>
                  <a:pt x="-6560" y="225265"/>
                  <a:pt x="584" y="223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BFC76BF8-192F-400B-AF3C-9E7B34680AF7}"/>
              </a:ext>
            </a:extLst>
          </p:cNvPr>
          <p:cNvSpPr/>
          <p:nvPr/>
        </p:nvSpPr>
        <p:spPr>
          <a:xfrm>
            <a:off x="5833074" y="3562239"/>
            <a:ext cx="83661" cy="189070"/>
          </a:xfrm>
          <a:custGeom>
            <a:avLst/>
            <a:gdLst>
              <a:gd name="connsiteX0" fmla="*/ 47026 w 83661"/>
              <a:gd name="connsiteY0" fmla="*/ 111 h 189070"/>
              <a:gd name="connsiteX1" fmla="*/ 48614 w 83661"/>
              <a:gd name="connsiteY1" fmla="*/ 90599 h 189070"/>
              <a:gd name="connsiteX2" fmla="*/ 13689 w 83661"/>
              <a:gd name="connsiteY2" fmla="*/ 135049 h 189070"/>
              <a:gd name="connsiteX3" fmla="*/ 989 w 83661"/>
              <a:gd name="connsiteY3" fmla="*/ 189024 h 189070"/>
              <a:gd name="connsiteX4" fmla="*/ 37501 w 83661"/>
              <a:gd name="connsiteY4" fmla="*/ 125524 h 189070"/>
              <a:gd name="connsiteX5" fmla="*/ 83539 w 83661"/>
              <a:gd name="connsiteY5" fmla="*/ 73136 h 189070"/>
              <a:gd name="connsiteX6" fmla="*/ 47026 w 83661"/>
              <a:gd name="connsiteY6" fmla="*/ 111 h 189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661" h="189070">
                <a:moveTo>
                  <a:pt x="47026" y="111"/>
                </a:moveTo>
                <a:cubicBezTo>
                  <a:pt x="41205" y="3022"/>
                  <a:pt x="54170" y="68109"/>
                  <a:pt x="48614" y="90599"/>
                </a:cubicBezTo>
                <a:cubicBezTo>
                  <a:pt x="43058" y="113089"/>
                  <a:pt x="21626" y="118645"/>
                  <a:pt x="13689" y="135049"/>
                </a:cubicBezTo>
                <a:cubicBezTo>
                  <a:pt x="5751" y="151453"/>
                  <a:pt x="-2980" y="190611"/>
                  <a:pt x="989" y="189024"/>
                </a:cubicBezTo>
                <a:cubicBezTo>
                  <a:pt x="4958" y="187437"/>
                  <a:pt x="23743" y="144839"/>
                  <a:pt x="37501" y="125524"/>
                </a:cubicBezTo>
                <a:cubicBezTo>
                  <a:pt x="51259" y="106209"/>
                  <a:pt x="81158" y="94303"/>
                  <a:pt x="83539" y="73136"/>
                </a:cubicBezTo>
                <a:cubicBezTo>
                  <a:pt x="85920" y="51969"/>
                  <a:pt x="52847" y="-2800"/>
                  <a:pt x="47026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3C9EC9E3-9ACD-4C0F-8D9E-A0F9E3A2A122}"/>
              </a:ext>
            </a:extLst>
          </p:cNvPr>
          <p:cNvSpPr/>
          <p:nvPr/>
        </p:nvSpPr>
        <p:spPr>
          <a:xfrm>
            <a:off x="5932693" y="3640676"/>
            <a:ext cx="578372" cy="89856"/>
          </a:xfrm>
          <a:custGeom>
            <a:avLst/>
            <a:gdLst>
              <a:gd name="connsiteX0" fmla="*/ 1382 w 578372"/>
              <a:gd name="connsiteY0" fmla="*/ 1049 h 89856"/>
              <a:gd name="connsiteX1" fmla="*/ 226807 w 578372"/>
              <a:gd name="connsiteY1" fmla="*/ 80424 h 89856"/>
              <a:gd name="connsiteX2" fmla="*/ 355395 w 578372"/>
              <a:gd name="connsiteY2" fmla="*/ 80424 h 89856"/>
              <a:gd name="connsiteX3" fmla="*/ 576057 w 578372"/>
              <a:gd name="connsiteY3" fmla="*/ 8987 h 89856"/>
              <a:gd name="connsiteX4" fmla="*/ 458582 w 578372"/>
              <a:gd name="connsiteY4" fmla="*/ 45499 h 89856"/>
              <a:gd name="connsiteX5" fmla="*/ 263320 w 578372"/>
              <a:gd name="connsiteY5" fmla="*/ 82012 h 89856"/>
              <a:gd name="connsiteX6" fmla="*/ 137907 w 578372"/>
              <a:gd name="connsiteY6" fmla="*/ 37562 h 89856"/>
              <a:gd name="connsiteX7" fmla="*/ 1382 w 578372"/>
              <a:gd name="connsiteY7" fmla="*/ 1049 h 89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8372" h="89856">
                <a:moveTo>
                  <a:pt x="1382" y="1049"/>
                </a:moveTo>
                <a:cubicBezTo>
                  <a:pt x="16199" y="8193"/>
                  <a:pt x="167805" y="67195"/>
                  <a:pt x="226807" y="80424"/>
                </a:cubicBezTo>
                <a:cubicBezTo>
                  <a:pt x="285809" y="93653"/>
                  <a:pt x="297187" y="92330"/>
                  <a:pt x="355395" y="80424"/>
                </a:cubicBezTo>
                <a:cubicBezTo>
                  <a:pt x="413603" y="68518"/>
                  <a:pt x="558859" y="14808"/>
                  <a:pt x="576057" y="8987"/>
                </a:cubicBezTo>
                <a:cubicBezTo>
                  <a:pt x="593255" y="3166"/>
                  <a:pt x="510705" y="33328"/>
                  <a:pt x="458582" y="45499"/>
                </a:cubicBezTo>
                <a:cubicBezTo>
                  <a:pt x="406459" y="57670"/>
                  <a:pt x="316766" y="83335"/>
                  <a:pt x="263320" y="82012"/>
                </a:cubicBezTo>
                <a:cubicBezTo>
                  <a:pt x="209874" y="80689"/>
                  <a:pt x="181034" y="49998"/>
                  <a:pt x="137907" y="37562"/>
                </a:cubicBezTo>
                <a:cubicBezTo>
                  <a:pt x="94780" y="25127"/>
                  <a:pt x="-13435" y="-6095"/>
                  <a:pt x="1382" y="1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6868DFF1-A3AD-4E81-A216-B5A64F7F449B}"/>
              </a:ext>
            </a:extLst>
          </p:cNvPr>
          <p:cNvSpPr/>
          <p:nvPr/>
        </p:nvSpPr>
        <p:spPr>
          <a:xfrm>
            <a:off x="5913438" y="3659188"/>
            <a:ext cx="327038" cy="78375"/>
          </a:xfrm>
          <a:custGeom>
            <a:avLst/>
            <a:gdLst>
              <a:gd name="connsiteX0" fmla="*/ 0 w 327038"/>
              <a:gd name="connsiteY0" fmla="*/ 0 h 78375"/>
              <a:gd name="connsiteX1" fmla="*/ 225425 w 327038"/>
              <a:gd name="connsiteY1" fmla="*/ 73025 h 78375"/>
              <a:gd name="connsiteX2" fmla="*/ 327025 w 327038"/>
              <a:gd name="connsiteY2" fmla="*/ 71437 h 78375"/>
              <a:gd name="connsiteX3" fmla="*/ 231775 w 327038"/>
              <a:gd name="connsiteY3" fmla="*/ 60325 h 78375"/>
              <a:gd name="connsiteX4" fmla="*/ 128587 w 327038"/>
              <a:gd name="connsiteY4" fmla="*/ 30162 h 78375"/>
              <a:gd name="connsiteX5" fmla="*/ 0 w 327038"/>
              <a:gd name="connsiteY5" fmla="*/ 0 h 7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038" h="78375">
                <a:moveTo>
                  <a:pt x="0" y="0"/>
                </a:moveTo>
                <a:cubicBezTo>
                  <a:pt x="85460" y="30559"/>
                  <a:pt x="170921" y="61119"/>
                  <a:pt x="225425" y="73025"/>
                </a:cubicBezTo>
                <a:cubicBezTo>
                  <a:pt x="279929" y="84931"/>
                  <a:pt x="325967" y="73554"/>
                  <a:pt x="327025" y="71437"/>
                </a:cubicBezTo>
                <a:cubicBezTo>
                  <a:pt x="328083" y="69320"/>
                  <a:pt x="264848" y="67204"/>
                  <a:pt x="231775" y="60325"/>
                </a:cubicBezTo>
                <a:cubicBezTo>
                  <a:pt x="198702" y="53446"/>
                  <a:pt x="128587" y="30162"/>
                  <a:pt x="128587" y="30162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27433D8E-87E3-4C8F-8B4B-9510F828844C}"/>
              </a:ext>
            </a:extLst>
          </p:cNvPr>
          <p:cNvSpPr/>
          <p:nvPr/>
        </p:nvSpPr>
        <p:spPr>
          <a:xfrm>
            <a:off x="6255747" y="3587674"/>
            <a:ext cx="266953" cy="139925"/>
          </a:xfrm>
          <a:custGeom>
            <a:avLst/>
            <a:gdLst>
              <a:gd name="connsiteX0" fmla="*/ 218078 w 266953"/>
              <a:gd name="connsiteY0" fmla="*/ 76 h 139925"/>
              <a:gd name="connsiteX1" fmla="*/ 246653 w 266953"/>
              <a:gd name="connsiteY1" fmla="*/ 71514 h 139925"/>
              <a:gd name="connsiteX2" fmla="*/ 3766 w 266953"/>
              <a:gd name="connsiteY2" fmla="*/ 135014 h 139925"/>
              <a:gd name="connsiteX3" fmla="*/ 110128 w 266953"/>
              <a:gd name="connsiteY3" fmla="*/ 127076 h 139925"/>
              <a:gd name="connsiteX4" fmla="*/ 262528 w 266953"/>
              <a:gd name="connsiteY4" fmla="*/ 58814 h 139925"/>
              <a:gd name="connsiteX5" fmla="*/ 218078 w 266953"/>
              <a:gd name="connsiteY5" fmla="*/ 76 h 139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953" h="139925">
                <a:moveTo>
                  <a:pt x="218078" y="76"/>
                </a:moveTo>
                <a:cubicBezTo>
                  <a:pt x="215432" y="2193"/>
                  <a:pt x="282372" y="49024"/>
                  <a:pt x="246653" y="71514"/>
                </a:cubicBezTo>
                <a:cubicBezTo>
                  <a:pt x="210934" y="94004"/>
                  <a:pt x="26520" y="125754"/>
                  <a:pt x="3766" y="135014"/>
                </a:cubicBezTo>
                <a:cubicBezTo>
                  <a:pt x="-18988" y="144274"/>
                  <a:pt x="67001" y="139776"/>
                  <a:pt x="110128" y="127076"/>
                </a:cubicBezTo>
                <a:cubicBezTo>
                  <a:pt x="153255" y="114376"/>
                  <a:pt x="241097" y="77070"/>
                  <a:pt x="262528" y="58814"/>
                </a:cubicBezTo>
                <a:cubicBezTo>
                  <a:pt x="283959" y="40558"/>
                  <a:pt x="220724" y="-2041"/>
                  <a:pt x="218078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3281C71B-83AD-4F40-B0F8-B92ED04DFFD3}"/>
              </a:ext>
            </a:extLst>
          </p:cNvPr>
          <p:cNvSpPr/>
          <p:nvPr/>
        </p:nvSpPr>
        <p:spPr>
          <a:xfrm>
            <a:off x="6505526" y="3557549"/>
            <a:ext cx="86429" cy="108725"/>
          </a:xfrm>
          <a:custGeom>
            <a:avLst/>
            <a:gdLst>
              <a:gd name="connsiteX0" fmla="*/ 49 w 86429"/>
              <a:gd name="connsiteY0" fmla="*/ 39 h 108725"/>
              <a:gd name="connsiteX1" fmla="*/ 38149 w 86429"/>
              <a:gd name="connsiteY1" fmla="*/ 66714 h 108725"/>
              <a:gd name="connsiteX2" fmla="*/ 14337 w 86429"/>
              <a:gd name="connsiteY2" fmla="*/ 107989 h 108725"/>
              <a:gd name="connsiteX3" fmla="*/ 85774 w 86429"/>
              <a:gd name="connsiteY3" fmla="*/ 90526 h 108725"/>
              <a:gd name="connsiteX4" fmla="*/ 47674 w 86429"/>
              <a:gd name="connsiteY4" fmla="*/ 57189 h 108725"/>
              <a:gd name="connsiteX5" fmla="*/ 49 w 86429"/>
              <a:gd name="connsiteY5" fmla="*/ 39 h 10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29" h="108725">
                <a:moveTo>
                  <a:pt x="49" y="39"/>
                </a:moveTo>
                <a:cubicBezTo>
                  <a:pt x="-1538" y="1626"/>
                  <a:pt x="35768" y="48722"/>
                  <a:pt x="38149" y="66714"/>
                </a:cubicBezTo>
                <a:cubicBezTo>
                  <a:pt x="40530" y="84706"/>
                  <a:pt x="6400" y="104020"/>
                  <a:pt x="14337" y="107989"/>
                </a:cubicBezTo>
                <a:cubicBezTo>
                  <a:pt x="22274" y="111958"/>
                  <a:pt x="80218" y="98993"/>
                  <a:pt x="85774" y="90526"/>
                </a:cubicBezTo>
                <a:cubicBezTo>
                  <a:pt x="91330" y="82059"/>
                  <a:pt x="60109" y="69360"/>
                  <a:pt x="47674" y="57189"/>
                </a:cubicBezTo>
                <a:cubicBezTo>
                  <a:pt x="35239" y="45018"/>
                  <a:pt x="1636" y="-1548"/>
                  <a:pt x="49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168E9C80-543E-458C-A7C0-C849E2DF1FDC}"/>
              </a:ext>
            </a:extLst>
          </p:cNvPr>
          <p:cNvSpPr/>
          <p:nvPr/>
        </p:nvSpPr>
        <p:spPr>
          <a:xfrm>
            <a:off x="6643688" y="3565525"/>
            <a:ext cx="39718" cy="68740"/>
          </a:xfrm>
          <a:custGeom>
            <a:avLst/>
            <a:gdLst>
              <a:gd name="connsiteX0" fmla="*/ 0 w 39718"/>
              <a:gd name="connsiteY0" fmla="*/ 0 h 68740"/>
              <a:gd name="connsiteX1" fmla="*/ 39687 w 39718"/>
              <a:gd name="connsiteY1" fmla="*/ 68263 h 68740"/>
              <a:gd name="connsiteX2" fmla="*/ 0 w 39718"/>
              <a:gd name="connsiteY2" fmla="*/ 0 h 6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718" h="68740">
                <a:moveTo>
                  <a:pt x="0" y="0"/>
                </a:moveTo>
                <a:cubicBezTo>
                  <a:pt x="0" y="0"/>
                  <a:pt x="38364" y="61119"/>
                  <a:pt x="39687" y="68263"/>
                </a:cubicBezTo>
                <a:cubicBezTo>
                  <a:pt x="41010" y="75407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DDC4C2FE-B561-4FEC-8AE1-80EAFACC8AB1}"/>
              </a:ext>
            </a:extLst>
          </p:cNvPr>
          <p:cNvSpPr/>
          <p:nvPr/>
        </p:nvSpPr>
        <p:spPr>
          <a:xfrm>
            <a:off x="6557918" y="3568385"/>
            <a:ext cx="110182" cy="93099"/>
          </a:xfrm>
          <a:custGeom>
            <a:avLst/>
            <a:gdLst>
              <a:gd name="connsiteX0" fmla="*/ 45 w 110182"/>
              <a:gd name="connsiteY0" fmla="*/ 92390 h 93099"/>
              <a:gd name="connsiteX1" fmla="*/ 96882 w 110182"/>
              <a:gd name="connsiteY1" fmla="*/ 43178 h 93099"/>
              <a:gd name="connsiteX2" fmla="*/ 107995 w 110182"/>
              <a:gd name="connsiteY2" fmla="*/ 47940 h 93099"/>
              <a:gd name="connsiteX3" fmla="*/ 84182 w 110182"/>
              <a:gd name="connsiteY3" fmla="*/ 315 h 93099"/>
              <a:gd name="connsiteX4" fmla="*/ 45 w 110182"/>
              <a:gd name="connsiteY4" fmla="*/ 92390 h 9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182" h="93099">
                <a:moveTo>
                  <a:pt x="45" y="92390"/>
                </a:moveTo>
                <a:cubicBezTo>
                  <a:pt x="2162" y="99534"/>
                  <a:pt x="78890" y="50586"/>
                  <a:pt x="96882" y="43178"/>
                </a:cubicBezTo>
                <a:cubicBezTo>
                  <a:pt x="114874" y="35770"/>
                  <a:pt x="110112" y="55084"/>
                  <a:pt x="107995" y="47940"/>
                </a:cubicBezTo>
                <a:cubicBezTo>
                  <a:pt x="105878" y="40796"/>
                  <a:pt x="97411" y="-4183"/>
                  <a:pt x="84182" y="315"/>
                </a:cubicBezTo>
                <a:cubicBezTo>
                  <a:pt x="70953" y="4813"/>
                  <a:pt x="-2072" y="85246"/>
                  <a:pt x="45" y="92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0ECE108D-E35B-4F2B-B8E1-354BF2846C76}"/>
              </a:ext>
            </a:extLst>
          </p:cNvPr>
          <p:cNvSpPr/>
          <p:nvPr/>
        </p:nvSpPr>
        <p:spPr>
          <a:xfrm>
            <a:off x="5706644" y="3620491"/>
            <a:ext cx="169130" cy="18309"/>
          </a:xfrm>
          <a:custGeom>
            <a:avLst/>
            <a:gdLst>
              <a:gd name="connsiteX0" fmla="*/ 419 w 169130"/>
              <a:gd name="connsiteY0" fmla="*/ 5359 h 18309"/>
              <a:gd name="connsiteX1" fmla="*/ 163931 w 169130"/>
              <a:gd name="connsiteY1" fmla="*/ 597 h 18309"/>
              <a:gd name="connsiteX2" fmla="*/ 117894 w 169130"/>
              <a:gd name="connsiteY2" fmla="*/ 18059 h 18309"/>
              <a:gd name="connsiteX3" fmla="*/ 419 w 169130"/>
              <a:gd name="connsiteY3" fmla="*/ 5359 h 18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130" h="18309">
                <a:moveTo>
                  <a:pt x="419" y="5359"/>
                </a:moveTo>
                <a:cubicBezTo>
                  <a:pt x="8092" y="2449"/>
                  <a:pt x="144352" y="-1520"/>
                  <a:pt x="163931" y="597"/>
                </a:cubicBezTo>
                <a:cubicBezTo>
                  <a:pt x="183510" y="2714"/>
                  <a:pt x="143294" y="15942"/>
                  <a:pt x="117894" y="18059"/>
                </a:cubicBezTo>
                <a:cubicBezTo>
                  <a:pt x="92494" y="20176"/>
                  <a:pt x="-7254" y="8269"/>
                  <a:pt x="419" y="5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59947ACB-DC6F-4CB8-AA9E-9C2A336B2B52}"/>
              </a:ext>
            </a:extLst>
          </p:cNvPr>
          <p:cNvSpPr/>
          <p:nvPr/>
        </p:nvSpPr>
        <p:spPr>
          <a:xfrm>
            <a:off x="5741525" y="3655388"/>
            <a:ext cx="146043" cy="27814"/>
          </a:xfrm>
          <a:custGeom>
            <a:avLst/>
            <a:gdLst>
              <a:gd name="connsiteX0" fmla="*/ 2050 w 146043"/>
              <a:gd name="connsiteY0" fmla="*/ 10150 h 27814"/>
              <a:gd name="connsiteX1" fmla="*/ 144925 w 146043"/>
              <a:gd name="connsiteY1" fmla="*/ 625 h 27814"/>
              <a:gd name="connsiteX2" fmla="*/ 65550 w 146043"/>
              <a:gd name="connsiteY2" fmla="*/ 27612 h 27814"/>
              <a:gd name="connsiteX3" fmla="*/ 2050 w 146043"/>
              <a:gd name="connsiteY3" fmla="*/ 10150 h 27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043" h="27814">
                <a:moveTo>
                  <a:pt x="2050" y="10150"/>
                </a:moveTo>
                <a:cubicBezTo>
                  <a:pt x="15279" y="5652"/>
                  <a:pt x="134342" y="-2285"/>
                  <a:pt x="144925" y="625"/>
                </a:cubicBezTo>
                <a:cubicBezTo>
                  <a:pt x="155508" y="3535"/>
                  <a:pt x="88040" y="25495"/>
                  <a:pt x="65550" y="27612"/>
                </a:cubicBezTo>
                <a:cubicBezTo>
                  <a:pt x="43061" y="29729"/>
                  <a:pt x="-11179" y="14648"/>
                  <a:pt x="2050" y="10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9151A590-D674-4FC9-8CF1-77234251762B}"/>
              </a:ext>
            </a:extLst>
          </p:cNvPr>
          <p:cNvSpPr/>
          <p:nvPr/>
        </p:nvSpPr>
        <p:spPr>
          <a:xfrm>
            <a:off x="5910322" y="3687093"/>
            <a:ext cx="454462" cy="67958"/>
          </a:xfrm>
          <a:custGeom>
            <a:avLst/>
            <a:gdLst>
              <a:gd name="connsiteX0" fmla="*/ 1528 w 454462"/>
              <a:gd name="connsiteY0" fmla="*/ 670 h 67958"/>
              <a:gd name="connsiteX1" fmla="*/ 225366 w 454462"/>
              <a:gd name="connsiteY1" fmla="*/ 62582 h 67958"/>
              <a:gd name="connsiteX2" fmla="*/ 315853 w 454462"/>
              <a:gd name="connsiteY2" fmla="*/ 62582 h 67958"/>
              <a:gd name="connsiteX3" fmla="*/ 453966 w 454462"/>
              <a:gd name="connsiteY3" fmla="*/ 43532 h 67958"/>
              <a:gd name="connsiteX4" fmla="*/ 263466 w 454462"/>
              <a:gd name="connsiteY4" fmla="*/ 53057 h 67958"/>
              <a:gd name="connsiteX5" fmla="*/ 133291 w 454462"/>
              <a:gd name="connsiteY5" fmla="*/ 30832 h 67958"/>
              <a:gd name="connsiteX6" fmla="*/ 1528 w 454462"/>
              <a:gd name="connsiteY6" fmla="*/ 670 h 6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462" h="67958">
                <a:moveTo>
                  <a:pt x="1528" y="670"/>
                </a:moveTo>
                <a:cubicBezTo>
                  <a:pt x="16874" y="5962"/>
                  <a:pt x="172979" y="52263"/>
                  <a:pt x="225366" y="62582"/>
                </a:cubicBezTo>
                <a:cubicBezTo>
                  <a:pt x="277753" y="72901"/>
                  <a:pt x="277753" y="65757"/>
                  <a:pt x="315853" y="62582"/>
                </a:cubicBezTo>
                <a:cubicBezTo>
                  <a:pt x="353953" y="59407"/>
                  <a:pt x="462697" y="45120"/>
                  <a:pt x="453966" y="43532"/>
                </a:cubicBezTo>
                <a:cubicBezTo>
                  <a:pt x="445235" y="41944"/>
                  <a:pt x="316912" y="55174"/>
                  <a:pt x="263466" y="53057"/>
                </a:cubicBezTo>
                <a:cubicBezTo>
                  <a:pt x="210020" y="50940"/>
                  <a:pt x="176153" y="38769"/>
                  <a:pt x="133291" y="30832"/>
                </a:cubicBezTo>
                <a:cubicBezTo>
                  <a:pt x="90429" y="22895"/>
                  <a:pt x="-13818" y="-4622"/>
                  <a:pt x="1528" y="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037866B3-00A0-4AD9-AD4A-903EF56AB347}"/>
              </a:ext>
            </a:extLst>
          </p:cNvPr>
          <p:cNvSpPr/>
          <p:nvPr/>
        </p:nvSpPr>
        <p:spPr>
          <a:xfrm>
            <a:off x="6026225" y="3674850"/>
            <a:ext cx="450043" cy="133569"/>
          </a:xfrm>
          <a:custGeom>
            <a:avLst/>
            <a:gdLst>
              <a:gd name="connsiteX0" fmla="*/ 441250 w 450043"/>
              <a:gd name="connsiteY0" fmla="*/ 213 h 133569"/>
              <a:gd name="connsiteX1" fmla="*/ 344413 w 450043"/>
              <a:gd name="connsiteY1" fmla="*/ 62125 h 133569"/>
              <a:gd name="connsiteX2" fmla="*/ 234875 w 450043"/>
              <a:gd name="connsiteY2" fmla="*/ 78000 h 133569"/>
              <a:gd name="connsiteX3" fmla="*/ 65013 w 450043"/>
              <a:gd name="connsiteY3" fmla="*/ 84350 h 133569"/>
              <a:gd name="connsiteX4" fmla="*/ 3100 w 450043"/>
              <a:gd name="connsiteY4" fmla="*/ 133563 h 133569"/>
              <a:gd name="connsiteX5" fmla="*/ 150738 w 450043"/>
              <a:gd name="connsiteY5" fmla="*/ 87525 h 133569"/>
              <a:gd name="connsiteX6" fmla="*/ 414263 w 450043"/>
              <a:gd name="connsiteY6" fmla="*/ 43075 h 133569"/>
              <a:gd name="connsiteX7" fmla="*/ 441250 w 450043"/>
              <a:gd name="connsiteY7" fmla="*/ 213 h 133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043" h="133569">
                <a:moveTo>
                  <a:pt x="441250" y="213"/>
                </a:moveTo>
                <a:cubicBezTo>
                  <a:pt x="429608" y="3388"/>
                  <a:pt x="378809" y="49161"/>
                  <a:pt x="344413" y="62125"/>
                </a:cubicBezTo>
                <a:cubicBezTo>
                  <a:pt x="310017" y="75089"/>
                  <a:pt x="281442" y="74296"/>
                  <a:pt x="234875" y="78000"/>
                </a:cubicBezTo>
                <a:cubicBezTo>
                  <a:pt x="188308" y="81704"/>
                  <a:pt x="103642" y="75090"/>
                  <a:pt x="65013" y="84350"/>
                </a:cubicBezTo>
                <a:cubicBezTo>
                  <a:pt x="26384" y="93611"/>
                  <a:pt x="-11188" y="133034"/>
                  <a:pt x="3100" y="133563"/>
                </a:cubicBezTo>
                <a:cubicBezTo>
                  <a:pt x="17387" y="134092"/>
                  <a:pt x="82211" y="102606"/>
                  <a:pt x="150738" y="87525"/>
                </a:cubicBezTo>
                <a:cubicBezTo>
                  <a:pt x="219265" y="72444"/>
                  <a:pt x="368225" y="56040"/>
                  <a:pt x="414263" y="43075"/>
                </a:cubicBezTo>
                <a:cubicBezTo>
                  <a:pt x="460301" y="30110"/>
                  <a:pt x="452892" y="-2962"/>
                  <a:pt x="441250" y="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FE125779-A526-4538-BAED-9DBEB272CC5A}"/>
              </a:ext>
            </a:extLst>
          </p:cNvPr>
          <p:cNvSpPr/>
          <p:nvPr/>
        </p:nvSpPr>
        <p:spPr>
          <a:xfrm>
            <a:off x="6175360" y="3668630"/>
            <a:ext cx="406187" cy="103274"/>
          </a:xfrm>
          <a:custGeom>
            <a:avLst/>
            <a:gdLst>
              <a:gd name="connsiteX0" fmla="*/ 404828 w 406187"/>
              <a:gd name="connsiteY0" fmla="*/ 83 h 103274"/>
              <a:gd name="connsiteX1" fmla="*/ 176228 w 406187"/>
              <a:gd name="connsiteY1" fmla="*/ 85808 h 103274"/>
              <a:gd name="connsiteX2" fmla="*/ 15 w 406187"/>
              <a:gd name="connsiteY2" fmla="*/ 103270 h 103274"/>
              <a:gd name="connsiteX3" fmla="*/ 166703 w 406187"/>
              <a:gd name="connsiteY3" fmla="*/ 87395 h 103274"/>
              <a:gd name="connsiteX4" fmla="*/ 266715 w 406187"/>
              <a:gd name="connsiteY4" fmla="*/ 69933 h 103274"/>
              <a:gd name="connsiteX5" fmla="*/ 404828 w 406187"/>
              <a:gd name="connsiteY5" fmla="*/ 83 h 10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187" h="103274">
                <a:moveTo>
                  <a:pt x="404828" y="83"/>
                </a:moveTo>
                <a:cubicBezTo>
                  <a:pt x="389747" y="2729"/>
                  <a:pt x="243697" y="68610"/>
                  <a:pt x="176228" y="85808"/>
                </a:cubicBezTo>
                <a:cubicBezTo>
                  <a:pt x="108759" y="103006"/>
                  <a:pt x="15" y="103270"/>
                  <a:pt x="15" y="103270"/>
                </a:cubicBezTo>
                <a:cubicBezTo>
                  <a:pt x="-1572" y="103534"/>
                  <a:pt x="122253" y="92951"/>
                  <a:pt x="166703" y="87395"/>
                </a:cubicBezTo>
                <a:cubicBezTo>
                  <a:pt x="211153" y="81839"/>
                  <a:pt x="228086" y="81045"/>
                  <a:pt x="266715" y="69933"/>
                </a:cubicBezTo>
                <a:cubicBezTo>
                  <a:pt x="305344" y="58821"/>
                  <a:pt x="419909" y="-2563"/>
                  <a:pt x="404828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0B7E821C-8340-4F5B-B10B-9AC4753D5B76}"/>
              </a:ext>
            </a:extLst>
          </p:cNvPr>
          <p:cNvSpPr/>
          <p:nvPr/>
        </p:nvSpPr>
        <p:spPr>
          <a:xfrm>
            <a:off x="6134095" y="3695673"/>
            <a:ext cx="429796" cy="104320"/>
          </a:xfrm>
          <a:custGeom>
            <a:avLst/>
            <a:gdLst>
              <a:gd name="connsiteX0" fmla="*/ 428630 w 429796"/>
              <a:gd name="connsiteY0" fmla="*/ 27 h 104320"/>
              <a:gd name="connsiteX1" fmla="*/ 296868 w 429796"/>
              <a:gd name="connsiteY1" fmla="*/ 61940 h 104320"/>
              <a:gd name="connsiteX2" fmla="*/ 79380 w 429796"/>
              <a:gd name="connsiteY2" fmla="*/ 100040 h 104320"/>
              <a:gd name="connsiteX3" fmla="*/ 6355 w 429796"/>
              <a:gd name="connsiteY3" fmla="*/ 100040 h 104320"/>
              <a:gd name="connsiteX4" fmla="*/ 223843 w 429796"/>
              <a:gd name="connsiteY4" fmla="*/ 69877 h 104320"/>
              <a:gd name="connsiteX5" fmla="*/ 428630 w 429796"/>
              <a:gd name="connsiteY5" fmla="*/ 27 h 10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9796" h="104320">
                <a:moveTo>
                  <a:pt x="428630" y="27"/>
                </a:moveTo>
                <a:cubicBezTo>
                  <a:pt x="440801" y="-1296"/>
                  <a:pt x="355076" y="45271"/>
                  <a:pt x="296868" y="61940"/>
                </a:cubicBezTo>
                <a:cubicBezTo>
                  <a:pt x="238660" y="78609"/>
                  <a:pt x="127799" y="93690"/>
                  <a:pt x="79380" y="100040"/>
                </a:cubicBezTo>
                <a:cubicBezTo>
                  <a:pt x="30961" y="106390"/>
                  <a:pt x="-17722" y="105067"/>
                  <a:pt x="6355" y="100040"/>
                </a:cubicBezTo>
                <a:cubicBezTo>
                  <a:pt x="30432" y="95013"/>
                  <a:pt x="155581" y="85223"/>
                  <a:pt x="223843" y="69877"/>
                </a:cubicBezTo>
                <a:cubicBezTo>
                  <a:pt x="292105" y="54531"/>
                  <a:pt x="416459" y="1350"/>
                  <a:pt x="428630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BAB136EA-8033-4A56-BB84-6B48CB7D62CF}"/>
              </a:ext>
            </a:extLst>
          </p:cNvPr>
          <p:cNvSpPr/>
          <p:nvPr/>
        </p:nvSpPr>
        <p:spPr>
          <a:xfrm>
            <a:off x="6178663" y="3722233"/>
            <a:ext cx="377830" cy="97298"/>
          </a:xfrm>
          <a:custGeom>
            <a:avLst/>
            <a:gdLst>
              <a:gd name="connsiteX0" fmla="*/ 1475 w 377830"/>
              <a:gd name="connsiteY0" fmla="*/ 97292 h 97298"/>
              <a:gd name="connsiteX1" fmla="*/ 206262 w 377830"/>
              <a:gd name="connsiteY1" fmla="*/ 78242 h 97298"/>
              <a:gd name="connsiteX2" fmla="*/ 326912 w 377830"/>
              <a:gd name="connsiteY2" fmla="*/ 24267 h 97298"/>
              <a:gd name="connsiteX3" fmla="*/ 376125 w 377830"/>
              <a:gd name="connsiteY3" fmla="*/ 455 h 97298"/>
              <a:gd name="connsiteX4" fmla="*/ 271350 w 377830"/>
              <a:gd name="connsiteY4" fmla="*/ 43317 h 97298"/>
              <a:gd name="connsiteX5" fmla="*/ 122125 w 377830"/>
              <a:gd name="connsiteY5" fmla="*/ 79830 h 97298"/>
              <a:gd name="connsiteX6" fmla="*/ 1475 w 377830"/>
              <a:gd name="connsiteY6" fmla="*/ 97292 h 97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7830" h="97298">
                <a:moveTo>
                  <a:pt x="1475" y="97292"/>
                </a:moveTo>
                <a:cubicBezTo>
                  <a:pt x="15498" y="97027"/>
                  <a:pt x="152023" y="90413"/>
                  <a:pt x="206262" y="78242"/>
                </a:cubicBezTo>
                <a:cubicBezTo>
                  <a:pt x="260502" y="66071"/>
                  <a:pt x="298602" y="37231"/>
                  <a:pt x="326912" y="24267"/>
                </a:cubicBezTo>
                <a:cubicBezTo>
                  <a:pt x="355222" y="11303"/>
                  <a:pt x="385385" y="-2720"/>
                  <a:pt x="376125" y="455"/>
                </a:cubicBezTo>
                <a:cubicBezTo>
                  <a:pt x="366865" y="3630"/>
                  <a:pt x="313683" y="30088"/>
                  <a:pt x="271350" y="43317"/>
                </a:cubicBezTo>
                <a:cubicBezTo>
                  <a:pt x="229017" y="56546"/>
                  <a:pt x="167369" y="70570"/>
                  <a:pt x="122125" y="79830"/>
                </a:cubicBezTo>
                <a:cubicBezTo>
                  <a:pt x="76881" y="89090"/>
                  <a:pt x="-12548" y="97557"/>
                  <a:pt x="1475" y="97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5921CFCB-A30A-414A-8750-8FDCE0B2995D}"/>
              </a:ext>
            </a:extLst>
          </p:cNvPr>
          <p:cNvSpPr/>
          <p:nvPr/>
        </p:nvSpPr>
        <p:spPr>
          <a:xfrm>
            <a:off x="6001541" y="3496848"/>
            <a:ext cx="336600" cy="234932"/>
          </a:xfrm>
          <a:custGeom>
            <a:avLst/>
            <a:gdLst>
              <a:gd name="connsiteX0" fmla="*/ 143672 w 336600"/>
              <a:gd name="connsiteY0" fmla="*/ 232190 h 234932"/>
              <a:gd name="connsiteX1" fmla="*/ 15084 w 336600"/>
              <a:gd name="connsiteY1" fmla="*/ 163927 h 234932"/>
              <a:gd name="connsiteX2" fmla="*/ 10322 w 336600"/>
              <a:gd name="connsiteY2" fmla="*/ 98840 h 234932"/>
              <a:gd name="connsiteX3" fmla="*/ 84934 w 336600"/>
              <a:gd name="connsiteY3" fmla="*/ 19465 h 234932"/>
              <a:gd name="connsiteX4" fmla="*/ 178597 w 336600"/>
              <a:gd name="connsiteY4" fmla="*/ 415 h 234932"/>
              <a:gd name="connsiteX5" fmla="*/ 264322 w 336600"/>
              <a:gd name="connsiteY5" fmla="*/ 9940 h 234932"/>
              <a:gd name="connsiteX6" fmla="*/ 310359 w 336600"/>
              <a:gd name="connsiteY6" fmla="*/ 49627 h 234932"/>
              <a:gd name="connsiteX7" fmla="*/ 335759 w 336600"/>
              <a:gd name="connsiteY7" fmla="*/ 109952 h 234932"/>
              <a:gd name="connsiteX8" fmla="*/ 326234 w 336600"/>
              <a:gd name="connsiteY8" fmla="*/ 151227 h 234932"/>
              <a:gd name="connsiteX9" fmla="*/ 284959 w 336600"/>
              <a:gd name="connsiteY9" fmla="*/ 192502 h 234932"/>
              <a:gd name="connsiteX10" fmla="*/ 243684 w 336600"/>
              <a:gd name="connsiteY10" fmla="*/ 217902 h 234932"/>
              <a:gd name="connsiteX11" fmla="*/ 143672 w 336600"/>
              <a:gd name="connsiteY11" fmla="*/ 232190 h 234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6600" h="234932">
                <a:moveTo>
                  <a:pt x="143672" y="232190"/>
                </a:moveTo>
                <a:cubicBezTo>
                  <a:pt x="105572" y="223194"/>
                  <a:pt x="37309" y="186152"/>
                  <a:pt x="15084" y="163927"/>
                </a:cubicBezTo>
                <a:cubicBezTo>
                  <a:pt x="-7141" y="141702"/>
                  <a:pt x="-1320" y="122917"/>
                  <a:pt x="10322" y="98840"/>
                </a:cubicBezTo>
                <a:cubicBezTo>
                  <a:pt x="21964" y="74763"/>
                  <a:pt x="56888" y="35869"/>
                  <a:pt x="84934" y="19465"/>
                </a:cubicBezTo>
                <a:cubicBezTo>
                  <a:pt x="112980" y="3061"/>
                  <a:pt x="148699" y="2002"/>
                  <a:pt x="178597" y="415"/>
                </a:cubicBezTo>
                <a:cubicBezTo>
                  <a:pt x="208495" y="-1172"/>
                  <a:pt x="242362" y="1738"/>
                  <a:pt x="264322" y="9940"/>
                </a:cubicBezTo>
                <a:cubicBezTo>
                  <a:pt x="286282" y="18142"/>
                  <a:pt x="298453" y="32958"/>
                  <a:pt x="310359" y="49627"/>
                </a:cubicBezTo>
                <a:cubicBezTo>
                  <a:pt x="322265" y="66296"/>
                  <a:pt x="333113" y="93019"/>
                  <a:pt x="335759" y="109952"/>
                </a:cubicBezTo>
                <a:cubicBezTo>
                  <a:pt x="338405" y="126885"/>
                  <a:pt x="334701" y="137469"/>
                  <a:pt x="326234" y="151227"/>
                </a:cubicBezTo>
                <a:cubicBezTo>
                  <a:pt x="317767" y="164985"/>
                  <a:pt x="298717" y="181389"/>
                  <a:pt x="284959" y="192502"/>
                </a:cubicBezTo>
                <a:cubicBezTo>
                  <a:pt x="271201" y="203615"/>
                  <a:pt x="265909" y="209964"/>
                  <a:pt x="243684" y="217902"/>
                </a:cubicBezTo>
                <a:cubicBezTo>
                  <a:pt x="221459" y="225839"/>
                  <a:pt x="181772" y="241186"/>
                  <a:pt x="143672" y="2321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5CF666D5-82DB-45D3-AE05-AA5EC83A3FDE}"/>
              </a:ext>
            </a:extLst>
          </p:cNvPr>
          <p:cNvSpPr/>
          <p:nvPr/>
        </p:nvSpPr>
        <p:spPr>
          <a:xfrm rot="20290384">
            <a:off x="6217154" y="3532922"/>
            <a:ext cx="75929" cy="904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C65DDFB5-8FA0-4193-AF7B-54BA008F2761}"/>
              </a:ext>
            </a:extLst>
          </p:cNvPr>
          <p:cNvSpPr/>
          <p:nvPr/>
        </p:nvSpPr>
        <p:spPr>
          <a:xfrm>
            <a:off x="6388091" y="3639541"/>
            <a:ext cx="319248" cy="175411"/>
          </a:xfrm>
          <a:custGeom>
            <a:avLst/>
            <a:gdLst>
              <a:gd name="connsiteX0" fmla="*/ 9 w 319248"/>
              <a:gd name="connsiteY0" fmla="*/ 175222 h 175411"/>
              <a:gd name="connsiteX1" fmla="*/ 250834 w 319248"/>
              <a:gd name="connsiteY1" fmla="*/ 73622 h 175411"/>
              <a:gd name="connsiteX2" fmla="*/ 319097 w 319248"/>
              <a:gd name="connsiteY2" fmla="*/ 597 h 175411"/>
              <a:gd name="connsiteX3" fmla="*/ 260359 w 319248"/>
              <a:gd name="connsiteY3" fmla="*/ 46634 h 175411"/>
              <a:gd name="connsiteX4" fmla="*/ 9 w 319248"/>
              <a:gd name="connsiteY4" fmla="*/ 175222 h 175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248" h="175411">
                <a:moveTo>
                  <a:pt x="9" y="175222"/>
                </a:moveTo>
                <a:cubicBezTo>
                  <a:pt x="-1579" y="179720"/>
                  <a:pt x="197653" y="102726"/>
                  <a:pt x="250834" y="73622"/>
                </a:cubicBezTo>
                <a:cubicBezTo>
                  <a:pt x="304015" y="44518"/>
                  <a:pt x="317510" y="5095"/>
                  <a:pt x="319097" y="597"/>
                </a:cubicBezTo>
                <a:cubicBezTo>
                  <a:pt x="320685" y="-3901"/>
                  <a:pt x="310365" y="17530"/>
                  <a:pt x="260359" y="46634"/>
                </a:cubicBezTo>
                <a:cubicBezTo>
                  <a:pt x="210353" y="75738"/>
                  <a:pt x="1597" y="170724"/>
                  <a:pt x="9" y="175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9D9EE1D2-444A-4ECD-B579-6BCE13E5C100}"/>
              </a:ext>
            </a:extLst>
          </p:cNvPr>
          <p:cNvSpPr/>
          <p:nvPr/>
        </p:nvSpPr>
        <p:spPr>
          <a:xfrm>
            <a:off x="5791189" y="3709683"/>
            <a:ext cx="268445" cy="68943"/>
          </a:xfrm>
          <a:custGeom>
            <a:avLst/>
            <a:gdLst>
              <a:gd name="connsiteX0" fmla="*/ 11 w 268445"/>
              <a:gd name="connsiteY0" fmla="*/ 68567 h 68943"/>
              <a:gd name="connsiteX1" fmla="*/ 214324 w 268445"/>
              <a:gd name="connsiteY1" fmla="*/ 27292 h 68943"/>
              <a:gd name="connsiteX2" fmla="*/ 268299 w 268445"/>
              <a:gd name="connsiteY2" fmla="*/ 305 h 68943"/>
              <a:gd name="connsiteX3" fmla="*/ 204799 w 268445"/>
              <a:gd name="connsiteY3" fmla="*/ 44755 h 68943"/>
              <a:gd name="connsiteX4" fmla="*/ 11 w 268445"/>
              <a:gd name="connsiteY4" fmla="*/ 68567 h 68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8445" h="68943">
                <a:moveTo>
                  <a:pt x="11" y="68567"/>
                </a:moveTo>
                <a:cubicBezTo>
                  <a:pt x="1598" y="65657"/>
                  <a:pt x="169609" y="38669"/>
                  <a:pt x="214324" y="27292"/>
                </a:cubicBezTo>
                <a:cubicBezTo>
                  <a:pt x="259039" y="15915"/>
                  <a:pt x="269886" y="-2605"/>
                  <a:pt x="268299" y="305"/>
                </a:cubicBezTo>
                <a:cubicBezTo>
                  <a:pt x="266712" y="3215"/>
                  <a:pt x="252159" y="32584"/>
                  <a:pt x="204799" y="44755"/>
                </a:cubicBezTo>
                <a:cubicBezTo>
                  <a:pt x="157439" y="56926"/>
                  <a:pt x="-1576" y="71477"/>
                  <a:pt x="11" y="68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3138643B-7C62-4C65-88E2-3368E89FD546}"/>
              </a:ext>
            </a:extLst>
          </p:cNvPr>
          <p:cNvSpPr/>
          <p:nvPr/>
        </p:nvSpPr>
        <p:spPr>
          <a:xfrm>
            <a:off x="6162606" y="3824012"/>
            <a:ext cx="335188" cy="21905"/>
          </a:xfrm>
          <a:custGeom>
            <a:avLst/>
            <a:gdLst>
              <a:gd name="connsiteX0" fmla="*/ 69 w 335188"/>
              <a:gd name="connsiteY0" fmla="*/ 17738 h 21905"/>
              <a:gd name="connsiteX1" fmla="*/ 198507 w 335188"/>
              <a:gd name="connsiteY1" fmla="*/ 20913 h 21905"/>
              <a:gd name="connsiteX2" fmla="*/ 335032 w 335188"/>
              <a:gd name="connsiteY2" fmla="*/ 276 h 21905"/>
              <a:gd name="connsiteX3" fmla="*/ 220732 w 335188"/>
              <a:gd name="connsiteY3" fmla="*/ 9801 h 21905"/>
              <a:gd name="connsiteX4" fmla="*/ 69 w 335188"/>
              <a:gd name="connsiteY4" fmla="*/ 17738 h 2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188" h="21905">
                <a:moveTo>
                  <a:pt x="69" y="17738"/>
                </a:moveTo>
                <a:cubicBezTo>
                  <a:pt x="-3635" y="19590"/>
                  <a:pt x="142680" y="23823"/>
                  <a:pt x="198507" y="20913"/>
                </a:cubicBezTo>
                <a:cubicBezTo>
                  <a:pt x="254334" y="18003"/>
                  <a:pt x="331328" y="2128"/>
                  <a:pt x="335032" y="276"/>
                </a:cubicBezTo>
                <a:cubicBezTo>
                  <a:pt x="338736" y="-1576"/>
                  <a:pt x="276030" y="6362"/>
                  <a:pt x="220732" y="9801"/>
                </a:cubicBezTo>
                <a:cubicBezTo>
                  <a:pt x="165434" y="13240"/>
                  <a:pt x="3773" y="15886"/>
                  <a:pt x="69" y="17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8EFDB03F-DAD8-4188-BF08-DECFF7C94D47}"/>
              </a:ext>
            </a:extLst>
          </p:cNvPr>
          <p:cNvSpPr/>
          <p:nvPr/>
        </p:nvSpPr>
        <p:spPr>
          <a:xfrm>
            <a:off x="5970517" y="3842477"/>
            <a:ext cx="374085" cy="55751"/>
          </a:xfrm>
          <a:custGeom>
            <a:avLst/>
            <a:gdLst>
              <a:gd name="connsiteX0" fmla="*/ 71 w 374085"/>
              <a:gd name="connsiteY0" fmla="*/ 861 h 55751"/>
              <a:gd name="connsiteX1" fmla="*/ 200096 w 374085"/>
              <a:gd name="connsiteY1" fmla="*/ 21498 h 55751"/>
              <a:gd name="connsiteX2" fmla="*/ 246133 w 374085"/>
              <a:gd name="connsiteY2" fmla="*/ 19911 h 55751"/>
              <a:gd name="connsiteX3" fmla="*/ 285821 w 374085"/>
              <a:gd name="connsiteY3" fmla="*/ 35786 h 55751"/>
              <a:gd name="connsiteX4" fmla="*/ 373133 w 374085"/>
              <a:gd name="connsiteY4" fmla="*/ 35786 h 55751"/>
              <a:gd name="connsiteX5" fmla="*/ 223908 w 374085"/>
              <a:gd name="connsiteY5" fmla="*/ 54836 h 55751"/>
              <a:gd name="connsiteX6" fmla="*/ 71 w 374085"/>
              <a:gd name="connsiteY6" fmla="*/ 861 h 5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4085" h="55751">
                <a:moveTo>
                  <a:pt x="71" y="861"/>
                </a:moveTo>
                <a:cubicBezTo>
                  <a:pt x="-3898" y="-4695"/>
                  <a:pt x="159086" y="18323"/>
                  <a:pt x="200096" y="21498"/>
                </a:cubicBezTo>
                <a:cubicBezTo>
                  <a:pt x="241106" y="24673"/>
                  <a:pt x="231846" y="17530"/>
                  <a:pt x="246133" y="19911"/>
                </a:cubicBezTo>
                <a:cubicBezTo>
                  <a:pt x="260420" y="22292"/>
                  <a:pt x="264654" y="33140"/>
                  <a:pt x="285821" y="35786"/>
                </a:cubicBezTo>
                <a:cubicBezTo>
                  <a:pt x="306988" y="38432"/>
                  <a:pt x="383452" y="32611"/>
                  <a:pt x="373133" y="35786"/>
                </a:cubicBezTo>
                <a:cubicBezTo>
                  <a:pt x="362814" y="38961"/>
                  <a:pt x="282381" y="60392"/>
                  <a:pt x="223908" y="54836"/>
                </a:cubicBezTo>
                <a:cubicBezTo>
                  <a:pt x="165435" y="49280"/>
                  <a:pt x="4040" y="6417"/>
                  <a:pt x="71" y="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6BDA07FE-2C76-4A33-9108-7187E53E7516}"/>
              </a:ext>
            </a:extLst>
          </p:cNvPr>
          <p:cNvSpPr/>
          <p:nvPr/>
        </p:nvSpPr>
        <p:spPr>
          <a:xfrm>
            <a:off x="5849910" y="3420901"/>
            <a:ext cx="717508" cy="206890"/>
          </a:xfrm>
          <a:custGeom>
            <a:avLst/>
            <a:gdLst>
              <a:gd name="connsiteX0" fmla="*/ 28 w 717508"/>
              <a:gd name="connsiteY0" fmla="*/ 187487 h 206890"/>
              <a:gd name="connsiteX1" fmla="*/ 95278 w 717508"/>
              <a:gd name="connsiteY1" fmla="*/ 90649 h 206890"/>
              <a:gd name="connsiteX2" fmla="*/ 141315 w 717508"/>
              <a:gd name="connsiteY2" fmla="*/ 90649 h 206890"/>
              <a:gd name="connsiteX3" fmla="*/ 376265 w 717508"/>
              <a:gd name="connsiteY3" fmla="*/ 162 h 206890"/>
              <a:gd name="connsiteX4" fmla="*/ 706465 w 717508"/>
              <a:gd name="connsiteY4" fmla="*/ 116049 h 206890"/>
              <a:gd name="connsiteX5" fmla="*/ 612803 w 717508"/>
              <a:gd name="connsiteY5" fmla="*/ 82712 h 206890"/>
              <a:gd name="connsiteX6" fmla="*/ 354040 w 717508"/>
              <a:gd name="connsiteY6" fmla="*/ 46199 h 206890"/>
              <a:gd name="connsiteX7" fmla="*/ 144490 w 717508"/>
              <a:gd name="connsiteY7" fmla="*/ 131924 h 206890"/>
              <a:gd name="connsiteX8" fmla="*/ 85753 w 717508"/>
              <a:gd name="connsiteY8" fmla="*/ 201774 h 206890"/>
              <a:gd name="connsiteX9" fmla="*/ 28 w 717508"/>
              <a:gd name="connsiteY9" fmla="*/ 187487 h 206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7508" h="206890">
                <a:moveTo>
                  <a:pt x="28" y="187487"/>
                </a:moveTo>
                <a:cubicBezTo>
                  <a:pt x="1615" y="168966"/>
                  <a:pt x="71730" y="106789"/>
                  <a:pt x="95278" y="90649"/>
                </a:cubicBezTo>
                <a:cubicBezTo>
                  <a:pt x="118826" y="74509"/>
                  <a:pt x="94484" y="105730"/>
                  <a:pt x="141315" y="90649"/>
                </a:cubicBezTo>
                <a:cubicBezTo>
                  <a:pt x="188146" y="75568"/>
                  <a:pt x="282073" y="-4071"/>
                  <a:pt x="376265" y="162"/>
                </a:cubicBezTo>
                <a:cubicBezTo>
                  <a:pt x="470457" y="4395"/>
                  <a:pt x="706465" y="116049"/>
                  <a:pt x="706465" y="116049"/>
                </a:cubicBezTo>
                <a:cubicBezTo>
                  <a:pt x="745888" y="129807"/>
                  <a:pt x="671541" y="94354"/>
                  <a:pt x="612803" y="82712"/>
                </a:cubicBezTo>
                <a:cubicBezTo>
                  <a:pt x="554066" y="71070"/>
                  <a:pt x="432092" y="37997"/>
                  <a:pt x="354040" y="46199"/>
                </a:cubicBezTo>
                <a:cubicBezTo>
                  <a:pt x="275988" y="54401"/>
                  <a:pt x="189204" y="105995"/>
                  <a:pt x="144490" y="131924"/>
                </a:cubicBezTo>
                <a:cubicBezTo>
                  <a:pt x="99776" y="157853"/>
                  <a:pt x="107713" y="191191"/>
                  <a:pt x="85753" y="201774"/>
                </a:cubicBezTo>
                <a:cubicBezTo>
                  <a:pt x="63793" y="212357"/>
                  <a:pt x="-1559" y="206008"/>
                  <a:pt x="28" y="187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1E3EE66E-B34D-40E0-9CE6-A8D6C8C24B98}"/>
              </a:ext>
            </a:extLst>
          </p:cNvPr>
          <p:cNvSpPr/>
          <p:nvPr/>
        </p:nvSpPr>
        <p:spPr>
          <a:xfrm>
            <a:off x="7645369" y="3168240"/>
            <a:ext cx="424442" cy="76643"/>
          </a:xfrm>
          <a:custGeom>
            <a:avLst/>
            <a:gdLst>
              <a:gd name="connsiteX0" fmla="*/ 31 w 424442"/>
              <a:gd name="connsiteY0" fmla="*/ 63910 h 76643"/>
              <a:gd name="connsiteX1" fmla="*/ 225456 w 424442"/>
              <a:gd name="connsiteY1" fmla="*/ 410 h 76643"/>
              <a:gd name="connsiteX2" fmla="*/ 379444 w 424442"/>
              <a:gd name="connsiteY2" fmla="*/ 38510 h 76643"/>
              <a:gd name="connsiteX3" fmla="*/ 423894 w 424442"/>
              <a:gd name="connsiteY3" fmla="*/ 76610 h 76643"/>
              <a:gd name="connsiteX4" fmla="*/ 357219 w 424442"/>
              <a:gd name="connsiteY4" fmla="*/ 44860 h 76643"/>
              <a:gd name="connsiteX5" fmla="*/ 241331 w 424442"/>
              <a:gd name="connsiteY5" fmla="*/ 27398 h 76643"/>
              <a:gd name="connsiteX6" fmla="*/ 31 w 424442"/>
              <a:gd name="connsiteY6" fmla="*/ 63910 h 76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442" h="76643">
                <a:moveTo>
                  <a:pt x="31" y="63910"/>
                </a:moveTo>
                <a:cubicBezTo>
                  <a:pt x="-2615" y="59412"/>
                  <a:pt x="162221" y="4643"/>
                  <a:pt x="225456" y="410"/>
                </a:cubicBezTo>
                <a:cubicBezTo>
                  <a:pt x="288692" y="-3823"/>
                  <a:pt x="346371" y="25810"/>
                  <a:pt x="379444" y="38510"/>
                </a:cubicBezTo>
                <a:cubicBezTo>
                  <a:pt x="412517" y="51210"/>
                  <a:pt x="427598" y="75552"/>
                  <a:pt x="423894" y="76610"/>
                </a:cubicBezTo>
                <a:cubicBezTo>
                  <a:pt x="420190" y="77668"/>
                  <a:pt x="387646" y="53062"/>
                  <a:pt x="357219" y="44860"/>
                </a:cubicBezTo>
                <a:cubicBezTo>
                  <a:pt x="326792" y="36658"/>
                  <a:pt x="300862" y="25546"/>
                  <a:pt x="241331" y="27398"/>
                </a:cubicBezTo>
                <a:cubicBezTo>
                  <a:pt x="181800" y="29250"/>
                  <a:pt x="2677" y="68408"/>
                  <a:pt x="31" y="63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5994E2B4-A5C7-4DE4-80F9-86EEAA042E6E}"/>
              </a:ext>
            </a:extLst>
          </p:cNvPr>
          <p:cNvSpPr/>
          <p:nvPr/>
        </p:nvSpPr>
        <p:spPr>
          <a:xfrm>
            <a:off x="8058076" y="3274704"/>
            <a:ext cx="173192" cy="68199"/>
          </a:xfrm>
          <a:custGeom>
            <a:avLst/>
            <a:gdLst>
              <a:gd name="connsiteX0" fmla="*/ 74 w 173192"/>
              <a:gd name="connsiteY0" fmla="*/ 30471 h 68199"/>
              <a:gd name="connsiteX1" fmla="*/ 95324 w 173192"/>
              <a:gd name="connsiteY1" fmla="*/ 41584 h 68199"/>
              <a:gd name="connsiteX2" fmla="*/ 173112 w 173192"/>
              <a:gd name="connsiteY2" fmla="*/ 309 h 68199"/>
              <a:gd name="connsiteX3" fmla="*/ 81037 w 173192"/>
              <a:gd name="connsiteY3" fmla="*/ 66984 h 68199"/>
              <a:gd name="connsiteX4" fmla="*/ 74 w 173192"/>
              <a:gd name="connsiteY4" fmla="*/ 30471 h 68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192" h="68199">
                <a:moveTo>
                  <a:pt x="74" y="30471"/>
                </a:moveTo>
                <a:cubicBezTo>
                  <a:pt x="2455" y="26238"/>
                  <a:pt x="66484" y="46611"/>
                  <a:pt x="95324" y="41584"/>
                </a:cubicBezTo>
                <a:cubicBezTo>
                  <a:pt x="124164" y="36557"/>
                  <a:pt x="175493" y="-3924"/>
                  <a:pt x="173112" y="309"/>
                </a:cubicBezTo>
                <a:cubicBezTo>
                  <a:pt x="170731" y="4542"/>
                  <a:pt x="109347" y="58253"/>
                  <a:pt x="81037" y="66984"/>
                </a:cubicBezTo>
                <a:cubicBezTo>
                  <a:pt x="52727" y="75715"/>
                  <a:pt x="-2307" y="34704"/>
                  <a:pt x="74" y="30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9710E375-463E-42C4-8BCF-8E96E8AA65C6}"/>
              </a:ext>
            </a:extLst>
          </p:cNvPr>
          <p:cNvSpPr/>
          <p:nvPr/>
        </p:nvSpPr>
        <p:spPr>
          <a:xfrm>
            <a:off x="7994650" y="3241645"/>
            <a:ext cx="191529" cy="34955"/>
          </a:xfrm>
          <a:custGeom>
            <a:avLst/>
            <a:gdLst>
              <a:gd name="connsiteX0" fmla="*/ 0 w 191529"/>
              <a:gd name="connsiteY0" fmla="*/ 34955 h 34955"/>
              <a:gd name="connsiteX1" fmla="*/ 180975 w 191529"/>
              <a:gd name="connsiteY1" fmla="*/ 3205 h 34955"/>
              <a:gd name="connsiteX2" fmla="*/ 161925 w 191529"/>
              <a:gd name="connsiteY2" fmla="*/ 6380 h 34955"/>
              <a:gd name="connsiteX3" fmla="*/ 71438 w 191529"/>
              <a:gd name="connsiteY3" fmla="*/ 25430 h 34955"/>
              <a:gd name="connsiteX4" fmla="*/ 187325 w 191529"/>
              <a:gd name="connsiteY4" fmla="*/ 30 h 34955"/>
              <a:gd name="connsiteX5" fmla="*/ 150813 w 191529"/>
              <a:gd name="connsiteY5" fmla="*/ 20668 h 34955"/>
              <a:gd name="connsiteX6" fmla="*/ 0 w 191529"/>
              <a:gd name="connsiteY6" fmla="*/ 34955 h 3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529" h="34955">
                <a:moveTo>
                  <a:pt x="0" y="34955"/>
                </a:moveTo>
                <a:lnTo>
                  <a:pt x="180975" y="3205"/>
                </a:lnTo>
                <a:lnTo>
                  <a:pt x="161925" y="6380"/>
                </a:lnTo>
                <a:lnTo>
                  <a:pt x="71438" y="25430"/>
                </a:lnTo>
                <a:cubicBezTo>
                  <a:pt x="75671" y="24372"/>
                  <a:pt x="174096" y="824"/>
                  <a:pt x="187325" y="30"/>
                </a:cubicBezTo>
                <a:cubicBezTo>
                  <a:pt x="200554" y="-764"/>
                  <a:pt x="180975" y="14318"/>
                  <a:pt x="150813" y="20668"/>
                </a:cubicBezTo>
                <a:cubicBezTo>
                  <a:pt x="120651" y="27018"/>
                  <a:pt x="63500" y="32574"/>
                  <a:pt x="0" y="349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8C8CECD6-2CF5-4D5B-9FFB-A53249E78861}"/>
              </a:ext>
            </a:extLst>
          </p:cNvPr>
          <p:cNvSpPr/>
          <p:nvPr/>
        </p:nvSpPr>
        <p:spPr>
          <a:xfrm>
            <a:off x="7982950" y="3194749"/>
            <a:ext cx="70921" cy="111044"/>
          </a:xfrm>
          <a:custGeom>
            <a:avLst/>
            <a:gdLst>
              <a:gd name="connsiteX0" fmla="*/ 5350 w 70921"/>
              <a:gd name="connsiteY0" fmla="*/ 110426 h 111044"/>
              <a:gd name="connsiteX1" fmla="*/ 18050 w 70921"/>
              <a:gd name="connsiteY1" fmla="*/ 19939 h 111044"/>
              <a:gd name="connsiteX2" fmla="*/ 70438 w 70921"/>
              <a:gd name="connsiteY2" fmla="*/ 889 h 111044"/>
              <a:gd name="connsiteX3" fmla="*/ 41863 w 70921"/>
              <a:gd name="connsiteY3" fmla="*/ 37401 h 111044"/>
              <a:gd name="connsiteX4" fmla="*/ 3763 w 70921"/>
              <a:gd name="connsiteY4" fmla="*/ 59626 h 111044"/>
              <a:gd name="connsiteX5" fmla="*/ 5350 w 70921"/>
              <a:gd name="connsiteY5" fmla="*/ 110426 h 111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21" h="111044">
                <a:moveTo>
                  <a:pt x="5350" y="110426"/>
                </a:moveTo>
                <a:cubicBezTo>
                  <a:pt x="7731" y="103812"/>
                  <a:pt x="7202" y="38195"/>
                  <a:pt x="18050" y="19939"/>
                </a:cubicBezTo>
                <a:cubicBezTo>
                  <a:pt x="28898" y="1683"/>
                  <a:pt x="66469" y="-2021"/>
                  <a:pt x="70438" y="889"/>
                </a:cubicBezTo>
                <a:cubicBezTo>
                  <a:pt x="74407" y="3799"/>
                  <a:pt x="52976" y="27611"/>
                  <a:pt x="41863" y="37401"/>
                </a:cubicBezTo>
                <a:cubicBezTo>
                  <a:pt x="30751" y="47190"/>
                  <a:pt x="11965" y="50630"/>
                  <a:pt x="3763" y="59626"/>
                </a:cubicBezTo>
                <a:cubicBezTo>
                  <a:pt x="-4439" y="68622"/>
                  <a:pt x="2969" y="117040"/>
                  <a:pt x="5350" y="110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F7E1395E-B1C3-4E5F-912A-C114DD49675D}"/>
              </a:ext>
            </a:extLst>
          </p:cNvPr>
          <p:cNvSpPr/>
          <p:nvPr/>
        </p:nvSpPr>
        <p:spPr>
          <a:xfrm>
            <a:off x="7938711" y="3168383"/>
            <a:ext cx="92732" cy="127759"/>
          </a:xfrm>
          <a:custGeom>
            <a:avLst/>
            <a:gdLst>
              <a:gd name="connsiteX0" fmla="*/ 36889 w 92732"/>
              <a:gd name="connsiteY0" fmla="*/ 127267 h 127759"/>
              <a:gd name="connsiteX1" fmla="*/ 30539 w 92732"/>
              <a:gd name="connsiteY1" fmla="*/ 60592 h 127759"/>
              <a:gd name="connsiteX2" fmla="*/ 92452 w 92732"/>
              <a:gd name="connsiteY2" fmla="*/ 1855 h 127759"/>
              <a:gd name="connsiteX3" fmla="*/ 1964 w 92732"/>
              <a:gd name="connsiteY3" fmla="*/ 24080 h 127759"/>
              <a:gd name="connsiteX4" fmla="*/ 36889 w 92732"/>
              <a:gd name="connsiteY4" fmla="*/ 127267 h 127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732" h="127759">
                <a:moveTo>
                  <a:pt x="36889" y="127267"/>
                </a:moveTo>
                <a:cubicBezTo>
                  <a:pt x="41651" y="133352"/>
                  <a:pt x="21278" y="81494"/>
                  <a:pt x="30539" y="60592"/>
                </a:cubicBezTo>
                <a:cubicBezTo>
                  <a:pt x="39800" y="39690"/>
                  <a:pt x="97214" y="7940"/>
                  <a:pt x="92452" y="1855"/>
                </a:cubicBezTo>
                <a:cubicBezTo>
                  <a:pt x="87690" y="-4230"/>
                  <a:pt x="13341" y="5030"/>
                  <a:pt x="1964" y="24080"/>
                </a:cubicBezTo>
                <a:cubicBezTo>
                  <a:pt x="-9413" y="43130"/>
                  <a:pt x="32127" y="121182"/>
                  <a:pt x="36889" y="127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E430AC09-5CB2-46A9-AA9C-3A079B001A63}"/>
              </a:ext>
            </a:extLst>
          </p:cNvPr>
          <p:cNvSpPr/>
          <p:nvPr/>
        </p:nvSpPr>
        <p:spPr>
          <a:xfrm>
            <a:off x="7873736" y="3162300"/>
            <a:ext cx="94211" cy="106363"/>
          </a:xfrm>
          <a:custGeom>
            <a:avLst/>
            <a:gdLst>
              <a:gd name="connsiteX0" fmla="*/ 264 w 94211"/>
              <a:gd name="connsiteY0" fmla="*/ 106363 h 106363"/>
              <a:gd name="connsiteX1" fmla="*/ 57414 w 94211"/>
              <a:gd name="connsiteY1" fmla="*/ 46038 h 106363"/>
              <a:gd name="connsiteX2" fmla="*/ 93927 w 94211"/>
              <a:gd name="connsiteY2" fmla="*/ 0 h 106363"/>
              <a:gd name="connsiteX3" fmla="*/ 38364 w 94211"/>
              <a:gd name="connsiteY3" fmla="*/ 46038 h 106363"/>
              <a:gd name="connsiteX4" fmla="*/ 264 w 94211"/>
              <a:gd name="connsiteY4" fmla="*/ 106363 h 10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211" h="106363">
                <a:moveTo>
                  <a:pt x="264" y="106363"/>
                </a:moveTo>
                <a:cubicBezTo>
                  <a:pt x="3439" y="106363"/>
                  <a:pt x="41804" y="63765"/>
                  <a:pt x="57414" y="46038"/>
                </a:cubicBezTo>
                <a:cubicBezTo>
                  <a:pt x="73025" y="28311"/>
                  <a:pt x="97102" y="0"/>
                  <a:pt x="93927" y="0"/>
                </a:cubicBezTo>
                <a:cubicBezTo>
                  <a:pt x="90752" y="0"/>
                  <a:pt x="53445" y="30163"/>
                  <a:pt x="38364" y="46038"/>
                </a:cubicBezTo>
                <a:cubicBezTo>
                  <a:pt x="23283" y="61913"/>
                  <a:pt x="-2911" y="106363"/>
                  <a:pt x="264" y="106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4BFEA442-15D9-4C65-8B12-F9325DFFA79E}"/>
              </a:ext>
            </a:extLst>
          </p:cNvPr>
          <p:cNvSpPr/>
          <p:nvPr/>
        </p:nvSpPr>
        <p:spPr>
          <a:xfrm>
            <a:off x="7525681" y="3220663"/>
            <a:ext cx="582548" cy="162331"/>
          </a:xfrm>
          <a:custGeom>
            <a:avLst/>
            <a:gdLst>
              <a:gd name="connsiteX0" fmla="*/ 657 w 582548"/>
              <a:gd name="connsiteY0" fmla="*/ 109912 h 162331"/>
              <a:gd name="connsiteX1" fmla="*/ 151469 w 582548"/>
              <a:gd name="connsiteY1" fmla="*/ 28950 h 162331"/>
              <a:gd name="connsiteX2" fmla="*/ 386419 w 582548"/>
              <a:gd name="connsiteY2" fmla="*/ 375 h 162331"/>
              <a:gd name="connsiteX3" fmla="*/ 495957 w 582548"/>
              <a:gd name="connsiteY3" fmla="*/ 19425 h 162331"/>
              <a:gd name="connsiteX4" fmla="*/ 568982 w 582548"/>
              <a:gd name="connsiteY4" fmla="*/ 106737 h 162331"/>
              <a:gd name="connsiteX5" fmla="*/ 576919 w 582548"/>
              <a:gd name="connsiteY5" fmla="*/ 162300 h 162331"/>
              <a:gd name="connsiteX6" fmla="*/ 568982 w 582548"/>
              <a:gd name="connsiteY6" fmla="*/ 113087 h 162331"/>
              <a:gd name="connsiteX7" fmla="*/ 427694 w 582548"/>
              <a:gd name="connsiteY7" fmla="*/ 17837 h 162331"/>
              <a:gd name="connsiteX8" fmla="*/ 208619 w 582548"/>
              <a:gd name="connsiteY8" fmla="*/ 35300 h 162331"/>
              <a:gd name="connsiteX9" fmla="*/ 657 w 582548"/>
              <a:gd name="connsiteY9" fmla="*/ 109912 h 16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2548" h="162331">
                <a:moveTo>
                  <a:pt x="657" y="109912"/>
                </a:moveTo>
                <a:cubicBezTo>
                  <a:pt x="-8868" y="108854"/>
                  <a:pt x="87175" y="47206"/>
                  <a:pt x="151469" y="28950"/>
                </a:cubicBezTo>
                <a:cubicBezTo>
                  <a:pt x="215763" y="10694"/>
                  <a:pt x="329004" y="1962"/>
                  <a:pt x="386419" y="375"/>
                </a:cubicBezTo>
                <a:cubicBezTo>
                  <a:pt x="443834" y="-1212"/>
                  <a:pt x="465530" y="1698"/>
                  <a:pt x="495957" y="19425"/>
                </a:cubicBezTo>
                <a:cubicBezTo>
                  <a:pt x="526384" y="37152"/>
                  <a:pt x="555488" y="82924"/>
                  <a:pt x="568982" y="106737"/>
                </a:cubicBezTo>
                <a:cubicBezTo>
                  <a:pt x="582476" y="130550"/>
                  <a:pt x="576919" y="161242"/>
                  <a:pt x="576919" y="162300"/>
                </a:cubicBezTo>
                <a:cubicBezTo>
                  <a:pt x="576919" y="163358"/>
                  <a:pt x="593853" y="137164"/>
                  <a:pt x="568982" y="113087"/>
                </a:cubicBezTo>
                <a:cubicBezTo>
                  <a:pt x="544111" y="89010"/>
                  <a:pt x="487755" y="30801"/>
                  <a:pt x="427694" y="17837"/>
                </a:cubicBezTo>
                <a:cubicBezTo>
                  <a:pt x="367634" y="4872"/>
                  <a:pt x="277940" y="22071"/>
                  <a:pt x="208619" y="35300"/>
                </a:cubicBezTo>
                <a:cubicBezTo>
                  <a:pt x="139298" y="48529"/>
                  <a:pt x="10182" y="110970"/>
                  <a:pt x="657" y="109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825E6967-C73D-4C0A-A18E-8A8AB15905C8}"/>
              </a:ext>
            </a:extLst>
          </p:cNvPr>
          <p:cNvSpPr/>
          <p:nvPr/>
        </p:nvSpPr>
        <p:spPr>
          <a:xfrm>
            <a:off x="7428702" y="3336471"/>
            <a:ext cx="100813" cy="236944"/>
          </a:xfrm>
          <a:custGeom>
            <a:avLst/>
            <a:gdLst>
              <a:gd name="connsiteX0" fmla="*/ 100811 w 100813"/>
              <a:gd name="connsiteY0" fmla="*/ 454 h 236944"/>
              <a:gd name="connsiteX1" fmla="*/ 10323 w 100813"/>
              <a:gd name="connsiteY1" fmla="*/ 94117 h 236944"/>
              <a:gd name="connsiteX2" fmla="*/ 5561 w 100813"/>
              <a:gd name="connsiteY2" fmla="*/ 130629 h 236944"/>
              <a:gd name="connsiteX3" fmla="*/ 42073 w 100813"/>
              <a:gd name="connsiteY3" fmla="*/ 235404 h 236944"/>
              <a:gd name="connsiteX4" fmla="*/ 7148 w 100813"/>
              <a:gd name="connsiteY4" fmla="*/ 189367 h 236944"/>
              <a:gd name="connsiteX5" fmla="*/ 13498 w 100813"/>
              <a:gd name="connsiteY5" fmla="*/ 136979 h 236944"/>
              <a:gd name="connsiteX6" fmla="*/ 100811 w 100813"/>
              <a:gd name="connsiteY6" fmla="*/ 454 h 23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813" h="236944">
                <a:moveTo>
                  <a:pt x="100811" y="454"/>
                </a:moveTo>
                <a:cubicBezTo>
                  <a:pt x="100282" y="-6690"/>
                  <a:pt x="26198" y="72421"/>
                  <a:pt x="10323" y="94117"/>
                </a:cubicBezTo>
                <a:cubicBezTo>
                  <a:pt x="-5552" y="115813"/>
                  <a:pt x="269" y="107081"/>
                  <a:pt x="5561" y="130629"/>
                </a:cubicBezTo>
                <a:cubicBezTo>
                  <a:pt x="10853" y="154177"/>
                  <a:pt x="41809" y="225614"/>
                  <a:pt x="42073" y="235404"/>
                </a:cubicBezTo>
                <a:cubicBezTo>
                  <a:pt x="42337" y="245194"/>
                  <a:pt x="11911" y="205771"/>
                  <a:pt x="7148" y="189367"/>
                </a:cubicBezTo>
                <a:cubicBezTo>
                  <a:pt x="2385" y="172963"/>
                  <a:pt x="269" y="166083"/>
                  <a:pt x="13498" y="136979"/>
                </a:cubicBezTo>
                <a:cubicBezTo>
                  <a:pt x="26727" y="107875"/>
                  <a:pt x="101340" y="7598"/>
                  <a:pt x="100811" y="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6039508E-6FED-4AA5-8331-9A20EDB209A9}"/>
              </a:ext>
            </a:extLst>
          </p:cNvPr>
          <p:cNvSpPr/>
          <p:nvPr/>
        </p:nvSpPr>
        <p:spPr>
          <a:xfrm>
            <a:off x="7662547" y="3276827"/>
            <a:ext cx="359395" cy="290314"/>
          </a:xfrm>
          <a:custGeom>
            <a:avLst/>
            <a:gdLst>
              <a:gd name="connsiteX0" fmla="*/ 316 w 359395"/>
              <a:gd name="connsiteY0" fmla="*/ 10886 h 290314"/>
              <a:gd name="connsiteX1" fmla="*/ 208278 w 359395"/>
              <a:gd name="connsiteY1" fmla="*/ 2948 h 290314"/>
              <a:gd name="connsiteX2" fmla="*/ 314641 w 359395"/>
              <a:gd name="connsiteY2" fmla="*/ 66448 h 290314"/>
              <a:gd name="connsiteX3" fmla="*/ 338453 w 359395"/>
              <a:gd name="connsiteY3" fmla="*/ 123598 h 290314"/>
              <a:gd name="connsiteX4" fmla="*/ 327341 w 359395"/>
              <a:gd name="connsiteY4" fmla="*/ 180748 h 290314"/>
              <a:gd name="connsiteX5" fmla="*/ 290828 w 359395"/>
              <a:gd name="connsiteY5" fmla="*/ 222023 h 290314"/>
              <a:gd name="connsiteX6" fmla="*/ 228916 w 359395"/>
              <a:gd name="connsiteY6" fmla="*/ 260123 h 290314"/>
              <a:gd name="connsiteX7" fmla="*/ 95566 w 359395"/>
              <a:gd name="connsiteY7" fmla="*/ 290286 h 290314"/>
              <a:gd name="connsiteX8" fmla="*/ 263841 w 359395"/>
              <a:gd name="connsiteY8" fmla="*/ 263298 h 290314"/>
              <a:gd name="connsiteX9" fmla="*/ 354328 w 359395"/>
              <a:gd name="connsiteY9" fmla="*/ 166461 h 290314"/>
              <a:gd name="connsiteX10" fmla="*/ 338453 w 359395"/>
              <a:gd name="connsiteY10" fmla="*/ 58511 h 290314"/>
              <a:gd name="connsiteX11" fmla="*/ 259078 w 359395"/>
              <a:gd name="connsiteY11" fmla="*/ 14061 h 290314"/>
              <a:gd name="connsiteX12" fmla="*/ 316 w 359395"/>
              <a:gd name="connsiteY12" fmla="*/ 10886 h 290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9395" h="290314">
                <a:moveTo>
                  <a:pt x="316" y="10886"/>
                </a:moveTo>
                <a:cubicBezTo>
                  <a:pt x="-8151" y="9034"/>
                  <a:pt x="155891" y="-6312"/>
                  <a:pt x="208278" y="2948"/>
                </a:cubicBezTo>
                <a:cubicBezTo>
                  <a:pt x="260665" y="12208"/>
                  <a:pt x="292945" y="46340"/>
                  <a:pt x="314641" y="66448"/>
                </a:cubicBezTo>
                <a:cubicBezTo>
                  <a:pt x="336337" y="86556"/>
                  <a:pt x="336336" y="104548"/>
                  <a:pt x="338453" y="123598"/>
                </a:cubicBezTo>
                <a:cubicBezTo>
                  <a:pt x="340570" y="142648"/>
                  <a:pt x="335279" y="164344"/>
                  <a:pt x="327341" y="180748"/>
                </a:cubicBezTo>
                <a:cubicBezTo>
                  <a:pt x="319404" y="197152"/>
                  <a:pt x="307232" y="208794"/>
                  <a:pt x="290828" y="222023"/>
                </a:cubicBezTo>
                <a:cubicBezTo>
                  <a:pt x="274424" y="235252"/>
                  <a:pt x="261460" y="248746"/>
                  <a:pt x="228916" y="260123"/>
                </a:cubicBezTo>
                <a:cubicBezTo>
                  <a:pt x="196372" y="271500"/>
                  <a:pt x="89745" y="289757"/>
                  <a:pt x="95566" y="290286"/>
                </a:cubicBezTo>
                <a:cubicBezTo>
                  <a:pt x="101387" y="290815"/>
                  <a:pt x="220714" y="283935"/>
                  <a:pt x="263841" y="263298"/>
                </a:cubicBezTo>
                <a:cubicBezTo>
                  <a:pt x="306968" y="242661"/>
                  <a:pt x="341893" y="200592"/>
                  <a:pt x="354328" y="166461"/>
                </a:cubicBezTo>
                <a:cubicBezTo>
                  <a:pt x="366763" y="132330"/>
                  <a:pt x="354328" y="83911"/>
                  <a:pt x="338453" y="58511"/>
                </a:cubicBezTo>
                <a:cubicBezTo>
                  <a:pt x="322578" y="33111"/>
                  <a:pt x="310936" y="22528"/>
                  <a:pt x="259078" y="14061"/>
                </a:cubicBezTo>
                <a:cubicBezTo>
                  <a:pt x="207220" y="5594"/>
                  <a:pt x="8783" y="12738"/>
                  <a:pt x="316" y="10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83D0BA73-2F62-4810-ADB3-5BFC7F1E8034}"/>
              </a:ext>
            </a:extLst>
          </p:cNvPr>
          <p:cNvSpPr/>
          <p:nvPr/>
        </p:nvSpPr>
        <p:spPr>
          <a:xfrm>
            <a:off x="7483682" y="3381356"/>
            <a:ext cx="74709" cy="178495"/>
          </a:xfrm>
          <a:custGeom>
            <a:avLst/>
            <a:gdLst>
              <a:gd name="connsiteX0" fmla="*/ 9318 w 74709"/>
              <a:gd name="connsiteY0" fmla="*/ 19 h 178495"/>
              <a:gd name="connsiteX1" fmla="*/ 4556 w 74709"/>
              <a:gd name="connsiteY1" fmla="*/ 93682 h 178495"/>
              <a:gd name="connsiteX2" fmla="*/ 74406 w 74709"/>
              <a:gd name="connsiteY2" fmla="*/ 176232 h 178495"/>
              <a:gd name="connsiteX3" fmla="*/ 29956 w 74709"/>
              <a:gd name="connsiteY3" fmla="*/ 149244 h 178495"/>
              <a:gd name="connsiteX4" fmla="*/ 29956 w 74709"/>
              <a:gd name="connsiteY4" fmla="*/ 85744 h 178495"/>
              <a:gd name="connsiteX5" fmla="*/ 9318 w 74709"/>
              <a:gd name="connsiteY5" fmla="*/ 19 h 178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709" h="178495">
                <a:moveTo>
                  <a:pt x="9318" y="19"/>
                </a:moveTo>
                <a:cubicBezTo>
                  <a:pt x="5085" y="1342"/>
                  <a:pt x="-6292" y="64313"/>
                  <a:pt x="4556" y="93682"/>
                </a:cubicBezTo>
                <a:cubicBezTo>
                  <a:pt x="15404" y="123051"/>
                  <a:pt x="70173" y="166972"/>
                  <a:pt x="74406" y="176232"/>
                </a:cubicBezTo>
                <a:cubicBezTo>
                  <a:pt x="78639" y="185492"/>
                  <a:pt x="37364" y="164325"/>
                  <a:pt x="29956" y="149244"/>
                </a:cubicBezTo>
                <a:cubicBezTo>
                  <a:pt x="22548" y="134163"/>
                  <a:pt x="32337" y="106646"/>
                  <a:pt x="29956" y="85744"/>
                </a:cubicBezTo>
                <a:cubicBezTo>
                  <a:pt x="27575" y="64842"/>
                  <a:pt x="13551" y="-1304"/>
                  <a:pt x="9318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6282C199-B284-4390-8245-B1349D223CAA}"/>
              </a:ext>
            </a:extLst>
          </p:cNvPr>
          <p:cNvSpPr/>
          <p:nvPr/>
        </p:nvSpPr>
        <p:spPr>
          <a:xfrm>
            <a:off x="7535863" y="3556000"/>
            <a:ext cx="262358" cy="19521"/>
          </a:xfrm>
          <a:custGeom>
            <a:avLst/>
            <a:gdLst>
              <a:gd name="connsiteX0" fmla="*/ 0 w 262358"/>
              <a:gd name="connsiteY0" fmla="*/ 1588 h 19521"/>
              <a:gd name="connsiteX1" fmla="*/ 100012 w 262358"/>
              <a:gd name="connsiteY1" fmla="*/ 15875 h 19521"/>
              <a:gd name="connsiteX2" fmla="*/ 258762 w 262358"/>
              <a:gd name="connsiteY2" fmla="*/ 19050 h 19521"/>
              <a:gd name="connsiteX3" fmla="*/ 206375 w 262358"/>
              <a:gd name="connsiteY3" fmla="*/ 7938 h 19521"/>
              <a:gd name="connsiteX4" fmla="*/ 153987 w 262358"/>
              <a:gd name="connsiteY4" fmla="*/ 0 h 19521"/>
              <a:gd name="connsiteX5" fmla="*/ 0 w 262358"/>
              <a:gd name="connsiteY5" fmla="*/ 1588 h 19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358" h="19521">
                <a:moveTo>
                  <a:pt x="0" y="1588"/>
                </a:moveTo>
                <a:cubicBezTo>
                  <a:pt x="28442" y="7276"/>
                  <a:pt x="56885" y="12965"/>
                  <a:pt x="100012" y="15875"/>
                </a:cubicBezTo>
                <a:cubicBezTo>
                  <a:pt x="143139" y="18785"/>
                  <a:pt x="241035" y="20373"/>
                  <a:pt x="258762" y="19050"/>
                </a:cubicBezTo>
                <a:cubicBezTo>
                  <a:pt x="276489" y="17727"/>
                  <a:pt x="223838" y="11113"/>
                  <a:pt x="206375" y="7938"/>
                </a:cubicBezTo>
                <a:cubicBezTo>
                  <a:pt x="188913" y="4763"/>
                  <a:pt x="153987" y="0"/>
                  <a:pt x="153987" y="0"/>
                </a:cubicBezTo>
                <a:lnTo>
                  <a:pt x="0" y="158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60805528-7B4E-47D6-B422-AF9A9AB7FAE2}"/>
              </a:ext>
            </a:extLst>
          </p:cNvPr>
          <p:cNvSpPr/>
          <p:nvPr/>
        </p:nvSpPr>
        <p:spPr>
          <a:xfrm>
            <a:off x="8014017" y="3395421"/>
            <a:ext cx="193230" cy="17731"/>
          </a:xfrm>
          <a:custGeom>
            <a:avLst/>
            <a:gdLst>
              <a:gd name="connsiteX0" fmla="*/ 1271 w 193230"/>
              <a:gd name="connsiteY0" fmla="*/ 242 h 17731"/>
              <a:gd name="connsiteX1" fmla="*/ 190183 w 193230"/>
              <a:gd name="connsiteY1" fmla="*/ 8179 h 17731"/>
              <a:gd name="connsiteX2" fmla="*/ 110808 w 193230"/>
              <a:gd name="connsiteY2" fmla="*/ 17704 h 17731"/>
              <a:gd name="connsiteX3" fmla="*/ 1271 w 193230"/>
              <a:gd name="connsiteY3" fmla="*/ 242 h 17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230" h="17731">
                <a:moveTo>
                  <a:pt x="1271" y="242"/>
                </a:moveTo>
                <a:cubicBezTo>
                  <a:pt x="14500" y="-1345"/>
                  <a:pt x="171927" y="5269"/>
                  <a:pt x="190183" y="8179"/>
                </a:cubicBezTo>
                <a:cubicBezTo>
                  <a:pt x="208439" y="11089"/>
                  <a:pt x="139912" y="18233"/>
                  <a:pt x="110808" y="17704"/>
                </a:cubicBezTo>
                <a:cubicBezTo>
                  <a:pt x="81704" y="17175"/>
                  <a:pt x="-11958" y="1829"/>
                  <a:pt x="1271" y="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AC689863-5632-4C77-949A-590F2EEC10C1}"/>
              </a:ext>
            </a:extLst>
          </p:cNvPr>
          <p:cNvSpPr/>
          <p:nvPr/>
        </p:nvSpPr>
        <p:spPr>
          <a:xfrm>
            <a:off x="8031163" y="3437349"/>
            <a:ext cx="130407" cy="2352"/>
          </a:xfrm>
          <a:custGeom>
            <a:avLst/>
            <a:gdLst>
              <a:gd name="connsiteX0" fmla="*/ 0 w 130407"/>
              <a:gd name="connsiteY0" fmla="*/ 1176 h 2352"/>
              <a:gd name="connsiteX1" fmla="*/ 130175 w 130407"/>
              <a:gd name="connsiteY1" fmla="*/ 1176 h 2352"/>
              <a:gd name="connsiteX2" fmla="*/ 0 w 130407"/>
              <a:gd name="connsiteY2" fmla="*/ 1176 h 2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407" h="2352">
                <a:moveTo>
                  <a:pt x="0" y="1176"/>
                </a:moveTo>
                <a:cubicBezTo>
                  <a:pt x="0" y="1176"/>
                  <a:pt x="123561" y="-1470"/>
                  <a:pt x="130175" y="1176"/>
                </a:cubicBezTo>
                <a:cubicBezTo>
                  <a:pt x="136790" y="3822"/>
                  <a:pt x="0" y="1176"/>
                  <a:pt x="0" y="1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53D001A1-65F8-40D4-B3F3-B606DC3334CE}"/>
              </a:ext>
            </a:extLst>
          </p:cNvPr>
          <p:cNvSpPr/>
          <p:nvPr/>
        </p:nvSpPr>
        <p:spPr>
          <a:xfrm>
            <a:off x="8007350" y="3460750"/>
            <a:ext cx="96846" cy="10179"/>
          </a:xfrm>
          <a:custGeom>
            <a:avLst/>
            <a:gdLst>
              <a:gd name="connsiteX0" fmla="*/ 0 w 96846"/>
              <a:gd name="connsiteY0" fmla="*/ 0 h 10179"/>
              <a:gd name="connsiteX1" fmla="*/ 96838 w 96846"/>
              <a:gd name="connsiteY1" fmla="*/ 9525 h 10179"/>
              <a:gd name="connsiteX2" fmla="*/ 0 w 96846"/>
              <a:gd name="connsiteY2" fmla="*/ 0 h 10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846" h="10179">
                <a:moveTo>
                  <a:pt x="0" y="0"/>
                </a:moveTo>
                <a:cubicBezTo>
                  <a:pt x="0" y="0"/>
                  <a:pt x="95780" y="5821"/>
                  <a:pt x="96838" y="9525"/>
                </a:cubicBezTo>
                <a:cubicBezTo>
                  <a:pt x="97896" y="13229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F94AA3A1-C64A-44E4-A7DF-95BB71F6EF04}"/>
              </a:ext>
            </a:extLst>
          </p:cNvPr>
          <p:cNvSpPr/>
          <p:nvPr/>
        </p:nvSpPr>
        <p:spPr>
          <a:xfrm>
            <a:off x="7992414" y="3490715"/>
            <a:ext cx="125460" cy="16134"/>
          </a:xfrm>
          <a:custGeom>
            <a:avLst/>
            <a:gdLst>
              <a:gd name="connsiteX0" fmla="*/ 649 w 125460"/>
              <a:gd name="connsiteY0" fmla="*/ 1785 h 16134"/>
              <a:gd name="connsiteX1" fmla="*/ 122886 w 125460"/>
              <a:gd name="connsiteY1" fmla="*/ 1785 h 16134"/>
              <a:gd name="connsiteX2" fmla="*/ 76849 w 125460"/>
              <a:gd name="connsiteY2" fmla="*/ 16073 h 16134"/>
              <a:gd name="connsiteX3" fmla="*/ 649 w 125460"/>
              <a:gd name="connsiteY3" fmla="*/ 1785 h 16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460" h="16134">
                <a:moveTo>
                  <a:pt x="649" y="1785"/>
                </a:moveTo>
                <a:cubicBezTo>
                  <a:pt x="8322" y="-596"/>
                  <a:pt x="110186" y="-596"/>
                  <a:pt x="122886" y="1785"/>
                </a:cubicBezTo>
                <a:cubicBezTo>
                  <a:pt x="135586" y="4166"/>
                  <a:pt x="98280" y="15015"/>
                  <a:pt x="76849" y="16073"/>
                </a:cubicBezTo>
                <a:cubicBezTo>
                  <a:pt x="55418" y="17131"/>
                  <a:pt x="-7024" y="4166"/>
                  <a:pt x="649" y="1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5EE1C64D-7F54-4263-9A0C-5E72AECC9D76}"/>
              </a:ext>
            </a:extLst>
          </p:cNvPr>
          <p:cNvSpPr/>
          <p:nvPr/>
        </p:nvSpPr>
        <p:spPr>
          <a:xfrm>
            <a:off x="7746975" y="3255291"/>
            <a:ext cx="332250" cy="122295"/>
          </a:xfrm>
          <a:custGeom>
            <a:avLst/>
            <a:gdLst>
              <a:gd name="connsiteX0" fmla="*/ 25 w 332250"/>
              <a:gd name="connsiteY0" fmla="*/ 10197 h 122295"/>
              <a:gd name="connsiteX1" fmla="*/ 214338 w 332250"/>
              <a:gd name="connsiteY1" fmla="*/ 14959 h 122295"/>
              <a:gd name="connsiteX2" fmla="*/ 327050 w 332250"/>
              <a:gd name="connsiteY2" fmla="*/ 121322 h 122295"/>
              <a:gd name="connsiteX3" fmla="*/ 304825 w 332250"/>
              <a:gd name="connsiteY3" fmla="*/ 64172 h 122295"/>
              <a:gd name="connsiteX4" fmla="*/ 228625 w 332250"/>
              <a:gd name="connsiteY4" fmla="*/ 3847 h 122295"/>
              <a:gd name="connsiteX5" fmla="*/ 25 w 332250"/>
              <a:gd name="connsiteY5" fmla="*/ 10197 h 12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250" h="122295">
                <a:moveTo>
                  <a:pt x="25" y="10197"/>
                </a:moveTo>
                <a:cubicBezTo>
                  <a:pt x="-2356" y="12049"/>
                  <a:pt x="159834" y="-3562"/>
                  <a:pt x="214338" y="14959"/>
                </a:cubicBezTo>
                <a:cubicBezTo>
                  <a:pt x="268842" y="33480"/>
                  <a:pt x="311969" y="113120"/>
                  <a:pt x="327050" y="121322"/>
                </a:cubicBezTo>
                <a:cubicBezTo>
                  <a:pt x="342131" y="129524"/>
                  <a:pt x="321229" y="83751"/>
                  <a:pt x="304825" y="64172"/>
                </a:cubicBezTo>
                <a:cubicBezTo>
                  <a:pt x="288421" y="44593"/>
                  <a:pt x="277044" y="14695"/>
                  <a:pt x="228625" y="3847"/>
                </a:cubicBezTo>
                <a:cubicBezTo>
                  <a:pt x="180206" y="-7001"/>
                  <a:pt x="2406" y="8345"/>
                  <a:pt x="25" y="10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7E2071B1-D292-4DFE-AB47-60BA7CFDD524}"/>
              </a:ext>
            </a:extLst>
          </p:cNvPr>
          <p:cNvSpPr/>
          <p:nvPr/>
        </p:nvSpPr>
        <p:spPr>
          <a:xfrm>
            <a:off x="7459447" y="3409938"/>
            <a:ext cx="81178" cy="159346"/>
          </a:xfrm>
          <a:custGeom>
            <a:avLst/>
            <a:gdLst>
              <a:gd name="connsiteX0" fmla="*/ 19266 w 81178"/>
              <a:gd name="connsiteY0" fmla="*/ 12 h 159346"/>
              <a:gd name="connsiteX1" fmla="*/ 20853 w 81178"/>
              <a:gd name="connsiteY1" fmla="*/ 87325 h 159346"/>
              <a:gd name="connsiteX2" fmla="*/ 81178 w 81178"/>
              <a:gd name="connsiteY2" fmla="*/ 158762 h 159346"/>
              <a:gd name="connsiteX3" fmla="*/ 20853 w 81178"/>
              <a:gd name="connsiteY3" fmla="*/ 119075 h 159346"/>
              <a:gd name="connsiteX4" fmla="*/ 216 w 81178"/>
              <a:gd name="connsiteY4" fmla="*/ 80975 h 159346"/>
              <a:gd name="connsiteX5" fmla="*/ 19266 w 81178"/>
              <a:gd name="connsiteY5" fmla="*/ 12 h 159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178" h="159346">
                <a:moveTo>
                  <a:pt x="19266" y="12"/>
                </a:moveTo>
                <a:cubicBezTo>
                  <a:pt x="22705" y="1070"/>
                  <a:pt x="10534" y="60867"/>
                  <a:pt x="20853" y="87325"/>
                </a:cubicBezTo>
                <a:cubicBezTo>
                  <a:pt x="31172" y="113783"/>
                  <a:pt x="81178" y="153470"/>
                  <a:pt x="81178" y="158762"/>
                </a:cubicBezTo>
                <a:cubicBezTo>
                  <a:pt x="81178" y="164054"/>
                  <a:pt x="34347" y="132039"/>
                  <a:pt x="20853" y="119075"/>
                </a:cubicBezTo>
                <a:cubicBezTo>
                  <a:pt x="7359" y="106111"/>
                  <a:pt x="2597" y="96585"/>
                  <a:pt x="216" y="80975"/>
                </a:cubicBezTo>
                <a:cubicBezTo>
                  <a:pt x="-2165" y="65365"/>
                  <a:pt x="15827" y="-1046"/>
                  <a:pt x="19266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0FC03A70-C218-4FBD-89D1-A7560F5BB97C}"/>
              </a:ext>
            </a:extLst>
          </p:cNvPr>
          <p:cNvSpPr/>
          <p:nvPr/>
        </p:nvSpPr>
        <p:spPr>
          <a:xfrm>
            <a:off x="7941610" y="3525241"/>
            <a:ext cx="154584" cy="18236"/>
          </a:xfrm>
          <a:custGeom>
            <a:avLst/>
            <a:gdLst>
              <a:gd name="connsiteX0" fmla="*/ 653 w 154584"/>
              <a:gd name="connsiteY0" fmla="*/ 597 h 18236"/>
              <a:gd name="connsiteX1" fmla="*/ 151465 w 154584"/>
              <a:gd name="connsiteY1" fmla="*/ 5359 h 18236"/>
              <a:gd name="connsiteX2" fmla="*/ 97490 w 154584"/>
              <a:gd name="connsiteY2" fmla="*/ 18059 h 18236"/>
              <a:gd name="connsiteX3" fmla="*/ 653 w 154584"/>
              <a:gd name="connsiteY3" fmla="*/ 597 h 18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584" h="18236">
                <a:moveTo>
                  <a:pt x="653" y="597"/>
                </a:moveTo>
                <a:cubicBezTo>
                  <a:pt x="9649" y="-1520"/>
                  <a:pt x="135326" y="2449"/>
                  <a:pt x="151465" y="5359"/>
                </a:cubicBezTo>
                <a:cubicBezTo>
                  <a:pt x="167605" y="8269"/>
                  <a:pt x="116804" y="15942"/>
                  <a:pt x="97490" y="18059"/>
                </a:cubicBezTo>
                <a:cubicBezTo>
                  <a:pt x="78176" y="20176"/>
                  <a:pt x="-8343" y="2714"/>
                  <a:pt x="653" y="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A8094543-4D5E-4A31-969D-2A8F471A098F}"/>
              </a:ext>
            </a:extLst>
          </p:cNvPr>
          <p:cNvSpPr/>
          <p:nvPr/>
        </p:nvSpPr>
        <p:spPr>
          <a:xfrm>
            <a:off x="7678738" y="3548955"/>
            <a:ext cx="286035" cy="47140"/>
          </a:xfrm>
          <a:custGeom>
            <a:avLst/>
            <a:gdLst>
              <a:gd name="connsiteX0" fmla="*/ 0 w 286035"/>
              <a:gd name="connsiteY0" fmla="*/ 45145 h 47140"/>
              <a:gd name="connsiteX1" fmla="*/ 152400 w 286035"/>
              <a:gd name="connsiteY1" fmla="*/ 41970 h 47140"/>
              <a:gd name="connsiteX2" fmla="*/ 285750 w 286035"/>
              <a:gd name="connsiteY2" fmla="*/ 695 h 47140"/>
              <a:gd name="connsiteX3" fmla="*/ 190500 w 286035"/>
              <a:gd name="connsiteY3" fmla="*/ 14983 h 47140"/>
              <a:gd name="connsiteX4" fmla="*/ 0 w 286035"/>
              <a:gd name="connsiteY4" fmla="*/ 45145 h 47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035" h="47140">
                <a:moveTo>
                  <a:pt x="0" y="45145"/>
                </a:moveTo>
                <a:cubicBezTo>
                  <a:pt x="52387" y="47261"/>
                  <a:pt x="104775" y="49378"/>
                  <a:pt x="152400" y="41970"/>
                </a:cubicBezTo>
                <a:cubicBezTo>
                  <a:pt x="200025" y="34562"/>
                  <a:pt x="279400" y="5193"/>
                  <a:pt x="285750" y="695"/>
                </a:cubicBezTo>
                <a:cubicBezTo>
                  <a:pt x="292100" y="-3803"/>
                  <a:pt x="190500" y="14983"/>
                  <a:pt x="190500" y="14983"/>
                </a:cubicBezTo>
                <a:lnTo>
                  <a:pt x="0" y="4514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302FE867-B2E9-4E15-B6F1-533FB5A32425}"/>
              </a:ext>
            </a:extLst>
          </p:cNvPr>
          <p:cNvSpPr/>
          <p:nvPr/>
        </p:nvSpPr>
        <p:spPr>
          <a:xfrm>
            <a:off x="7517974" y="3579801"/>
            <a:ext cx="267126" cy="47897"/>
          </a:xfrm>
          <a:custGeom>
            <a:avLst/>
            <a:gdLst>
              <a:gd name="connsiteX0" fmla="*/ 426 w 267126"/>
              <a:gd name="connsiteY0" fmla="*/ 7949 h 47897"/>
              <a:gd name="connsiteX1" fmla="*/ 152826 w 267126"/>
              <a:gd name="connsiteY1" fmla="*/ 25412 h 47897"/>
              <a:gd name="connsiteX2" fmla="*/ 267126 w 267126"/>
              <a:gd name="connsiteY2" fmla="*/ 47637 h 47897"/>
              <a:gd name="connsiteX3" fmla="*/ 152826 w 267126"/>
              <a:gd name="connsiteY3" fmla="*/ 9537 h 47897"/>
              <a:gd name="connsiteX4" fmla="*/ 108376 w 267126"/>
              <a:gd name="connsiteY4" fmla="*/ 12 h 47897"/>
              <a:gd name="connsiteX5" fmla="*/ 426 w 267126"/>
              <a:gd name="connsiteY5" fmla="*/ 7949 h 4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126" h="47897">
                <a:moveTo>
                  <a:pt x="426" y="7949"/>
                </a:moveTo>
                <a:cubicBezTo>
                  <a:pt x="7834" y="12182"/>
                  <a:pt x="108376" y="18797"/>
                  <a:pt x="152826" y="25412"/>
                </a:cubicBezTo>
                <a:cubicBezTo>
                  <a:pt x="197276" y="32027"/>
                  <a:pt x="267126" y="50283"/>
                  <a:pt x="267126" y="47637"/>
                </a:cubicBezTo>
                <a:cubicBezTo>
                  <a:pt x="267126" y="44991"/>
                  <a:pt x="179284" y="17475"/>
                  <a:pt x="152826" y="9537"/>
                </a:cubicBezTo>
                <a:cubicBezTo>
                  <a:pt x="126368" y="1599"/>
                  <a:pt x="132453" y="277"/>
                  <a:pt x="108376" y="12"/>
                </a:cubicBezTo>
                <a:cubicBezTo>
                  <a:pt x="84299" y="-253"/>
                  <a:pt x="-6982" y="3716"/>
                  <a:pt x="426" y="7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A4B0EBC8-B474-4F9C-9278-45F580FEB662}"/>
              </a:ext>
            </a:extLst>
          </p:cNvPr>
          <p:cNvSpPr/>
          <p:nvPr/>
        </p:nvSpPr>
        <p:spPr>
          <a:xfrm>
            <a:off x="7819836" y="3571874"/>
            <a:ext cx="225490" cy="28826"/>
          </a:xfrm>
          <a:custGeom>
            <a:avLst/>
            <a:gdLst>
              <a:gd name="connsiteX0" fmla="*/ 189 w 225490"/>
              <a:gd name="connsiteY0" fmla="*/ 28576 h 28826"/>
              <a:gd name="connsiteX1" fmla="*/ 182752 w 225490"/>
              <a:gd name="connsiteY1" fmla="*/ 14289 h 28826"/>
              <a:gd name="connsiteX2" fmla="*/ 224027 w 225490"/>
              <a:gd name="connsiteY2" fmla="*/ 20639 h 28826"/>
              <a:gd name="connsiteX3" fmla="*/ 149414 w 225490"/>
              <a:gd name="connsiteY3" fmla="*/ 1 h 28826"/>
              <a:gd name="connsiteX4" fmla="*/ 189 w 225490"/>
              <a:gd name="connsiteY4" fmla="*/ 28576 h 28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490" h="28826">
                <a:moveTo>
                  <a:pt x="189" y="28576"/>
                </a:moveTo>
                <a:cubicBezTo>
                  <a:pt x="5745" y="30957"/>
                  <a:pt x="145446" y="15612"/>
                  <a:pt x="182752" y="14289"/>
                </a:cubicBezTo>
                <a:cubicBezTo>
                  <a:pt x="220058" y="12966"/>
                  <a:pt x="229583" y="23020"/>
                  <a:pt x="224027" y="20639"/>
                </a:cubicBezTo>
                <a:cubicBezTo>
                  <a:pt x="218471" y="18258"/>
                  <a:pt x="185927" y="266"/>
                  <a:pt x="149414" y="1"/>
                </a:cubicBezTo>
                <a:cubicBezTo>
                  <a:pt x="112902" y="-264"/>
                  <a:pt x="-5367" y="26195"/>
                  <a:pt x="189" y="28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0ABB3171-3CCC-46D9-A6E5-859CD0BD7BCA}"/>
              </a:ext>
            </a:extLst>
          </p:cNvPr>
          <p:cNvSpPr/>
          <p:nvPr/>
        </p:nvSpPr>
        <p:spPr>
          <a:xfrm>
            <a:off x="7796826" y="3593603"/>
            <a:ext cx="268013" cy="24338"/>
          </a:xfrm>
          <a:custGeom>
            <a:avLst/>
            <a:gdLst>
              <a:gd name="connsiteX0" fmla="*/ 974 w 268013"/>
              <a:gd name="connsiteY0" fmla="*/ 24310 h 24338"/>
              <a:gd name="connsiteX1" fmla="*/ 261324 w 268013"/>
              <a:gd name="connsiteY1" fmla="*/ 5260 h 24338"/>
              <a:gd name="connsiteX2" fmla="*/ 175599 w 268013"/>
              <a:gd name="connsiteY2" fmla="*/ 497 h 24338"/>
              <a:gd name="connsiteX3" fmla="*/ 974 w 268013"/>
              <a:gd name="connsiteY3" fmla="*/ 24310 h 2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013" h="24338">
                <a:moveTo>
                  <a:pt x="974" y="24310"/>
                </a:moveTo>
                <a:cubicBezTo>
                  <a:pt x="15261" y="25104"/>
                  <a:pt x="232220" y="9229"/>
                  <a:pt x="261324" y="5260"/>
                </a:cubicBezTo>
                <a:cubicBezTo>
                  <a:pt x="290428" y="1291"/>
                  <a:pt x="217668" y="-1090"/>
                  <a:pt x="175599" y="497"/>
                </a:cubicBezTo>
                <a:cubicBezTo>
                  <a:pt x="133530" y="2084"/>
                  <a:pt x="-13313" y="23516"/>
                  <a:pt x="974" y="24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5AA514F4-355E-4E21-B175-345A209F9044}"/>
              </a:ext>
            </a:extLst>
          </p:cNvPr>
          <p:cNvSpPr/>
          <p:nvPr/>
        </p:nvSpPr>
        <p:spPr>
          <a:xfrm>
            <a:off x="7507124" y="3598840"/>
            <a:ext cx="545438" cy="43178"/>
          </a:xfrm>
          <a:custGeom>
            <a:avLst/>
            <a:gdLst>
              <a:gd name="connsiteX0" fmla="*/ 164 w 545438"/>
              <a:gd name="connsiteY0" fmla="*/ 23 h 43178"/>
              <a:gd name="connsiteX1" fmla="*/ 301789 w 545438"/>
              <a:gd name="connsiteY1" fmla="*/ 42885 h 43178"/>
              <a:gd name="connsiteX2" fmla="*/ 539914 w 545438"/>
              <a:gd name="connsiteY2" fmla="*/ 19073 h 43178"/>
              <a:gd name="connsiteX3" fmla="*/ 452601 w 545438"/>
              <a:gd name="connsiteY3" fmla="*/ 22248 h 43178"/>
              <a:gd name="connsiteX4" fmla="*/ 262101 w 545438"/>
              <a:gd name="connsiteY4" fmla="*/ 36535 h 43178"/>
              <a:gd name="connsiteX5" fmla="*/ 164 w 545438"/>
              <a:gd name="connsiteY5" fmla="*/ 23 h 43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5438" h="43178">
                <a:moveTo>
                  <a:pt x="164" y="23"/>
                </a:moveTo>
                <a:cubicBezTo>
                  <a:pt x="6779" y="1081"/>
                  <a:pt x="211831" y="39710"/>
                  <a:pt x="301789" y="42885"/>
                </a:cubicBezTo>
                <a:cubicBezTo>
                  <a:pt x="391747" y="46060"/>
                  <a:pt x="514779" y="22512"/>
                  <a:pt x="539914" y="19073"/>
                </a:cubicBezTo>
                <a:cubicBezTo>
                  <a:pt x="565049" y="15634"/>
                  <a:pt x="498903" y="19338"/>
                  <a:pt x="452601" y="22248"/>
                </a:cubicBezTo>
                <a:cubicBezTo>
                  <a:pt x="406299" y="25158"/>
                  <a:pt x="336449" y="39181"/>
                  <a:pt x="262101" y="36535"/>
                </a:cubicBezTo>
                <a:cubicBezTo>
                  <a:pt x="187753" y="33889"/>
                  <a:pt x="-6451" y="-1035"/>
                  <a:pt x="164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763DAF52-37C2-420B-AA61-8FB5EED120CE}"/>
              </a:ext>
            </a:extLst>
          </p:cNvPr>
          <p:cNvSpPr/>
          <p:nvPr/>
        </p:nvSpPr>
        <p:spPr>
          <a:xfrm>
            <a:off x="7468419" y="3582984"/>
            <a:ext cx="355849" cy="67583"/>
          </a:xfrm>
          <a:custGeom>
            <a:avLst/>
            <a:gdLst>
              <a:gd name="connsiteX0" fmla="*/ 769 w 355849"/>
              <a:gd name="connsiteY0" fmla="*/ 4 h 67583"/>
              <a:gd name="connsiteX1" fmla="*/ 343669 w 355849"/>
              <a:gd name="connsiteY1" fmla="*/ 58741 h 67583"/>
              <a:gd name="connsiteX2" fmla="*/ 253181 w 355849"/>
              <a:gd name="connsiteY2" fmla="*/ 61916 h 67583"/>
              <a:gd name="connsiteX3" fmla="*/ 769 w 355849"/>
              <a:gd name="connsiteY3" fmla="*/ 4 h 67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849" h="67583">
                <a:moveTo>
                  <a:pt x="769" y="4"/>
                </a:moveTo>
                <a:cubicBezTo>
                  <a:pt x="15850" y="-525"/>
                  <a:pt x="301600" y="48422"/>
                  <a:pt x="343669" y="58741"/>
                </a:cubicBezTo>
                <a:cubicBezTo>
                  <a:pt x="385738" y="69060"/>
                  <a:pt x="309802" y="70647"/>
                  <a:pt x="253181" y="61916"/>
                </a:cubicBezTo>
                <a:cubicBezTo>
                  <a:pt x="196560" y="53185"/>
                  <a:pt x="-14312" y="533"/>
                  <a:pt x="769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0E4E3DAF-02F6-451B-87B0-2C2BF3F9C401}"/>
              </a:ext>
            </a:extLst>
          </p:cNvPr>
          <p:cNvSpPr/>
          <p:nvPr/>
        </p:nvSpPr>
        <p:spPr>
          <a:xfrm>
            <a:off x="7463159" y="3598446"/>
            <a:ext cx="497569" cy="85451"/>
          </a:xfrm>
          <a:custGeom>
            <a:avLst/>
            <a:gdLst>
              <a:gd name="connsiteX0" fmla="*/ 1266 w 497569"/>
              <a:gd name="connsiteY0" fmla="*/ 417 h 85451"/>
              <a:gd name="connsiteX1" fmla="*/ 282254 w 497569"/>
              <a:gd name="connsiteY1" fmla="*/ 82967 h 85451"/>
              <a:gd name="connsiteX2" fmla="*/ 496566 w 497569"/>
              <a:gd name="connsiteY2" fmla="*/ 63917 h 85451"/>
              <a:gd name="connsiteX3" fmla="*/ 355279 w 497569"/>
              <a:gd name="connsiteY3" fmla="*/ 63917 h 85451"/>
              <a:gd name="connsiteX4" fmla="*/ 185416 w 497569"/>
              <a:gd name="connsiteY4" fmla="*/ 51217 h 85451"/>
              <a:gd name="connsiteX5" fmla="*/ 1266 w 497569"/>
              <a:gd name="connsiteY5" fmla="*/ 417 h 85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7569" h="85451">
                <a:moveTo>
                  <a:pt x="1266" y="417"/>
                </a:moveTo>
                <a:cubicBezTo>
                  <a:pt x="17406" y="5709"/>
                  <a:pt x="199704" y="72384"/>
                  <a:pt x="282254" y="82967"/>
                </a:cubicBezTo>
                <a:cubicBezTo>
                  <a:pt x="364804" y="93550"/>
                  <a:pt x="484395" y="67092"/>
                  <a:pt x="496566" y="63917"/>
                </a:cubicBezTo>
                <a:cubicBezTo>
                  <a:pt x="508737" y="60742"/>
                  <a:pt x="407137" y="66034"/>
                  <a:pt x="355279" y="63917"/>
                </a:cubicBezTo>
                <a:cubicBezTo>
                  <a:pt x="303421" y="61800"/>
                  <a:pt x="243360" y="60742"/>
                  <a:pt x="185416" y="51217"/>
                </a:cubicBezTo>
                <a:cubicBezTo>
                  <a:pt x="127472" y="41692"/>
                  <a:pt x="-14874" y="-4875"/>
                  <a:pt x="1266" y="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1FD001B1-880D-42EE-953E-193621A213F0}"/>
              </a:ext>
            </a:extLst>
          </p:cNvPr>
          <p:cNvSpPr/>
          <p:nvPr/>
        </p:nvSpPr>
        <p:spPr>
          <a:xfrm>
            <a:off x="7426285" y="3581395"/>
            <a:ext cx="560890" cy="130229"/>
          </a:xfrm>
          <a:custGeom>
            <a:avLst/>
            <a:gdLst>
              <a:gd name="connsiteX0" fmla="*/ 40 w 560890"/>
              <a:gd name="connsiteY0" fmla="*/ 5 h 130229"/>
              <a:gd name="connsiteX1" fmla="*/ 181015 w 560890"/>
              <a:gd name="connsiteY1" fmla="*/ 104780 h 130229"/>
              <a:gd name="connsiteX2" fmla="*/ 342940 w 560890"/>
              <a:gd name="connsiteY2" fmla="*/ 130180 h 130229"/>
              <a:gd name="connsiteX3" fmla="*/ 560428 w 560890"/>
              <a:gd name="connsiteY3" fmla="*/ 111130 h 130229"/>
              <a:gd name="connsiteX4" fmla="*/ 404853 w 560890"/>
              <a:gd name="connsiteY4" fmla="*/ 106368 h 130229"/>
              <a:gd name="connsiteX5" fmla="*/ 196890 w 560890"/>
              <a:gd name="connsiteY5" fmla="*/ 100018 h 130229"/>
              <a:gd name="connsiteX6" fmla="*/ 40 w 560890"/>
              <a:gd name="connsiteY6" fmla="*/ 5 h 130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890" h="130229">
                <a:moveTo>
                  <a:pt x="40" y="5"/>
                </a:moveTo>
                <a:cubicBezTo>
                  <a:pt x="-2606" y="799"/>
                  <a:pt x="123865" y="83084"/>
                  <a:pt x="181015" y="104780"/>
                </a:cubicBezTo>
                <a:cubicBezTo>
                  <a:pt x="238165" y="126476"/>
                  <a:pt x="279705" y="129122"/>
                  <a:pt x="342940" y="130180"/>
                </a:cubicBezTo>
                <a:cubicBezTo>
                  <a:pt x="406175" y="131238"/>
                  <a:pt x="550109" y="115099"/>
                  <a:pt x="560428" y="111130"/>
                </a:cubicBezTo>
                <a:cubicBezTo>
                  <a:pt x="570747" y="107161"/>
                  <a:pt x="404853" y="106368"/>
                  <a:pt x="404853" y="106368"/>
                </a:cubicBezTo>
                <a:cubicBezTo>
                  <a:pt x="344263" y="104516"/>
                  <a:pt x="260919" y="114570"/>
                  <a:pt x="196890" y="100018"/>
                </a:cubicBezTo>
                <a:cubicBezTo>
                  <a:pt x="132861" y="85466"/>
                  <a:pt x="2686" y="-789"/>
                  <a:pt x="4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ED53033A-194C-41DF-BE71-5CF6839C2354}"/>
              </a:ext>
            </a:extLst>
          </p:cNvPr>
          <p:cNvSpPr/>
          <p:nvPr/>
        </p:nvSpPr>
        <p:spPr>
          <a:xfrm>
            <a:off x="7430908" y="3621088"/>
            <a:ext cx="492793" cy="142983"/>
          </a:xfrm>
          <a:custGeom>
            <a:avLst/>
            <a:gdLst>
              <a:gd name="connsiteX0" fmla="*/ 180 w 492793"/>
              <a:gd name="connsiteY0" fmla="*/ 0 h 142983"/>
              <a:gd name="connsiteX1" fmla="*/ 181155 w 492793"/>
              <a:gd name="connsiteY1" fmla="*/ 114300 h 142983"/>
              <a:gd name="connsiteX2" fmla="*/ 374830 w 492793"/>
              <a:gd name="connsiteY2" fmla="*/ 139700 h 142983"/>
              <a:gd name="connsiteX3" fmla="*/ 492305 w 492793"/>
              <a:gd name="connsiteY3" fmla="*/ 141287 h 142983"/>
              <a:gd name="connsiteX4" fmla="*/ 331967 w 492793"/>
              <a:gd name="connsiteY4" fmla="*/ 127000 h 142983"/>
              <a:gd name="connsiteX5" fmla="*/ 214492 w 492793"/>
              <a:gd name="connsiteY5" fmla="*/ 114300 h 142983"/>
              <a:gd name="connsiteX6" fmla="*/ 180 w 492793"/>
              <a:gd name="connsiteY6" fmla="*/ 0 h 142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2793" h="142983">
                <a:moveTo>
                  <a:pt x="180" y="0"/>
                </a:moveTo>
                <a:cubicBezTo>
                  <a:pt x="-5376" y="0"/>
                  <a:pt x="118713" y="91017"/>
                  <a:pt x="181155" y="114300"/>
                </a:cubicBezTo>
                <a:cubicBezTo>
                  <a:pt x="243597" y="137583"/>
                  <a:pt x="322972" y="135202"/>
                  <a:pt x="374830" y="139700"/>
                </a:cubicBezTo>
                <a:cubicBezTo>
                  <a:pt x="426688" y="144198"/>
                  <a:pt x="499449" y="143404"/>
                  <a:pt x="492305" y="141287"/>
                </a:cubicBezTo>
                <a:cubicBezTo>
                  <a:pt x="485161" y="139170"/>
                  <a:pt x="378269" y="131498"/>
                  <a:pt x="331967" y="127000"/>
                </a:cubicBezTo>
                <a:cubicBezTo>
                  <a:pt x="285665" y="122502"/>
                  <a:pt x="269261" y="134144"/>
                  <a:pt x="214492" y="114300"/>
                </a:cubicBezTo>
                <a:cubicBezTo>
                  <a:pt x="159723" y="94456"/>
                  <a:pt x="5736" y="0"/>
                  <a:pt x="18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DDD5116E-4F05-4BDA-841D-CD2C21F1CC41}"/>
              </a:ext>
            </a:extLst>
          </p:cNvPr>
          <p:cNvSpPr/>
          <p:nvPr/>
        </p:nvSpPr>
        <p:spPr>
          <a:xfrm>
            <a:off x="8037161" y="3497261"/>
            <a:ext cx="75561" cy="247914"/>
          </a:xfrm>
          <a:custGeom>
            <a:avLst/>
            <a:gdLst>
              <a:gd name="connsiteX0" fmla="*/ 73377 w 75561"/>
              <a:gd name="connsiteY0" fmla="*/ 2 h 247914"/>
              <a:gd name="connsiteX1" fmla="*/ 67027 w 75561"/>
              <a:gd name="connsiteY1" fmla="*/ 120652 h 247914"/>
              <a:gd name="connsiteX2" fmla="*/ 17814 w 75561"/>
              <a:gd name="connsiteY2" fmla="*/ 165102 h 247914"/>
              <a:gd name="connsiteX3" fmla="*/ 22577 w 75561"/>
              <a:gd name="connsiteY3" fmla="*/ 247652 h 247914"/>
              <a:gd name="connsiteX4" fmla="*/ 352 w 75561"/>
              <a:gd name="connsiteY4" fmla="*/ 188914 h 247914"/>
              <a:gd name="connsiteX5" fmla="*/ 43214 w 75561"/>
              <a:gd name="connsiteY5" fmla="*/ 123827 h 247914"/>
              <a:gd name="connsiteX6" fmla="*/ 73377 w 75561"/>
              <a:gd name="connsiteY6" fmla="*/ 2 h 247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561" h="247914">
                <a:moveTo>
                  <a:pt x="73377" y="2"/>
                </a:moveTo>
                <a:cubicBezTo>
                  <a:pt x="77346" y="-527"/>
                  <a:pt x="76287" y="93135"/>
                  <a:pt x="67027" y="120652"/>
                </a:cubicBezTo>
                <a:cubicBezTo>
                  <a:pt x="57767" y="148169"/>
                  <a:pt x="25222" y="143935"/>
                  <a:pt x="17814" y="165102"/>
                </a:cubicBezTo>
                <a:cubicBezTo>
                  <a:pt x="10406" y="186269"/>
                  <a:pt x="25487" y="243683"/>
                  <a:pt x="22577" y="247652"/>
                </a:cubicBezTo>
                <a:cubicBezTo>
                  <a:pt x="19667" y="251621"/>
                  <a:pt x="-3087" y="209551"/>
                  <a:pt x="352" y="188914"/>
                </a:cubicBezTo>
                <a:cubicBezTo>
                  <a:pt x="3791" y="168277"/>
                  <a:pt x="32631" y="153196"/>
                  <a:pt x="43214" y="123827"/>
                </a:cubicBezTo>
                <a:cubicBezTo>
                  <a:pt x="53797" y="94458"/>
                  <a:pt x="69408" y="531"/>
                  <a:pt x="73377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96075FC6-D3B8-4073-BA03-A10D00FF2F2E}"/>
              </a:ext>
            </a:extLst>
          </p:cNvPr>
          <p:cNvSpPr/>
          <p:nvPr/>
        </p:nvSpPr>
        <p:spPr>
          <a:xfrm>
            <a:off x="7431063" y="3190874"/>
            <a:ext cx="208113" cy="206383"/>
          </a:xfrm>
          <a:custGeom>
            <a:avLst/>
            <a:gdLst>
              <a:gd name="connsiteX0" fmla="*/ 207987 w 208113"/>
              <a:gd name="connsiteY0" fmla="*/ 1 h 206383"/>
              <a:gd name="connsiteX1" fmla="*/ 20662 w 208113"/>
              <a:gd name="connsiteY1" fmla="*/ 142876 h 206383"/>
              <a:gd name="connsiteX2" fmla="*/ 7962 w 208113"/>
              <a:gd name="connsiteY2" fmla="*/ 206376 h 206383"/>
              <a:gd name="connsiteX3" fmla="*/ 49237 w 208113"/>
              <a:gd name="connsiteY3" fmla="*/ 146051 h 206383"/>
              <a:gd name="connsiteX4" fmla="*/ 207987 w 208113"/>
              <a:gd name="connsiteY4" fmla="*/ 1 h 20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113" h="206383">
                <a:moveTo>
                  <a:pt x="207987" y="1"/>
                </a:moveTo>
                <a:cubicBezTo>
                  <a:pt x="203224" y="-528"/>
                  <a:pt x="53999" y="108480"/>
                  <a:pt x="20662" y="142876"/>
                </a:cubicBezTo>
                <a:cubicBezTo>
                  <a:pt x="-12676" y="177272"/>
                  <a:pt x="3199" y="205847"/>
                  <a:pt x="7962" y="206376"/>
                </a:cubicBezTo>
                <a:cubicBezTo>
                  <a:pt x="12724" y="206905"/>
                  <a:pt x="16429" y="180711"/>
                  <a:pt x="49237" y="146051"/>
                </a:cubicBezTo>
                <a:cubicBezTo>
                  <a:pt x="82045" y="111391"/>
                  <a:pt x="212750" y="530"/>
                  <a:pt x="20798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EE0BAA18-61B6-4A22-B85D-B79FC4F98E16}"/>
              </a:ext>
            </a:extLst>
          </p:cNvPr>
          <p:cNvSpPr/>
          <p:nvPr/>
        </p:nvSpPr>
        <p:spPr>
          <a:xfrm>
            <a:off x="7543491" y="3204951"/>
            <a:ext cx="389712" cy="106574"/>
          </a:xfrm>
          <a:custGeom>
            <a:avLst/>
            <a:gdLst>
              <a:gd name="connsiteX0" fmla="*/ 1897 w 389712"/>
              <a:gd name="connsiteY0" fmla="*/ 106574 h 106574"/>
              <a:gd name="connsiteX1" fmla="*/ 193984 w 389712"/>
              <a:gd name="connsiteY1" fmla="*/ 11324 h 106574"/>
              <a:gd name="connsiteX2" fmla="*/ 382897 w 389712"/>
              <a:gd name="connsiteY2" fmla="*/ 1799 h 106574"/>
              <a:gd name="connsiteX3" fmla="*/ 316222 w 389712"/>
              <a:gd name="connsiteY3" fmla="*/ 11324 h 106574"/>
              <a:gd name="connsiteX4" fmla="*/ 1897 w 389712"/>
              <a:gd name="connsiteY4" fmla="*/ 106574 h 106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712" h="106574">
                <a:moveTo>
                  <a:pt x="1897" y="106574"/>
                </a:moveTo>
                <a:cubicBezTo>
                  <a:pt x="-18476" y="106574"/>
                  <a:pt x="130484" y="28786"/>
                  <a:pt x="193984" y="11324"/>
                </a:cubicBezTo>
                <a:cubicBezTo>
                  <a:pt x="257484" y="-6138"/>
                  <a:pt x="362524" y="1799"/>
                  <a:pt x="382897" y="1799"/>
                </a:cubicBezTo>
                <a:cubicBezTo>
                  <a:pt x="403270" y="1799"/>
                  <a:pt x="377076" y="-4816"/>
                  <a:pt x="316222" y="11324"/>
                </a:cubicBezTo>
                <a:cubicBezTo>
                  <a:pt x="255368" y="27464"/>
                  <a:pt x="22270" y="106574"/>
                  <a:pt x="1897" y="106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7CCEAA3C-2469-4C21-9982-1F3EA911828D}"/>
              </a:ext>
            </a:extLst>
          </p:cNvPr>
          <p:cNvSpPr/>
          <p:nvPr/>
        </p:nvSpPr>
        <p:spPr>
          <a:xfrm>
            <a:off x="7492207" y="3276157"/>
            <a:ext cx="318305" cy="290343"/>
          </a:xfrm>
          <a:custGeom>
            <a:avLst/>
            <a:gdLst>
              <a:gd name="connsiteX0" fmla="*/ 153193 w 318305"/>
              <a:gd name="connsiteY0" fmla="*/ 443 h 290343"/>
              <a:gd name="connsiteX1" fmla="*/ 284956 w 318305"/>
              <a:gd name="connsiteY1" fmla="*/ 51243 h 290343"/>
              <a:gd name="connsiteX2" fmla="*/ 318293 w 318305"/>
              <a:gd name="connsiteY2" fmla="*/ 154431 h 290343"/>
              <a:gd name="connsiteX3" fmla="*/ 288131 w 318305"/>
              <a:gd name="connsiteY3" fmla="*/ 256031 h 290343"/>
              <a:gd name="connsiteX4" fmla="*/ 235743 w 318305"/>
              <a:gd name="connsiteY4" fmla="*/ 281431 h 290343"/>
              <a:gd name="connsiteX5" fmla="*/ 111918 w 318305"/>
              <a:gd name="connsiteY5" fmla="*/ 287781 h 290343"/>
              <a:gd name="connsiteX6" fmla="*/ 15081 w 318305"/>
              <a:gd name="connsiteY6" fmla="*/ 241743 h 290343"/>
              <a:gd name="connsiteX7" fmla="*/ 2381 w 318305"/>
              <a:gd name="connsiteY7" fmla="*/ 146493 h 290343"/>
              <a:gd name="connsiteX8" fmla="*/ 8731 w 318305"/>
              <a:gd name="connsiteY8" fmla="*/ 100456 h 290343"/>
              <a:gd name="connsiteX9" fmla="*/ 84931 w 318305"/>
              <a:gd name="connsiteY9" fmla="*/ 30606 h 290343"/>
              <a:gd name="connsiteX10" fmla="*/ 153193 w 318305"/>
              <a:gd name="connsiteY10" fmla="*/ 443 h 29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8305" h="290343">
                <a:moveTo>
                  <a:pt x="153193" y="443"/>
                </a:moveTo>
                <a:cubicBezTo>
                  <a:pt x="186531" y="3883"/>
                  <a:pt x="257439" y="25578"/>
                  <a:pt x="284956" y="51243"/>
                </a:cubicBezTo>
                <a:cubicBezTo>
                  <a:pt x="312473" y="76908"/>
                  <a:pt x="317764" y="120300"/>
                  <a:pt x="318293" y="154431"/>
                </a:cubicBezTo>
                <a:cubicBezTo>
                  <a:pt x="318822" y="188562"/>
                  <a:pt x="301889" y="234864"/>
                  <a:pt x="288131" y="256031"/>
                </a:cubicBezTo>
                <a:cubicBezTo>
                  <a:pt x="274373" y="277198"/>
                  <a:pt x="265112" y="276139"/>
                  <a:pt x="235743" y="281431"/>
                </a:cubicBezTo>
                <a:cubicBezTo>
                  <a:pt x="206374" y="286723"/>
                  <a:pt x="148695" y="294396"/>
                  <a:pt x="111918" y="287781"/>
                </a:cubicBezTo>
                <a:cubicBezTo>
                  <a:pt x="75141" y="281166"/>
                  <a:pt x="33337" y="265291"/>
                  <a:pt x="15081" y="241743"/>
                </a:cubicBezTo>
                <a:cubicBezTo>
                  <a:pt x="-3175" y="218195"/>
                  <a:pt x="3439" y="170041"/>
                  <a:pt x="2381" y="146493"/>
                </a:cubicBezTo>
                <a:cubicBezTo>
                  <a:pt x="1323" y="122945"/>
                  <a:pt x="-5027" y="119771"/>
                  <a:pt x="8731" y="100456"/>
                </a:cubicBezTo>
                <a:cubicBezTo>
                  <a:pt x="22489" y="81142"/>
                  <a:pt x="60060" y="47010"/>
                  <a:pt x="84931" y="30606"/>
                </a:cubicBezTo>
                <a:cubicBezTo>
                  <a:pt x="109802" y="14202"/>
                  <a:pt x="119855" y="-2997"/>
                  <a:pt x="153193" y="4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楕円 1037">
            <a:extLst>
              <a:ext uri="{FF2B5EF4-FFF2-40B4-BE49-F238E27FC236}">
                <a16:creationId xmlns:a16="http://schemas.microsoft.com/office/drawing/2014/main" id="{78280EF4-539F-49D3-B77A-DC1A42289A66}"/>
              </a:ext>
            </a:extLst>
          </p:cNvPr>
          <p:cNvSpPr/>
          <p:nvPr/>
        </p:nvSpPr>
        <p:spPr>
          <a:xfrm>
            <a:off x="7673975" y="3352801"/>
            <a:ext cx="90488" cy="904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517BDC88-C2F3-419C-880B-09D3A0748550}"/>
              </a:ext>
            </a:extLst>
          </p:cNvPr>
          <p:cNvSpPr/>
          <p:nvPr/>
        </p:nvSpPr>
        <p:spPr>
          <a:xfrm>
            <a:off x="6923057" y="3353835"/>
            <a:ext cx="108584" cy="386319"/>
          </a:xfrm>
          <a:custGeom>
            <a:avLst/>
            <a:gdLst>
              <a:gd name="connsiteX0" fmla="*/ 31 w 108584"/>
              <a:gd name="connsiteY0" fmla="*/ 553 h 386319"/>
              <a:gd name="connsiteX1" fmla="*/ 88931 w 108584"/>
              <a:gd name="connsiteY1" fmla="*/ 227565 h 386319"/>
              <a:gd name="connsiteX2" fmla="*/ 69881 w 108584"/>
              <a:gd name="connsiteY2" fmla="*/ 386315 h 386319"/>
              <a:gd name="connsiteX3" fmla="*/ 100043 w 108584"/>
              <a:gd name="connsiteY3" fmla="*/ 222803 h 386319"/>
              <a:gd name="connsiteX4" fmla="*/ 100043 w 108584"/>
              <a:gd name="connsiteY4" fmla="*/ 165653 h 386319"/>
              <a:gd name="connsiteX5" fmla="*/ 31 w 108584"/>
              <a:gd name="connsiteY5" fmla="*/ 553 h 386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584" h="386319">
                <a:moveTo>
                  <a:pt x="31" y="553"/>
                </a:moveTo>
                <a:cubicBezTo>
                  <a:pt x="-1821" y="10871"/>
                  <a:pt x="77289" y="163271"/>
                  <a:pt x="88931" y="227565"/>
                </a:cubicBezTo>
                <a:cubicBezTo>
                  <a:pt x="100573" y="291859"/>
                  <a:pt x="68029" y="387109"/>
                  <a:pt x="69881" y="386315"/>
                </a:cubicBezTo>
                <a:cubicBezTo>
                  <a:pt x="71733" y="385521"/>
                  <a:pt x="95016" y="259580"/>
                  <a:pt x="100043" y="222803"/>
                </a:cubicBezTo>
                <a:cubicBezTo>
                  <a:pt x="105070" y="186026"/>
                  <a:pt x="116447" y="204282"/>
                  <a:pt x="100043" y="165653"/>
                </a:cubicBezTo>
                <a:cubicBezTo>
                  <a:pt x="83639" y="127024"/>
                  <a:pt x="1883" y="-9765"/>
                  <a:pt x="31" y="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5395D355-BE18-4E41-ABA3-9DEE2EE35B56}"/>
              </a:ext>
            </a:extLst>
          </p:cNvPr>
          <p:cNvSpPr/>
          <p:nvPr/>
        </p:nvSpPr>
        <p:spPr>
          <a:xfrm>
            <a:off x="7180323" y="3335555"/>
            <a:ext cx="191997" cy="546652"/>
          </a:xfrm>
          <a:custGeom>
            <a:avLst/>
            <a:gdLst>
              <a:gd name="connsiteX0" fmla="*/ 17402 w 191997"/>
              <a:gd name="connsiteY0" fmla="*/ 1370 h 546652"/>
              <a:gd name="connsiteX1" fmla="*/ 11052 w 191997"/>
              <a:gd name="connsiteY1" fmla="*/ 249020 h 546652"/>
              <a:gd name="connsiteX2" fmla="*/ 188852 w 191997"/>
              <a:gd name="connsiteY2" fmla="*/ 541120 h 546652"/>
              <a:gd name="connsiteX3" fmla="*/ 119002 w 191997"/>
              <a:gd name="connsiteY3" fmla="*/ 426820 h 546652"/>
              <a:gd name="connsiteX4" fmla="*/ 45977 w 191997"/>
              <a:gd name="connsiteY4" fmla="*/ 258545 h 546652"/>
              <a:gd name="connsiteX5" fmla="*/ 4702 w 191997"/>
              <a:gd name="connsiteY5" fmla="*/ 153770 h 546652"/>
              <a:gd name="connsiteX6" fmla="*/ 17402 w 191997"/>
              <a:gd name="connsiteY6" fmla="*/ 1370 h 546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997" h="546652">
                <a:moveTo>
                  <a:pt x="17402" y="1370"/>
                </a:moveTo>
                <a:cubicBezTo>
                  <a:pt x="18460" y="17245"/>
                  <a:pt x="-17523" y="159062"/>
                  <a:pt x="11052" y="249020"/>
                </a:cubicBezTo>
                <a:cubicBezTo>
                  <a:pt x="39627" y="338978"/>
                  <a:pt x="170860" y="511487"/>
                  <a:pt x="188852" y="541120"/>
                </a:cubicBezTo>
                <a:cubicBezTo>
                  <a:pt x="206844" y="570753"/>
                  <a:pt x="142815" y="473916"/>
                  <a:pt x="119002" y="426820"/>
                </a:cubicBezTo>
                <a:cubicBezTo>
                  <a:pt x="95189" y="379724"/>
                  <a:pt x="65027" y="304053"/>
                  <a:pt x="45977" y="258545"/>
                </a:cubicBezTo>
                <a:cubicBezTo>
                  <a:pt x="26927" y="213037"/>
                  <a:pt x="9994" y="195574"/>
                  <a:pt x="4702" y="153770"/>
                </a:cubicBezTo>
                <a:cubicBezTo>
                  <a:pt x="-590" y="111966"/>
                  <a:pt x="16344" y="-14505"/>
                  <a:pt x="17402" y="1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48B132A7-6F4A-4F71-8B75-43228F07B75D}"/>
              </a:ext>
            </a:extLst>
          </p:cNvPr>
          <p:cNvSpPr/>
          <p:nvPr/>
        </p:nvSpPr>
        <p:spPr>
          <a:xfrm>
            <a:off x="7035950" y="3691465"/>
            <a:ext cx="97470" cy="381796"/>
          </a:xfrm>
          <a:custGeom>
            <a:avLst/>
            <a:gdLst>
              <a:gd name="connsiteX0" fmla="*/ 31600 w 97470"/>
              <a:gd name="connsiteY0" fmla="*/ 2 h 381796"/>
              <a:gd name="connsiteX1" fmla="*/ 1967 w 97470"/>
              <a:gd name="connsiteY1" fmla="*/ 198968 h 381796"/>
              <a:gd name="connsiteX2" fmla="*/ 97217 w 97470"/>
              <a:gd name="connsiteY2" fmla="*/ 381002 h 381796"/>
              <a:gd name="connsiteX3" fmla="*/ 29483 w 97470"/>
              <a:gd name="connsiteY3" fmla="*/ 262468 h 381796"/>
              <a:gd name="connsiteX4" fmla="*/ 16783 w 97470"/>
              <a:gd name="connsiteY4" fmla="*/ 194735 h 381796"/>
              <a:gd name="connsiteX5" fmla="*/ 31600 w 97470"/>
              <a:gd name="connsiteY5" fmla="*/ 2 h 381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470" h="381796">
                <a:moveTo>
                  <a:pt x="31600" y="2"/>
                </a:moveTo>
                <a:cubicBezTo>
                  <a:pt x="29131" y="708"/>
                  <a:pt x="-8969" y="135468"/>
                  <a:pt x="1967" y="198968"/>
                </a:cubicBezTo>
                <a:cubicBezTo>
                  <a:pt x="12903" y="262468"/>
                  <a:pt x="92631" y="370419"/>
                  <a:pt x="97217" y="381002"/>
                </a:cubicBezTo>
                <a:cubicBezTo>
                  <a:pt x="101803" y="391585"/>
                  <a:pt x="42889" y="293512"/>
                  <a:pt x="29483" y="262468"/>
                </a:cubicBezTo>
                <a:cubicBezTo>
                  <a:pt x="16077" y="231424"/>
                  <a:pt x="17136" y="230718"/>
                  <a:pt x="16783" y="194735"/>
                </a:cubicBezTo>
                <a:cubicBezTo>
                  <a:pt x="16430" y="158752"/>
                  <a:pt x="34069" y="-704"/>
                  <a:pt x="3160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A9D9A7CF-B251-43C1-BFBF-7F00AC68A10A}"/>
              </a:ext>
            </a:extLst>
          </p:cNvPr>
          <p:cNvSpPr/>
          <p:nvPr/>
        </p:nvSpPr>
        <p:spPr>
          <a:xfrm>
            <a:off x="7305848" y="3880268"/>
            <a:ext cx="96507" cy="347031"/>
          </a:xfrm>
          <a:custGeom>
            <a:avLst/>
            <a:gdLst>
              <a:gd name="connsiteX0" fmla="*/ 885 w 96507"/>
              <a:gd name="connsiteY0" fmla="*/ 3815 h 347031"/>
              <a:gd name="connsiteX1" fmla="*/ 87669 w 96507"/>
              <a:gd name="connsiteY1" fmla="*/ 240882 h 347031"/>
              <a:gd name="connsiteX2" fmla="*/ 89785 w 96507"/>
              <a:gd name="connsiteY2" fmla="*/ 346715 h 347031"/>
              <a:gd name="connsiteX3" fmla="*/ 53802 w 96507"/>
              <a:gd name="connsiteY3" fmla="*/ 211249 h 347031"/>
              <a:gd name="connsiteX4" fmla="*/ 43219 w 96507"/>
              <a:gd name="connsiteY4" fmla="*/ 101182 h 347031"/>
              <a:gd name="connsiteX5" fmla="*/ 885 w 96507"/>
              <a:gd name="connsiteY5" fmla="*/ 3815 h 347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507" h="347031">
                <a:moveTo>
                  <a:pt x="885" y="3815"/>
                </a:moveTo>
                <a:cubicBezTo>
                  <a:pt x="8293" y="27098"/>
                  <a:pt x="72852" y="183732"/>
                  <a:pt x="87669" y="240882"/>
                </a:cubicBezTo>
                <a:cubicBezTo>
                  <a:pt x="102486" y="298032"/>
                  <a:pt x="95429" y="351654"/>
                  <a:pt x="89785" y="346715"/>
                </a:cubicBezTo>
                <a:cubicBezTo>
                  <a:pt x="84141" y="341776"/>
                  <a:pt x="61563" y="252171"/>
                  <a:pt x="53802" y="211249"/>
                </a:cubicBezTo>
                <a:cubicBezTo>
                  <a:pt x="46041" y="170327"/>
                  <a:pt x="51686" y="132226"/>
                  <a:pt x="43219" y="101182"/>
                </a:cubicBezTo>
                <a:cubicBezTo>
                  <a:pt x="34752" y="70138"/>
                  <a:pt x="-6523" y="-19468"/>
                  <a:pt x="885" y="38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E1C488E0-5FDD-4A74-8BAB-8A39CD4554B1}"/>
              </a:ext>
            </a:extLst>
          </p:cNvPr>
          <p:cNvSpPr/>
          <p:nvPr/>
        </p:nvSpPr>
        <p:spPr>
          <a:xfrm>
            <a:off x="7502817" y="4179545"/>
            <a:ext cx="150199" cy="237137"/>
          </a:xfrm>
          <a:custGeom>
            <a:avLst/>
            <a:gdLst>
              <a:gd name="connsiteX0" fmla="*/ 7116 w 150199"/>
              <a:gd name="connsiteY0" fmla="*/ 7222 h 237137"/>
              <a:gd name="connsiteX1" fmla="*/ 148933 w 150199"/>
              <a:gd name="connsiteY1" fmla="*/ 233705 h 237137"/>
              <a:gd name="connsiteX2" fmla="*/ 74850 w 150199"/>
              <a:gd name="connsiteY2" fmla="*/ 140572 h 237137"/>
              <a:gd name="connsiteX3" fmla="*/ 40983 w 150199"/>
              <a:gd name="connsiteY3" fmla="*/ 94005 h 237137"/>
              <a:gd name="connsiteX4" fmla="*/ 21933 w 150199"/>
              <a:gd name="connsiteY4" fmla="*/ 58022 h 237137"/>
              <a:gd name="connsiteX5" fmla="*/ 7116 w 150199"/>
              <a:gd name="connsiteY5" fmla="*/ 7222 h 23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199" h="237137">
                <a:moveTo>
                  <a:pt x="7116" y="7222"/>
                </a:moveTo>
                <a:cubicBezTo>
                  <a:pt x="28283" y="36502"/>
                  <a:pt x="137644" y="211480"/>
                  <a:pt x="148933" y="233705"/>
                </a:cubicBezTo>
                <a:cubicBezTo>
                  <a:pt x="160222" y="255930"/>
                  <a:pt x="92842" y="163855"/>
                  <a:pt x="74850" y="140572"/>
                </a:cubicBezTo>
                <a:cubicBezTo>
                  <a:pt x="56858" y="117289"/>
                  <a:pt x="49803" y="107763"/>
                  <a:pt x="40983" y="94005"/>
                </a:cubicBezTo>
                <a:cubicBezTo>
                  <a:pt x="32164" y="80247"/>
                  <a:pt x="25461" y="69664"/>
                  <a:pt x="21933" y="58022"/>
                </a:cubicBezTo>
                <a:cubicBezTo>
                  <a:pt x="18405" y="46380"/>
                  <a:pt x="-14051" y="-22058"/>
                  <a:pt x="7116" y="7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58C73F54-684D-4640-98F9-E8AB1304110E}"/>
              </a:ext>
            </a:extLst>
          </p:cNvPr>
          <p:cNvSpPr/>
          <p:nvPr/>
        </p:nvSpPr>
        <p:spPr>
          <a:xfrm>
            <a:off x="6749380" y="4396184"/>
            <a:ext cx="144613" cy="355920"/>
          </a:xfrm>
          <a:custGeom>
            <a:avLst/>
            <a:gdLst>
              <a:gd name="connsiteX0" fmla="*/ 136137 w 144613"/>
              <a:gd name="connsiteY0" fmla="*/ 133 h 355920"/>
              <a:gd name="connsiteX1" fmla="*/ 26070 w 144613"/>
              <a:gd name="connsiteY1" fmla="*/ 129249 h 355920"/>
              <a:gd name="connsiteX2" fmla="*/ 670 w 144613"/>
              <a:gd name="connsiteY2" fmla="*/ 213916 h 355920"/>
              <a:gd name="connsiteX3" fmla="*/ 43003 w 144613"/>
              <a:gd name="connsiteY3" fmla="*/ 271066 h 355920"/>
              <a:gd name="connsiteX4" fmla="*/ 144603 w 144613"/>
              <a:gd name="connsiteY4" fmla="*/ 355733 h 355920"/>
              <a:gd name="connsiteX5" fmla="*/ 36653 w 144613"/>
              <a:gd name="connsiteY5" fmla="*/ 292233 h 355920"/>
              <a:gd name="connsiteX6" fmla="*/ 4903 w 144613"/>
              <a:gd name="connsiteY6" fmla="*/ 237199 h 355920"/>
              <a:gd name="connsiteX7" fmla="*/ 26070 w 144613"/>
              <a:gd name="connsiteY7" fmla="*/ 154649 h 355920"/>
              <a:gd name="connsiteX8" fmla="*/ 136137 w 144613"/>
              <a:gd name="connsiteY8" fmla="*/ 133 h 35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613" h="355920">
                <a:moveTo>
                  <a:pt x="136137" y="133"/>
                </a:moveTo>
                <a:cubicBezTo>
                  <a:pt x="136137" y="-4100"/>
                  <a:pt x="48648" y="93619"/>
                  <a:pt x="26070" y="129249"/>
                </a:cubicBezTo>
                <a:cubicBezTo>
                  <a:pt x="3492" y="164880"/>
                  <a:pt x="-2152" y="190280"/>
                  <a:pt x="670" y="213916"/>
                </a:cubicBezTo>
                <a:cubicBezTo>
                  <a:pt x="3492" y="237552"/>
                  <a:pt x="19014" y="247430"/>
                  <a:pt x="43003" y="271066"/>
                </a:cubicBezTo>
                <a:cubicBezTo>
                  <a:pt x="66992" y="294702"/>
                  <a:pt x="145661" y="352205"/>
                  <a:pt x="144603" y="355733"/>
                </a:cubicBezTo>
                <a:cubicBezTo>
                  <a:pt x="143545" y="359261"/>
                  <a:pt x="59936" y="311989"/>
                  <a:pt x="36653" y="292233"/>
                </a:cubicBezTo>
                <a:cubicBezTo>
                  <a:pt x="13370" y="272477"/>
                  <a:pt x="6667" y="260130"/>
                  <a:pt x="4903" y="237199"/>
                </a:cubicBezTo>
                <a:cubicBezTo>
                  <a:pt x="3139" y="214268"/>
                  <a:pt x="317" y="191338"/>
                  <a:pt x="26070" y="154649"/>
                </a:cubicBezTo>
                <a:cubicBezTo>
                  <a:pt x="51823" y="117960"/>
                  <a:pt x="136137" y="4366"/>
                  <a:pt x="136137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91C4B6BA-1A74-4446-B1E9-E2FC6043CA11}"/>
              </a:ext>
            </a:extLst>
          </p:cNvPr>
          <p:cNvSpPr/>
          <p:nvPr/>
        </p:nvSpPr>
        <p:spPr>
          <a:xfrm>
            <a:off x="7057561" y="4265061"/>
            <a:ext cx="137164" cy="267535"/>
          </a:xfrm>
          <a:custGeom>
            <a:avLst/>
            <a:gdLst>
              <a:gd name="connsiteX0" fmla="*/ 60789 w 137164"/>
              <a:gd name="connsiteY0" fmla="*/ 22 h 267535"/>
              <a:gd name="connsiteX1" fmla="*/ 1522 w 137164"/>
              <a:gd name="connsiteY1" fmla="*/ 146072 h 267535"/>
              <a:gd name="connsiteX2" fmla="*/ 134872 w 137164"/>
              <a:gd name="connsiteY2" fmla="*/ 266722 h 267535"/>
              <a:gd name="connsiteX3" fmla="*/ 81956 w 137164"/>
              <a:gd name="connsiteY3" fmla="*/ 196872 h 267535"/>
              <a:gd name="connsiteX4" fmla="*/ 31156 w 137164"/>
              <a:gd name="connsiteY4" fmla="*/ 156656 h 267535"/>
              <a:gd name="connsiteX5" fmla="*/ 60789 w 137164"/>
              <a:gd name="connsiteY5" fmla="*/ 22 h 267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164" h="267535">
                <a:moveTo>
                  <a:pt x="60789" y="22"/>
                </a:moveTo>
                <a:cubicBezTo>
                  <a:pt x="55850" y="-1742"/>
                  <a:pt x="-10825" y="101622"/>
                  <a:pt x="1522" y="146072"/>
                </a:cubicBezTo>
                <a:cubicBezTo>
                  <a:pt x="13869" y="190522"/>
                  <a:pt x="121466" y="258255"/>
                  <a:pt x="134872" y="266722"/>
                </a:cubicBezTo>
                <a:cubicBezTo>
                  <a:pt x="148278" y="275189"/>
                  <a:pt x="99242" y="215216"/>
                  <a:pt x="81956" y="196872"/>
                </a:cubicBezTo>
                <a:cubicBezTo>
                  <a:pt x="64670" y="178528"/>
                  <a:pt x="35037" y="185584"/>
                  <a:pt x="31156" y="156656"/>
                </a:cubicBezTo>
                <a:cubicBezTo>
                  <a:pt x="27275" y="127728"/>
                  <a:pt x="65728" y="1786"/>
                  <a:pt x="60789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02BC2338-4FD5-4033-81A4-92CD3A6F42D6}"/>
              </a:ext>
            </a:extLst>
          </p:cNvPr>
          <p:cNvSpPr/>
          <p:nvPr/>
        </p:nvSpPr>
        <p:spPr>
          <a:xfrm>
            <a:off x="7435276" y="4317981"/>
            <a:ext cx="83500" cy="222679"/>
          </a:xfrm>
          <a:custGeom>
            <a:avLst/>
            <a:gdLst>
              <a:gd name="connsiteX0" fmla="*/ 32324 w 83500"/>
              <a:gd name="connsiteY0" fmla="*/ 19 h 222679"/>
              <a:gd name="connsiteX1" fmla="*/ 83124 w 83500"/>
              <a:gd name="connsiteY1" fmla="*/ 99502 h 222679"/>
              <a:gd name="connsiteX2" fmla="*/ 574 w 83500"/>
              <a:gd name="connsiteY2" fmla="*/ 222269 h 222679"/>
              <a:gd name="connsiteX3" fmla="*/ 47141 w 83500"/>
              <a:gd name="connsiteY3" fmla="*/ 137602 h 222679"/>
              <a:gd name="connsiteX4" fmla="*/ 59841 w 83500"/>
              <a:gd name="connsiteY4" fmla="*/ 91036 h 222679"/>
              <a:gd name="connsiteX5" fmla="*/ 32324 w 83500"/>
              <a:gd name="connsiteY5" fmla="*/ 19 h 222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500" h="222679">
                <a:moveTo>
                  <a:pt x="32324" y="19"/>
                </a:moveTo>
                <a:cubicBezTo>
                  <a:pt x="36205" y="1430"/>
                  <a:pt x="88416" y="62460"/>
                  <a:pt x="83124" y="99502"/>
                </a:cubicBezTo>
                <a:cubicBezTo>
                  <a:pt x="77832" y="136544"/>
                  <a:pt x="6571" y="215919"/>
                  <a:pt x="574" y="222269"/>
                </a:cubicBezTo>
                <a:cubicBezTo>
                  <a:pt x="-5423" y="228619"/>
                  <a:pt x="37263" y="159474"/>
                  <a:pt x="47141" y="137602"/>
                </a:cubicBezTo>
                <a:cubicBezTo>
                  <a:pt x="57019" y="115730"/>
                  <a:pt x="60547" y="108322"/>
                  <a:pt x="59841" y="91036"/>
                </a:cubicBezTo>
                <a:cubicBezTo>
                  <a:pt x="59135" y="73750"/>
                  <a:pt x="28443" y="-1392"/>
                  <a:pt x="32324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CC59C7D0-225E-424B-BC1C-87F90D4BF463}"/>
              </a:ext>
            </a:extLst>
          </p:cNvPr>
          <p:cNvSpPr/>
          <p:nvPr/>
        </p:nvSpPr>
        <p:spPr>
          <a:xfrm>
            <a:off x="6900296" y="4620593"/>
            <a:ext cx="412504" cy="127099"/>
          </a:xfrm>
          <a:custGeom>
            <a:avLst/>
            <a:gdLst>
              <a:gd name="connsiteX0" fmla="*/ 37 w 412504"/>
              <a:gd name="connsiteY0" fmla="*/ 127090 h 127099"/>
              <a:gd name="connsiteX1" fmla="*/ 131271 w 412504"/>
              <a:gd name="connsiteY1" fmla="*/ 25490 h 127099"/>
              <a:gd name="connsiteX2" fmla="*/ 258271 w 412504"/>
              <a:gd name="connsiteY2" fmla="*/ 29724 h 127099"/>
              <a:gd name="connsiteX3" fmla="*/ 408554 w 412504"/>
              <a:gd name="connsiteY3" fmla="*/ 82640 h 127099"/>
              <a:gd name="connsiteX4" fmla="*/ 364104 w 412504"/>
              <a:gd name="connsiteY4" fmla="*/ 50890 h 127099"/>
              <a:gd name="connsiteX5" fmla="*/ 313304 w 412504"/>
              <a:gd name="connsiteY5" fmla="*/ 23374 h 127099"/>
              <a:gd name="connsiteX6" fmla="*/ 205354 w 412504"/>
              <a:gd name="connsiteY6" fmla="*/ 90 h 127099"/>
              <a:gd name="connsiteX7" fmla="*/ 118571 w 412504"/>
              <a:gd name="connsiteY7" fmla="*/ 19140 h 127099"/>
              <a:gd name="connsiteX8" fmla="*/ 37 w 412504"/>
              <a:gd name="connsiteY8" fmla="*/ 127090 h 127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2504" h="127099">
                <a:moveTo>
                  <a:pt x="37" y="127090"/>
                </a:moveTo>
                <a:cubicBezTo>
                  <a:pt x="2154" y="128148"/>
                  <a:pt x="88232" y="41718"/>
                  <a:pt x="131271" y="25490"/>
                </a:cubicBezTo>
                <a:cubicBezTo>
                  <a:pt x="174310" y="9262"/>
                  <a:pt x="212057" y="20199"/>
                  <a:pt x="258271" y="29724"/>
                </a:cubicBezTo>
                <a:cubicBezTo>
                  <a:pt x="304485" y="39249"/>
                  <a:pt x="390915" y="79112"/>
                  <a:pt x="408554" y="82640"/>
                </a:cubicBezTo>
                <a:cubicBezTo>
                  <a:pt x="426193" y="86168"/>
                  <a:pt x="379979" y="60768"/>
                  <a:pt x="364104" y="50890"/>
                </a:cubicBezTo>
                <a:cubicBezTo>
                  <a:pt x="348229" y="41012"/>
                  <a:pt x="339762" y="31841"/>
                  <a:pt x="313304" y="23374"/>
                </a:cubicBezTo>
                <a:cubicBezTo>
                  <a:pt x="286846" y="14907"/>
                  <a:pt x="237809" y="796"/>
                  <a:pt x="205354" y="90"/>
                </a:cubicBezTo>
                <a:cubicBezTo>
                  <a:pt x="172899" y="-616"/>
                  <a:pt x="150674" y="2559"/>
                  <a:pt x="118571" y="19140"/>
                </a:cubicBezTo>
                <a:cubicBezTo>
                  <a:pt x="86468" y="35721"/>
                  <a:pt x="-2080" y="126032"/>
                  <a:pt x="37" y="127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A0C5651F-CFA7-4F2D-B50A-9F5624D15D39}"/>
              </a:ext>
            </a:extLst>
          </p:cNvPr>
          <p:cNvSpPr/>
          <p:nvPr/>
        </p:nvSpPr>
        <p:spPr>
          <a:xfrm>
            <a:off x="7268471" y="4589462"/>
            <a:ext cx="361564" cy="71446"/>
          </a:xfrm>
          <a:custGeom>
            <a:avLst/>
            <a:gdLst>
              <a:gd name="connsiteX0" fmla="*/ 162 w 361564"/>
              <a:gd name="connsiteY0" fmla="*/ 16405 h 71446"/>
              <a:gd name="connsiteX1" fmla="*/ 169496 w 361564"/>
              <a:gd name="connsiteY1" fmla="*/ 71438 h 71446"/>
              <a:gd name="connsiteX2" fmla="*/ 294379 w 361564"/>
              <a:gd name="connsiteY2" fmla="*/ 20638 h 71446"/>
              <a:gd name="connsiteX3" fmla="*/ 359996 w 361564"/>
              <a:gd name="connsiteY3" fmla="*/ 29105 h 71446"/>
              <a:gd name="connsiteX4" fmla="*/ 336712 w 361564"/>
              <a:gd name="connsiteY4" fmla="*/ 7938 h 71446"/>
              <a:gd name="connsiteX5" fmla="*/ 288029 w 361564"/>
              <a:gd name="connsiteY5" fmla="*/ 1588 h 71446"/>
              <a:gd name="connsiteX6" fmla="*/ 213946 w 361564"/>
              <a:gd name="connsiteY6" fmla="*/ 35455 h 71446"/>
              <a:gd name="connsiteX7" fmla="*/ 201246 w 361564"/>
              <a:gd name="connsiteY7" fmla="*/ 50271 h 71446"/>
              <a:gd name="connsiteX8" fmla="*/ 162 w 361564"/>
              <a:gd name="connsiteY8" fmla="*/ 16405 h 7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1564" h="71446">
                <a:moveTo>
                  <a:pt x="162" y="16405"/>
                </a:moveTo>
                <a:cubicBezTo>
                  <a:pt x="-5130" y="19933"/>
                  <a:pt x="120460" y="70733"/>
                  <a:pt x="169496" y="71438"/>
                </a:cubicBezTo>
                <a:cubicBezTo>
                  <a:pt x="218532" y="72143"/>
                  <a:pt x="262629" y="27693"/>
                  <a:pt x="294379" y="20638"/>
                </a:cubicBezTo>
                <a:cubicBezTo>
                  <a:pt x="326129" y="13583"/>
                  <a:pt x="352941" y="31222"/>
                  <a:pt x="359996" y="29105"/>
                </a:cubicBezTo>
                <a:cubicBezTo>
                  <a:pt x="367051" y="26988"/>
                  <a:pt x="348707" y="12524"/>
                  <a:pt x="336712" y="7938"/>
                </a:cubicBezTo>
                <a:cubicBezTo>
                  <a:pt x="324718" y="3352"/>
                  <a:pt x="308490" y="-2998"/>
                  <a:pt x="288029" y="1588"/>
                </a:cubicBezTo>
                <a:cubicBezTo>
                  <a:pt x="267568" y="6174"/>
                  <a:pt x="228410" y="27341"/>
                  <a:pt x="213946" y="35455"/>
                </a:cubicBezTo>
                <a:cubicBezTo>
                  <a:pt x="199482" y="43569"/>
                  <a:pt x="230879" y="50977"/>
                  <a:pt x="201246" y="50271"/>
                </a:cubicBezTo>
                <a:cubicBezTo>
                  <a:pt x="171613" y="49565"/>
                  <a:pt x="5454" y="12877"/>
                  <a:pt x="162" y="16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BC190F9B-CADA-4C01-AA04-295475D94029}"/>
              </a:ext>
            </a:extLst>
          </p:cNvPr>
          <p:cNvSpPr/>
          <p:nvPr/>
        </p:nvSpPr>
        <p:spPr>
          <a:xfrm>
            <a:off x="7615632" y="4470399"/>
            <a:ext cx="63649" cy="167718"/>
          </a:xfrm>
          <a:custGeom>
            <a:avLst/>
            <a:gdLst>
              <a:gd name="connsiteX0" fmla="*/ 36118 w 63649"/>
              <a:gd name="connsiteY0" fmla="*/ 1 h 167718"/>
              <a:gd name="connsiteX1" fmla="*/ 63635 w 63649"/>
              <a:gd name="connsiteY1" fmla="*/ 67734 h 167718"/>
              <a:gd name="connsiteX2" fmla="*/ 31885 w 63649"/>
              <a:gd name="connsiteY2" fmla="*/ 122768 h 167718"/>
              <a:gd name="connsiteX3" fmla="*/ 135 w 63649"/>
              <a:gd name="connsiteY3" fmla="*/ 167218 h 167718"/>
              <a:gd name="connsiteX4" fmla="*/ 44585 w 63649"/>
              <a:gd name="connsiteY4" fmla="*/ 93134 h 167718"/>
              <a:gd name="connsiteX5" fmla="*/ 48818 w 63649"/>
              <a:gd name="connsiteY5" fmla="*/ 65618 h 167718"/>
              <a:gd name="connsiteX6" fmla="*/ 36118 w 63649"/>
              <a:gd name="connsiteY6" fmla="*/ 1 h 167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649" h="167718">
                <a:moveTo>
                  <a:pt x="36118" y="1"/>
                </a:moveTo>
                <a:cubicBezTo>
                  <a:pt x="38587" y="354"/>
                  <a:pt x="64340" y="47273"/>
                  <a:pt x="63635" y="67734"/>
                </a:cubicBezTo>
                <a:cubicBezTo>
                  <a:pt x="62930" y="88195"/>
                  <a:pt x="42468" y="106187"/>
                  <a:pt x="31885" y="122768"/>
                </a:cubicBezTo>
                <a:cubicBezTo>
                  <a:pt x="21302" y="139349"/>
                  <a:pt x="-1982" y="172157"/>
                  <a:pt x="135" y="167218"/>
                </a:cubicBezTo>
                <a:cubicBezTo>
                  <a:pt x="2252" y="162279"/>
                  <a:pt x="36471" y="110067"/>
                  <a:pt x="44585" y="93134"/>
                </a:cubicBezTo>
                <a:cubicBezTo>
                  <a:pt x="52699" y="76201"/>
                  <a:pt x="51640" y="76201"/>
                  <a:pt x="48818" y="65618"/>
                </a:cubicBezTo>
                <a:cubicBezTo>
                  <a:pt x="45996" y="55035"/>
                  <a:pt x="33649" y="-352"/>
                  <a:pt x="3611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0E440026-2110-4750-B5B6-650D8861276D}"/>
              </a:ext>
            </a:extLst>
          </p:cNvPr>
          <p:cNvSpPr/>
          <p:nvPr/>
        </p:nvSpPr>
        <p:spPr>
          <a:xfrm>
            <a:off x="7012960" y="4064884"/>
            <a:ext cx="80839" cy="261584"/>
          </a:xfrm>
          <a:custGeom>
            <a:avLst/>
            <a:gdLst>
              <a:gd name="connsiteX0" fmla="*/ 79990 w 80839"/>
              <a:gd name="connsiteY0" fmla="*/ 1233 h 261584"/>
              <a:gd name="connsiteX1" fmla="*/ 3790 w 80839"/>
              <a:gd name="connsiteY1" fmla="*/ 153633 h 261584"/>
              <a:gd name="connsiteX2" fmla="*/ 12257 w 80839"/>
              <a:gd name="connsiteY2" fmla="*/ 261583 h 261584"/>
              <a:gd name="connsiteX3" fmla="*/ 18607 w 80839"/>
              <a:gd name="connsiteY3" fmla="*/ 155749 h 261584"/>
              <a:gd name="connsiteX4" fmla="*/ 44007 w 80839"/>
              <a:gd name="connsiteY4" fmla="*/ 83783 h 261584"/>
              <a:gd name="connsiteX5" fmla="*/ 79990 w 80839"/>
              <a:gd name="connsiteY5" fmla="*/ 1233 h 2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839" h="261584">
                <a:moveTo>
                  <a:pt x="79990" y="1233"/>
                </a:moveTo>
                <a:cubicBezTo>
                  <a:pt x="73287" y="12875"/>
                  <a:pt x="15079" y="110241"/>
                  <a:pt x="3790" y="153633"/>
                </a:cubicBezTo>
                <a:cubicBezTo>
                  <a:pt x="-7499" y="197025"/>
                  <a:pt x="9788" y="261230"/>
                  <a:pt x="12257" y="261583"/>
                </a:cubicBezTo>
                <a:cubicBezTo>
                  <a:pt x="14726" y="261936"/>
                  <a:pt x="13315" y="185382"/>
                  <a:pt x="18607" y="155749"/>
                </a:cubicBezTo>
                <a:cubicBezTo>
                  <a:pt x="23899" y="126116"/>
                  <a:pt x="36246" y="103891"/>
                  <a:pt x="44007" y="83783"/>
                </a:cubicBezTo>
                <a:cubicBezTo>
                  <a:pt x="51768" y="63675"/>
                  <a:pt x="86693" y="-10409"/>
                  <a:pt x="79990" y="1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64B982DB-8108-4B70-BE7E-CBBF5B0B23CA}"/>
              </a:ext>
            </a:extLst>
          </p:cNvPr>
          <p:cNvSpPr/>
          <p:nvPr/>
        </p:nvSpPr>
        <p:spPr>
          <a:xfrm>
            <a:off x="6803695" y="3438523"/>
            <a:ext cx="57505" cy="314328"/>
          </a:xfrm>
          <a:custGeom>
            <a:avLst/>
            <a:gdLst>
              <a:gd name="connsiteX0" fmla="*/ 57480 w 57505"/>
              <a:gd name="connsiteY0" fmla="*/ 2 h 314328"/>
              <a:gd name="connsiteX1" fmla="*/ 9855 w 57505"/>
              <a:gd name="connsiteY1" fmla="*/ 155577 h 314328"/>
              <a:gd name="connsiteX2" fmla="*/ 330 w 57505"/>
              <a:gd name="connsiteY2" fmla="*/ 314327 h 314328"/>
              <a:gd name="connsiteX3" fmla="*/ 16205 w 57505"/>
              <a:gd name="connsiteY3" fmla="*/ 158752 h 314328"/>
              <a:gd name="connsiteX4" fmla="*/ 57480 w 57505"/>
              <a:gd name="connsiteY4" fmla="*/ 2 h 314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505" h="314328">
                <a:moveTo>
                  <a:pt x="57480" y="2"/>
                </a:moveTo>
                <a:cubicBezTo>
                  <a:pt x="56422" y="-527"/>
                  <a:pt x="19380" y="103190"/>
                  <a:pt x="9855" y="155577"/>
                </a:cubicBezTo>
                <a:cubicBezTo>
                  <a:pt x="330" y="207964"/>
                  <a:pt x="-728" y="313798"/>
                  <a:pt x="330" y="314327"/>
                </a:cubicBezTo>
                <a:cubicBezTo>
                  <a:pt x="1388" y="314856"/>
                  <a:pt x="6151" y="207435"/>
                  <a:pt x="16205" y="158752"/>
                </a:cubicBezTo>
                <a:cubicBezTo>
                  <a:pt x="26259" y="110069"/>
                  <a:pt x="58538" y="531"/>
                  <a:pt x="5748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581D2C65-2700-4828-AF31-1A87CCCC83D0}"/>
              </a:ext>
            </a:extLst>
          </p:cNvPr>
          <p:cNvSpPr/>
          <p:nvPr/>
        </p:nvSpPr>
        <p:spPr>
          <a:xfrm>
            <a:off x="7320381" y="3397250"/>
            <a:ext cx="106036" cy="287230"/>
          </a:xfrm>
          <a:custGeom>
            <a:avLst/>
            <a:gdLst>
              <a:gd name="connsiteX0" fmla="*/ 10694 w 106036"/>
              <a:gd name="connsiteY0" fmla="*/ 0 h 287230"/>
              <a:gd name="connsiteX1" fmla="*/ 20219 w 106036"/>
              <a:gd name="connsiteY1" fmla="*/ 133350 h 287230"/>
              <a:gd name="connsiteX2" fmla="*/ 105944 w 106036"/>
              <a:gd name="connsiteY2" fmla="*/ 285750 h 287230"/>
              <a:gd name="connsiteX3" fmla="*/ 36094 w 106036"/>
              <a:gd name="connsiteY3" fmla="*/ 206375 h 287230"/>
              <a:gd name="connsiteX4" fmla="*/ 1169 w 106036"/>
              <a:gd name="connsiteY4" fmla="*/ 133350 h 287230"/>
              <a:gd name="connsiteX5" fmla="*/ 10694 w 106036"/>
              <a:gd name="connsiteY5" fmla="*/ 0 h 28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036" h="287230">
                <a:moveTo>
                  <a:pt x="10694" y="0"/>
                </a:moveTo>
                <a:cubicBezTo>
                  <a:pt x="13869" y="0"/>
                  <a:pt x="4344" y="85725"/>
                  <a:pt x="20219" y="133350"/>
                </a:cubicBezTo>
                <a:cubicBezTo>
                  <a:pt x="36094" y="180975"/>
                  <a:pt x="103298" y="273579"/>
                  <a:pt x="105944" y="285750"/>
                </a:cubicBezTo>
                <a:cubicBezTo>
                  <a:pt x="108590" y="297921"/>
                  <a:pt x="53557" y="231775"/>
                  <a:pt x="36094" y="206375"/>
                </a:cubicBezTo>
                <a:cubicBezTo>
                  <a:pt x="18631" y="180975"/>
                  <a:pt x="5931" y="171450"/>
                  <a:pt x="1169" y="133350"/>
                </a:cubicBezTo>
                <a:cubicBezTo>
                  <a:pt x="-3594" y="95250"/>
                  <a:pt x="7519" y="0"/>
                  <a:pt x="1069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13FD2E4B-BA7A-497F-B3CC-6A886B7AF089}"/>
              </a:ext>
            </a:extLst>
          </p:cNvPr>
          <p:cNvSpPr/>
          <p:nvPr/>
        </p:nvSpPr>
        <p:spPr>
          <a:xfrm>
            <a:off x="6877867" y="4274580"/>
            <a:ext cx="197140" cy="189471"/>
          </a:xfrm>
          <a:custGeom>
            <a:avLst/>
            <a:gdLst>
              <a:gd name="connsiteX0" fmla="*/ 161108 w 197140"/>
              <a:gd name="connsiteY0" fmla="*/ 189470 h 189471"/>
              <a:gd name="connsiteX1" fmla="*/ 196033 w 197140"/>
              <a:gd name="connsiteY1" fmla="*/ 18020 h 189471"/>
              <a:gd name="connsiteX2" fmla="*/ 130946 w 197140"/>
              <a:gd name="connsiteY2" fmla="*/ 3733 h 189471"/>
              <a:gd name="connsiteX3" fmla="*/ 7121 w 197140"/>
              <a:gd name="connsiteY3" fmla="*/ 5320 h 189471"/>
              <a:gd name="connsiteX4" fmla="*/ 29346 w 197140"/>
              <a:gd name="connsiteY4" fmla="*/ 21195 h 189471"/>
              <a:gd name="connsiteX5" fmla="*/ 161108 w 197140"/>
              <a:gd name="connsiteY5" fmla="*/ 189470 h 18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140" h="189471">
                <a:moveTo>
                  <a:pt x="161108" y="189470"/>
                </a:moveTo>
                <a:cubicBezTo>
                  <a:pt x="188889" y="188941"/>
                  <a:pt x="201060" y="48976"/>
                  <a:pt x="196033" y="18020"/>
                </a:cubicBezTo>
                <a:cubicBezTo>
                  <a:pt x="191006" y="-12936"/>
                  <a:pt x="162431" y="5850"/>
                  <a:pt x="130946" y="3733"/>
                </a:cubicBezTo>
                <a:cubicBezTo>
                  <a:pt x="99461" y="1616"/>
                  <a:pt x="24054" y="2410"/>
                  <a:pt x="7121" y="5320"/>
                </a:cubicBezTo>
                <a:cubicBezTo>
                  <a:pt x="-9812" y="8230"/>
                  <a:pt x="5798" y="-11084"/>
                  <a:pt x="29346" y="21195"/>
                </a:cubicBezTo>
                <a:cubicBezTo>
                  <a:pt x="52894" y="53474"/>
                  <a:pt x="133327" y="189999"/>
                  <a:pt x="161108" y="18947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7D2C9CE3-D632-4FF0-BCE4-5E1CB4F8ED6E}"/>
              </a:ext>
            </a:extLst>
          </p:cNvPr>
          <p:cNvSpPr/>
          <p:nvPr/>
        </p:nvSpPr>
        <p:spPr>
          <a:xfrm>
            <a:off x="6696473" y="4355567"/>
            <a:ext cx="284361" cy="423819"/>
          </a:xfrm>
          <a:custGeom>
            <a:avLst/>
            <a:gdLst>
              <a:gd name="connsiteX0" fmla="*/ 125015 w 284361"/>
              <a:gd name="connsiteY0" fmla="*/ 6883 h 423819"/>
              <a:gd name="connsiteX1" fmla="*/ 28177 w 284361"/>
              <a:gd name="connsiteY1" fmla="*/ 187858 h 423819"/>
              <a:gd name="connsiteX2" fmla="*/ 12302 w 284361"/>
              <a:gd name="connsiteY2" fmla="*/ 283108 h 423819"/>
              <a:gd name="connsiteX3" fmla="*/ 193277 w 284361"/>
              <a:gd name="connsiteY3" fmla="*/ 418046 h 423819"/>
              <a:gd name="connsiteX4" fmla="*/ 225027 w 284361"/>
              <a:gd name="connsiteY4" fmla="*/ 392646 h 423819"/>
              <a:gd name="connsiteX5" fmla="*/ 283765 w 284361"/>
              <a:gd name="connsiteY5" fmla="*/ 333908 h 423819"/>
              <a:gd name="connsiteX6" fmla="*/ 185340 w 284361"/>
              <a:gd name="connsiteY6" fmla="*/ 241833 h 423819"/>
              <a:gd name="connsiteX7" fmla="*/ 193277 w 284361"/>
              <a:gd name="connsiteY7" fmla="*/ 114833 h 423819"/>
              <a:gd name="connsiteX8" fmla="*/ 223440 w 284361"/>
              <a:gd name="connsiteY8" fmla="*/ 41808 h 423819"/>
              <a:gd name="connsiteX9" fmla="*/ 125015 w 284361"/>
              <a:gd name="connsiteY9" fmla="*/ 6883 h 423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4361" h="423819">
                <a:moveTo>
                  <a:pt x="125015" y="6883"/>
                </a:moveTo>
                <a:cubicBezTo>
                  <a:pt x="92471" y="31225"/>
                  <a:pt x="46962" y="141821"/>
                  <a:pt x="28177" y="187858"/>
                </a:cubicBezTo>
                <a:cubicBezTo>
                  <a:pt x="9391" y="233896"/>
                  <a:pt x="-15215" y="244743"/>
                  <a:pt x="12302" y="283108"/>
                </a:cubicBezTo>
                <a:cubicBezTo>
                  <a:pt x="39819" y="321473"/>
                  <a:pt x="157823" y="399790"/>
                  <a:pt x="193277" y="418046"/>
                </a:cubicBezTo>
                <a:cubicBezTo>
                  <a:pt x="228731" y="436302"/>
                  <a:pt x="209946" y="406669"/>
                  <a:pt x="225027" y="392646"/>
                </a:cubicBezTo>
                <a:cubicBezTo>
                  <a:pt x="240108" y="378623"/>
                  <a:pt x="290379" y="359043"/>
                  <a:pt x="283765" y="333908"/>
                </a:cubicBezTo>
                <a:cubicBezTo>
                  <a:pt x="277151" y="308773"/>
                  <a:pt x="200421" y="278346"/>
                  <a:pt x="185340" y="241833"/>
                </a:cubicBezTo>
                <a:cubicBezTo>
                  <a:pt x="170259" y="205321"/>
                  <a:pt x="186927" y="148171"/>
                  <a:pt x="193277" y="114833"/>
                </a:cubicBezTo>
                <a:cubicBezTo>
                  <a:pt x="199627" y="81496"/>
                  <a:pt x="232171" y="53979"/>
                  <a:pt x="223440" y="41808"/>
                </a:cubicBezTo>
                <a:cubicBezTo>
                  <a:pt x="214709" y="29637"/>
                  <a:pt x="157559" y="-17459"/>
                  <a:pt x="125015" y="688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6BD38AC6-4EAE-42A7-A641-F826D2F408F9}"/>
              </a:ext>
            </a:extLst>
          </p:cNvPr>
          <p:cNvSpPr/>
          <p:nvPr/>
        </p:nvSpPr>
        <p:spPr>
          <a:xfrm>
            <a:off x="6478062" y="5075684"/>
            <a:ext cx="804295" cy="192827"/>
          </a:xfrm>
          <a:custGeom>
            <a:avLst/>
            <a:gdLst>
              <a:gd name="connsiteX0" fmla="*/ 1055 w 804295"/>
              <a:gd name="connsiteY0" fmla="*/ 192699 h 192827"/>
              <a:gd name="connsiteX1" fmla="*/ 221188 w 804295"/>
              <a:gd name="connsiteY1" fmla="*/ 82633 h 192827"/>
              <a:gd name="connsiteX2" fmla="*/ 367238 w 804295"/>
              <a:gd name="connsiteY2" fmla="*/ 50883 h 192827"/>
              <a:gd name="connsiteX3" fmla="*/ 604305 w 804295"/>
              <a:gd name="connsiteY3" fmla="*/ 12783 h 192827"/>
              <a:gd name="connsiteX4" fmla="*/ 657221 w 804295"/>
              <a:gd name="connsiteY4" fmla="*/ 8549 h 192827"/>
              <a:gd name="connsiteX5" fmla="*/ 803271 w 804295"/>
              <a:gd name="connsiteY5" fmla="*/ 31833 h 192827"/>
              <a:gd name="connsiteX6" fmla="*/ 718605 w 804295"/>
              <a:gd name="connsiteY6" fmla="*/ 8549 h 192827"/>
              <a:gd name="connsiteX7" fmla="*/ 648755 w 804295"/>
              <a:gd name="connsiteY7" fmla="*/ 83 h 192827"/>
              <a:gd name="connsiteX8" fmla="*/ 502705 w 804295"/>
              <a:gd name="connsiteY8" fmla="*/ 12783 h 192827"/>
              <a:gd name="connsiteX9" fmla="*/ 276221 w 804295"/>
              <a:gd name="connsiteY9" fmla="*/ 52999 h 192827"/>
              <a:gd name="connsiteX10" fmla="*/ 142871 w 804295"/>
              <a:gd name="connsiteY10" fmla="*/ 103799 h 192827"/>
              <a:gd name="connsiteX11" fmla="*/ 1055 w 804295"/>
              <a:gd name="connsiteY11" fmla="*/ 192699 h 19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4295" h="192827">
                <a:moveTo>
                  <a:pt x="1055" y="192699"/>
                </a:moveTo>
                <a:cubicBezTo>
                  <a:pt x="14108" y="189171"/>
                  <a:pt x="160158" y="106269"/>
                  <a:pt x="221188" y="82633"/>
                </a:cubicBezTo>
                <a:cubicBezTo>
                  <a:pt x="282218" y="58997"/>
                  <a:pt x="303385" y="62525"/>
                  <a:pt x="367238" y="50883"/>
                </a:cubicBezTo>
                <a:cubicBezTo>
                  <a:pt x="431091" y="39241"/>
                  <a:pt x="555975" y="19839"/>
                  <a:pt x="604305" y="12783"/>
                </a:cubicBezTo>
                <a:cubicBezTo>
                  <a:pt x="652635" y="5727"/>
                  <a:pt x="624060" y="5374"/>
                  <a:pt x="657221" y="8549"/>
                </a:cubicBezTo>
                <a:cubicBezTo>
                  <a:pt x="690382" y="11724"/>
                  <a:pt x="793040" y="31833"/>
                  <a:pt x="803271" y="31833"/>
                </a:cubicBezTo>
                <a:cubicBezTo>
                  <a:pt x="813502" y="31833"/>
                  <a:pt x="744358" y="13841"/>
                  <a:pt x="718605" y="8549"/>
                </a:cubicBezTo>
                <a:cubicBezTo>
                  <a:pt x="692852" y="3257"/>
                  <a:pt x="684738" y="-623"/>
                  <a:pt x="648755" y="83"/>
                </a:cubicBezTo>
                <a:cubicBezTo>
                  <a:pt x="612772" y="789"/>
                  <a:pt x="564794" y="3964"/>
                  <a:pt x="502705" y="12783"/>
                </a:cubicBezTo>
                <a:cubicBezTo>
                  <a:pt x="440616" y="21602"/>
                  <a:pt x="336193" y="37830"/>
                  <a:pt x="276221" y="52999"/>
                </a:cubicBezTo>
                <a:cubicBezTo>
                  <a:pt x="216249" y="68168"/>
                  <a:pt x="186263" y="81574"/>
                  <a:pt x="142871" y="103799"/>
                </a:cubicBezTo>
                <a:cubicBezTo>
                  <a:pt x="99479" y="126024"/>
                  <a:pt x="-11998" y="196227"/>
                  <a:pt x="1055" y="192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42719EDB-9699-4852-A726-9FAD662897B0}"/>
              </a:ext>
            </a:extLst>
          </p:cNvPr>
          <p:cNvSpPr/>
          <p:nvPr/>
        </p:nvSpPr>
        <p:spPr>
          <a:xfrm>
            <a:off x="7274730" y="5048141"/>
            <a:ext cx="447091" cy="72349"/>
          </a:xfrm>
          <a:custGeom>
            <a:avLst/>
            <a:gdLst>
              <a:gd name="connsiteX0" fmla="*/ 253 w 447091"/>
              <a:gd name="connsiteY0" fmla="*/ 50909 h 72349"/>
              <a:gd name="connsiteX1" fmla="*/ 148420 w 447091"/>
              <a:gd name="connsiteY1" fmla="*/ 4342 h 72349"/>
              <a:gd name="connsiteX2" fmla="*/ 239437 w 447091"/>
              <a:gd name="connsiteY2" fmla="*/ 19159 h 72349"/>
              <a:gd name="connsiteX3" fmla="*/ 381253 w 447091"/>
              <a:gd name="connsiteY3" fmla="*/ 50909 h 72349"/>
              <a:gd name="connsiteX4" fmla="*/ 446870 w 447091"/>
              <a:gd name="connsiteY4" fmla="*/ 72076 h 72349"/>
              <a:gd name="connsiteX5" fmla="*/ 393953 w 447091"/>
              <a:gd name="connsiteY5" fmla="*/ 36092 h 72349"/>
              <a:gd name="connsiteX6" fmla="*/ 192870 w 447091"/>
              <a:gd name="connsiteY6" fmla="*/ 109 h 72349"/>
              <a:gd name="connsiteX7" fmla="*/ 114553 w 447091"/>
              <a:gd name="connsiteY7" fmla="*/ 25509 h 72349"/>
              <a:gd name="connsiteX8" fmla="*/ 253 w 447091"/>
              <a:gd name="connsiteY8" fmla="*/ 50909 h 7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7091" h="72349">
                <a:moveTo>
                  <a:pt x="253" y="50909"/>
                </a:moveTo>
                <a:cubicBezTo>
                  <a:pt x="5898" y="47381"/>
                  <a:pt x="108556" y="9634"/>
                  <a:pt x="148420" y="4342"/>
                </a:cubicBezTo>
                <a:cubicBezTo>
                  <a:pt x="188284" y="-950"/>
                  <a:pt x="200632" y="11398"/>
                  <a:pt x="239437" y="19159"/>
                </a:cubicBezTo>
                <a:cubicBezTo>
                  <a:pt x="278242" y="26920"/>
                  <a:pt x="346681" y="42089"/>
                  <a:pt x="381253" y="50909"/>
                </a:cubicBezTo>
                <a:cubicBezTo>
                  <a:pt x="415825" y="59729"/>
                  <a:pt x="444753" y="74546"/>
                  <a:pt x="446870" y="72076"/>
                </a:cubicBezTo>
                <a:cubicBezTo>
                  <a:pt x="448987" y="69607"/>
                  <a:pt x="436286" y="48086"/>
                  <a:pt x="393953" y="36092"/>
                </a:cubicBezTo>
                <a:cubicBezTo>
                  <a:pt x="351620" y="24098"/>
                  <a:pt x="239437" y="1873"/>
                  <a:pt x="192870" y="109"/>
                </a:cubicBezTo>
                <a:cubicBezTo>
                  <a:pt x="146303" y="-1655"/>
                  <a:pt x="144186" y="18454"/>
                  <a:pt x="114553" y="25509"/>
                </a:cubicBezTo>
                <a:cubicBezTo>
                  <a:pt x="84920" y="32564"/>
                  <a:pt x="-5392" y="54437"/>
                  <a:pt x="253" y="509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67D8832C-E529-42B4-8171-69DF74FD1851}"/>
              </a:ext>
            </a:extLst>
          </p:cNvPr>
          <p:cNvSpPr/>
          <p:nvPr/>
        </p:nvSpPr>
        <p:spPr>
          <a:xfrm>
            <a:off x="6497327" y="5203130"/>
            <a:ext cx="707485" cy="77426"/>
          </a:xfrm>
          <a:custGeom>
            <a:avLst/>
            <a:gdLst>
              <a:gd name="connsiteX0" fmla="*/ 311 w 707485"/>
              <a:gd name="connsiteY0" fmla="*/ 76895 h 77426"/>
              <a:gd name="connsiteX1" fmla="*/ 193986 w 707485"/>
              <a:gd name="connsiteY1" fmla="*/ 57845 h 77426"/>
              <a:gd name="connsiteX2" fmla="*/ 274948 w 707485"/>
              <a:gd name="connsiteY2" fmla="*/ 40383 h 77426"/>
              <a:gd name="connsiteX3" fmla="*/ 414648 w 707485"/>
              <a:gd name="connsiteY3" fmla="*/ 10220 h 77426"/>
              <a:gd name="connsiteX4" fmla="*/ 535298 w 707485"/>
              <a:gd name="connsiteY4" fmla="*/ 16570 h 77426"/>
              <a:gd name="connsiteX5" fmla="*/ 705161 w 707485"/>
              <a:gd name="connsiteY5" fmla="*/ 34033 h 77426"/>
              <a:gd name="connsiteX6" fmla="*/ 638486 w 707485"/>
              <a:gd name="connsiteY6" fmla="*/ 19745 h 77426"/>
              <a:gd name="connsiteX7" fmla="*/ 551173 w 707485"/>
              <a:gd name="connsiteY7" fmla="*/ 2283 h 77426"/>
              <a:gd name="connsiteX8" fmla="*/ 403536 w 707485"/>
              <a:gd name="connsiteY8" fmla="*/ 3870 h 77426"/>
              <a:gd name="connsiteX9" fmla="*/ 243198 w 707485"/>
              <a:gd name="connsiteY9" fmla="*/ 35620 h 77426"/>
              <a:gd name="connsiteX10" fmla="*/ 311 w 707485"/>
              <a:gd name="connsiteY10" fmla="*/ 76895 h 77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7485" h="77426">
                <a:moveTo>
                  <a:pt x="311" y="76895"/>
                </a:moveTo>
                <a:cubicBezTo>
                  <a:pt x="-7891" y="80599"/>
                  <a:pt x="148213" y="63930"/>
                  <a:pt x="193986" y="57845"/>
                </a:cubicBezTo>
                <a:cubicBezTo>
                  <a:pt x="239759" y="51760"/>
                  <a:pt x="274948" y="40383"/>
                  <a:pt x="274948" y="40383"/>
                </a:cubicBezTo>
                <a:cubicBezTo>
                  <a:pt x="311725" y="32446"/>
                  <a:pt x="371256" y="14189"/>
                  <a:pt x="414648" y="10220"/>
                </a:cubicBezTo>
                <a:cubicBezTo>
                  <a:pt x="458040" y="6251"/>
                  <a:pt x="486879" y="12601"/>
                  <a:pt x="535298" y="16570"/>
                </a:cubicBezTo>
                <a:cubicBezTo>
                  <a:pt x="583717" y="20539"/>
                  <a:pt x="687963" y="33504"/>
                  <a:pt x="705161" y="34033"/>
                </a:cubicBezTo>
                <a:cubicBezTo>
                  <a:pt x="722359" y="34562"/>
                  <a:pt x="638486" y="19745"/>
                  <a:pt x="638486" y="19745"/>
                </a:cubicBezTo>
                <a:cubicBezTo>
                  <a:pt x="612821" y="14453"/>
                  <a:pt x="590331" y="4929"/>
                  <a:pt x="551173" y="2283"/>
                </a:cubicBezTo>
                <a:cubicBezTo>
                  <a:pt x="512015" y="-363"/>
                  <a:pt x="454865" y="-1686"/>
                  <a:pt x="403536" y="3870"/>
                </a:cubicBezTo>
                <a:cubicBezTo>
                  <a:pt x="352207" y="9426"/>
                  <a:pt x="308021" y="25566"/>
                  <a:pt x="243198" y="35620"/>
                </a:cubicBezTo>
                <a:cubicBezTo>
                  <a:pt x="178375" y="45674"/>
                  <a:pt x="8513" y="73191"/>
                  <a:pt x="311" y="76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217472AE-77C5-417A-BE1F-C3D0341AAC4A}"/>
              </a:ext>
            </a:extLst>
          </p:cNvPr>
          <p:cNvSpPr/>
          <p:nvPr/>
        </p:nvSpPr>
        <p:spPr>
          <a:xfrm>
            <a:off x="7218363" y="5155876"/>
            <a:ext cx="388466" cy="70475"/>
          </a:xfrm>
          <a:custGeom>
            <a:avLst/>
            <a:gdLst>
              <a:gd name="connsiteX0" fmla="*/ 0 w 388466"/>
              <a:gd name="connsiteY0" fmla="*/ 70174 h 70475"/>
              <a:gd name="connsiteX1" fmla="*/ 150812 w 388466"/>
              <a:gd name="connsiteY1" fmla="*/ 38424 h 70475"/>
              <a:gd name="connsiteX2" fmla="*/ 201612 w 388466"/>
              <a:gd name="connsiteY2" fmla="*/ 20962 h 70475"/>
              <a:gd name="connsiteX3" fmla="*/ 296862 w 388466"/>
              <a:gd name="connsiteY3" fmla="*/ 13024 h 70475"/>
              <a:gd name="connsiteX4" fmla="*/ 346075 w 388466"/>
              <a:gd name="connsiteY4" fmla="*/ 9849 h 70475"/>
              <a:gd name="connsiteX5" fmla="*/ 387350 w 388466"/>
              <a:gd name="connsiteY5" fmla="*/ 6674 h 70475"/>
              <a:gd name="connsiteX6" fmla="*/ 300037 w 388466"/>
              <a:gd name="connsiteY6" fmla="*/ 324 h 70475"/>
              <a:gd name="connsiteX7" fmla="*/ 149225 w 388466"/>
              <a:gd name="connsiteY7" fmla="*/ 17787 h 70475"/>
              <a:gd name="connsiteX8" fmla="*/ 0 w 388466"/>
              <a:gd name="connsiteY8" fmla="*/ 70174 h 70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466" h="70475">
                <a:moveTo>
                  <a:pt x="0" y="70174"/>
                </a:moveTo>
                <a:cubicBezTo>
                  <a:pt x="264" y="73613"/>
                  <a:pt x="117210" y="46626"/>
                  <a:pt x="150812" y="38424"/>
                </a:cubicBezTo>
                <a:cubicBezTo>
                  <a:pt x="184414" y="30222"/>
                  <a:pt x="177270" y="25195"/>
                  <a:pt x="201612" y="20962"/>
                </a:cubicBezTo>
                <a:cubicBezTo>
                  <a:pt x="225954" y="16729"/>
                  <a:pt x="272785" y="14876"/>
                  <a:pt x="296862" y="13024"/>
                </a:cubicBezTo>
                <a:cubicBezTo>
                  <a:pt x="320939" y="11172"/>
                  <a:pt x="346075" y="9849"/>
                  <a:pt x="346075" y="9849"/>
                </a:cubicBezTo>
                <a:cubicBezTo>
                  <a:pt x="361156" y="8791"/>
                  <a:pt x="395023" y="8261"/>
                  <a:pt x="387350" y="6674"/>
                </a:cubicBezTo>
                <a:cubicBezTo>
                  <a:pt x="379677" y="5087"/>
                  <a:pt x="339724" y="-1528"/>
                  <a:pt x="300037" y="324"/>
                </a:cubicBezTo>
                <a:cubicBezTo>
                  <a:pt x="260350" y="2176"/>
                  <a:pt x="192881" y="7468"/>
                  <a:pt x="149225" y="17787"/>
                </a:cubicBezTo>
                <a:cubicBezTo>
                  <a:pt x="105569" y="28106"/>
                  <a:pt x="-264" y="66735"/>
                  <a:pt x="0" y="70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9C5C1353-F760-4D53-BB0F-425CA07E3E59}"/>
              </a:ext>
            </a:extLst>
          </p:cNvPr>
          <p:cNvSpPr/>
          <p:nvPr/>
        </p:nvSpPr>
        <p:spPr>
          <a:xfrm>
            <a:off x="7591257" y="5127325"/>
            <a:ext cx="109073" cy="26085"/>
          </a:xfrm>
          <a:custGeom>
            <a:avLst/>
            <a:gdLst>
              <a:gd name="connsiteX0" fmla="*/ 168 w 109073"/>
              <a:gd name="connsiteY0" fmla="*/ 25700 h 26085"/>
              <a:gd name="connsiteX1" fmla="*/ 81131 w 109073"/>
              <a:gd name="connsiteY1" fmla="*/ 14588 h 26085"/>
              <a:gd name="connsiteX2" fmla="*/ 104943 w 109073"/>
              <a:gd name="connsiteY2" fmla="*/ 300 h 26085"/>
              <a:gd name="connsiteX3" fmla="*/ 168 w 109073"/>
              <a:gd name="connsiteY3" fmla="*/ 25700 h 2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073" h="26085">
                <a:moveTo>
                  <a:pt x="168" y="25700"/>
                </a:moveTo>
                <a:cubicBezTo>
                  <a:pt x="-3801" y="28081"/>
                  <a:pt x="63669" y="18821"/>
                  <a:pt x="81131" y="14588"/>
                </a:cubicBezTo>
                <a:cubicBezTo>
                  <a:pt x="98593" y="10355"/>
                  <a:pt x="117643" y="-2081"/>
                  <a:pt x="104943" y="300"/>
                </a:cubicBezTo>
                <a:cubicBezTo>
                  <a:pt x="92243" y="2681"/>
                  <a:pt x="4137" y="23319"/>
                  <a:pt x="168" y="25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5DB472BC-5B73-409B-910C-36FEFBBB7906}"/>
              </a:ext>
            </a:extLst>
          </p:cNvPr>
          <p:cNvSpPr/>
          <p:nvPr/>
        </p:nvSpPr>
        <p:spPr>
          <a:xfrm>
            <a:off x="7610248" y="5094129"/>
            <a:ext cx="175130" cy="70011"/>
          </a:xfrm>
          <a:custGeom>
            <a:avLst/>
            <a:gdLst>
              <a:gd name="connsiteX0" fmla="*/ 174852 w 175130"/>
              <a:gd name="connsiteY0" fmla="*/ 159 h 70011"/>
              <a:gd name="connsiteX1" fmla="*/ 105002 w 175130"/>
              <a:gd name="connsiteY1" fmla="*/ 46196 h 70011"/>
              <a:gd name="connsiteX2" fmla="*/ 227 w 175130"/>
              <a:gd name="connsiteY2" fmla="*/ 66834 h 70011"/>
              <a:gd name="connsiteX3" fmla="*/ 79602 w 175130"/>
              <a:gd name="connsiteY3" fmla="*/ 63659 h 70011"/>
              <a:gd name="connsiteX4" fmla="*/ 174852 w 175130"/>
              <a:gd name="connsiteY4" fmla="*/ 159 h 70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130" h="70011">
                <a:moveTo>
                  <a:pt x="174852" y="159"/>
                </a:moveTo>
                <a:cubicBezTo>
                  <a:pt x="179085" y="-2751"/>
                  <a:pt x="134106" y="35084"/>
                  <a:pt x="105002" y="46196"/>
                </a:cubicBezTo>
                <a:cubicBezTo>
                  <a:pt x="75898" y="57309"/>
                  <a:pt x="4460" y="63924"/>
                  <a:pt x="227" y="66834"/>
                </a:cubicBezTo>
                <a:cubicBezTo>
                  <a:pt x="-4006" y="69744"/>
                  <a:pt x="51821" y="73449"/>
                  <a:pt x="79602" y="63659"/>
                </a:cubicBezTo>
                <a:cubicBezTo>
                  <a:pt x="107383" y="53869"/>
                  <a:pt x="170619" y="3069"/>
                  <a:pt x="174852" y="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4799FA6A-B4F6-4CC3-8AC8-1A4D3B1F3DCA}"/>
              </a:ext>
            </a:extLst>
          </p:cNvPr>
          <p:cNvSpPr/>
          <p:nvPr/>
        </p:nvSpPr>
        <p:spPr>
          <a:xfrm>
            <a:off x="6486408" y="5311684"/>
            <a:ext cx="620448" cy="191620"/>
          </a:xfrm>
          <a:custGeom>
            <a:avLst/>
            <a:gdLst>
              <a:gd name="connsiteX0" fmla="*/ 117 w 620448"/>
              <a:gd name="connsiteY0" fmla="*/ 91 h 191620"/>
              <a:gd name="connsiteX1" fmla="*/ 155692 w 620448"/>
              <a:gd name="connsiteY1" fmla="*/ 101691 h 191620"/>
              <a:gd name="connsiteX2" fmla="*/ 289042 w 620448"/>
              <a:gd name="connsiteY2" fmla="*/ 144554 h 191620"/>
              <a:gd name="connsiteX3" fmla="*/ 420805 w 620448"/>
              <a:gd name="connsiteY3" fmla="*/ 185829 h 191620"/>
              <a:gd name="connsiteX4" fmla="*/ 500180 w 620448"/>
              <a:gd name="connsiteY4" fmla="*/ 190591 h 191620"/>
              <a:gd name="connsiteX5" fmla="*/ 619242 w 620448"/>
              <a:gd name="connsiteY5" fmla="*/ 190591 h 191620"/>
              <a:gd name="connsiteX6" fmla="*/ 420805 w 620448"/>
              <a:gd name="connsiteY6" fmla="*/ 179479 h 191620"/>
              <a:gd name="connsiteX7" fmla="*/ 181092 w 620448"/>
              <a:gd name="connsiteY7" fmla="*/ 120741 h 191620"/>
              <a:gd name="connsiteX8" fmla="*/ 117 w 620448"/>
              <a:gd name="connsiteY8" fmla="*/ 91 h 191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0448" h="191620">
                <a:moveTo>
                  <a:pt x="117" y="91"/>
                </a:moveTo>
                <a:cubicBezTo>
                  <a:pt x="-4116" y="-3084"/>
                  <a:pt x="107538" y="77614"/>
                  <a:pt x="155692" y="101691"/>
                </a:cubicBezTo>
                <a:cubicBezTo>
                  <a:pt x="203846" y="125768"/>
                  <a:pt x="289042" y="144554"/>
                  <a:pt x="289042" y="144554"/>
                </a:cubicBezTo>
                <a:cubicBezTo>
                  <a:pt x="333227" y="158577"/>
                  <a:pt x="385615" y="178156"/>
                  <a:pt x="420805" y="185829"/>
                </a:cubicBezTo>
                <a:cubicBezTo>
                  <a:pt x="455995" y="193502"/>
                  <a:pt x="467107" y="189797"/>
                  <a:pt x="500180" y="190591"/>
                </a:cubicBezTo>
                <a:cubicBezTo>
                  <a:pt x="533253" y="191385"/>
                  <a:pt x="632471" y="192443"/>
                  <a:pt x="619242" y="190591"/>
                </a:cubicBezTo>
                <a:cubicBezTo>
                  <a:pt x="606013" y="188739"/>
                  <a:pt x="493830" y="191121"/>
                  <a:pt x="420805" y="179479"/>
                </a:cubicBezTo>
                <a:cubicBezTo>
                  <a:pt x="347780" y="167837"/>
                  <a:pt x="249619" y="148522"/>
                  <a:pt x="181092" y="120741"/>
                </a:cubicBezTo>
                <a:cubicBezTo>
                  <a:pt x="112565" y="92960"/>
                  <a:pt x="4350" y="3266"/>
                  <a:pt x="117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165EC56E-7775-413A-8591-E16BDA85EE35}"/>
              </a:ext>
            </a:extLst>
          </p:cNvPr>
          <p:cNvSpPr/>
          <p:nvPr/>
        </p:nvSpPr>
        <p:spPr>
          <a:xfrm>
            <a:off x="7067467" y="5361678"/>
            <a:ext cx="385424" cy="123577"/>
          </a:xfrm>
          <a:custGeom>
            <a:avLst/>
            <a:gdLst>
              <a:gd name="connsiteX0" fmla="*/ 83 w 385424"/>
              <a:gd name="connsiteY0" fmla="*/ 123135 h 123577"/>
              <a:gd name="connsiteX1" fmla="*/ 206458 w 385424"/>
              <a:gd name="connsiteY1" fmla="*/ 96147 h 123577"/>
              <a:gd name="connsiteX2" fmla="*/ 382671 w 385424"/>
              <a:gd name="connsiteY2" fmla="*/ 897 h 123577"/>
              <a:gd name="connsiteX3" fmla="*/ 304883 w 385424"/>
              <a:gd name="connsiteY3" fmla="*/ 50110 h 123577"/>
              <a:gd name="connsiteX4" fmla="*/ 182646 w 385424"/>
              <a:gd name="connsiteY4" fmla="*/ 80272 h 123577"/>
              <a:gd name="connsiteX5" fmla="*/ 83 w 385424"/>
              <a:gd name="connsiteY5" fmla="*/ 123135 h 12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5424" h="123577">
                <a:moveTo>
                  <a:pt x="83" y="123135"/>
                </a:moveTo>
                <a:cubicBezTo>
                  <a:pt x="4052" y="125781"/>
                  <a:pt x="142694" y="116520"/>
                  <a:pt x="206458" y="96147"/>
                </a:cubicBezTo>
                <a:cubicBezTo>
                  <a:pt x="270222" y="75774"/>
                  <a:pt x="366267" y="8570"/>
                  <a:pt x="382671" y="897"/>
                </a:cubicBezTo>
                <a:cubicBezTo>
                  <a:pt x="399075" y="-6776"/>
                  <a:pt x="338220" y="36881"/>
                  <a:pt x="304883" y="50110"/>
                </a:cubicBezTo>
                <a:cubicBezTo>
                  <a:pt x="271546" y="63339"/>
                  <a:pt x="230006" y="69689"/>
                  <a:pt x="182646" y="80272"/>
                </a:cubicBezTo>
                <a:cubicBezTo>
                  <a:pt x="135286" y="90855"/>
                  <a:pt x="-3886" y="120489"/>
                  <a:pt x="83" y="123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F0485C9D-DAC4-49BF-BD59-93B15DA7F934}"/>
              </a:ext>
            </a:extLst>
          </p:cNvPr>
          <p:cNvSpPr/>
          <p:nvPr/>
        </p:nvSpPr>
        <p:spPr>
          <a:xfrm>
            <a:off x="7434913" y="5183878"/>
            <a:ext cx="242374" cy="185708"/>
          </a:xfrm>
          <a:custGeom>
            <a:avLst/>
            <a:gdLst>
              <a:gd name="connsiteX0" fmla="*/ 242237 w 242374"/>
              <a:gd name="connsiteY0" fmla="*/ 897 h 185708"/>
              <a:gd name="connsiteX1" fmla="*/ 145400 w 242374"/>
              <a:gd name="connsiteY1" fmla="*/ 59635 h 185708"/>
              <a:gd name="connsiteX2" fmla="*/ 70787 w 242374"/>
              <a:gd name="connsiteY2" fmla="*/ 139010 h 185708"/>
              <a:gd name="connsiteX3" fmla="*/ 937 w 242374"/>
              <a:gd name="connsiteY3" fmla="*/ 185047 h 185708"/>
              <a:gd name="connsiteX4" fmla="*/ 123175 w 242374"/>
              <a:gd name="connsiteY4" fmla="*/ 105672 h 185708"/>
              <a:gd name="connsiteX5" fmla="*/ 242237 w 242374"/>
              <a:gd name="connsiteY5" fmla="*/ 897 h 185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374" h="185708">
                <a:moveTo>
                  <a:pt x="242237" y="897"/>
                </a:moveTo>
                <a:cubicBezTo>
                  <a:pt x="245941" y="-6776"/>
                  <a:pt x="173975" y="36616"/>
                  <a:pt x="145400" y="59635"/>
                </a:cubicBezTo>
                <a:cubicBezTo>
                  <a:pt x="116825" y="82654"/>
                  <a:pt x="94864" y="118108"/>
                  <a:pt x="70787" y="139010"/>
                </a:cubicBezTo>
                <a:cubicBezTo>
                  <a:pt x="46710" y="159912"/>
                  <a:pt x="-7794" y="190603"/>
                  <a:pt x="937" y="185047"/>
                </a:cubicBezTo>
                <a:cubicBezTo>
                  <a:pt x="9668" y="179491"/>
                  <a:pt x="84017" y="133982"/>
                  <a:pt x="123175" y="105672"/>
                </a:cubicBezTo>
                <a:cubicBezTo>
                  <a:pt x="162333" y="77362"/>
                  <a:pt x="238533" y="8570"/>
                  <a:pt x="242237" y="8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B276F7DD-66F3-4CCB-8EB2-D78DD20442D2}"/>
              </a:ext>
            </a:extLst>
          </p:cNvPr>
          <p:cNvSpPr/>
          <p:nvPr/>
        </p:nvSpPr>
        <p:spPr>
          <a:xfrm>
            <a:off x="6477000" y="5357641"/>
            <a:ext cx="336235" cy="286754"/>
          </a:xfrm>
          <a:custGeom>
            <a:avLst/>
            <a:gdLst>
              <a:gd name="connsiteX0" fmla="*/ 0 w 336235"/>
              <a:gd name="connsiteY0" fmla="*/ 172 h 286754"/>
              <a:gd name="connsiteX1" fmla="*/ 234950 w 336235"/>
              <a:gd name="connsiteY1" fmla="*/ 165272 h 286754"/>
              <a:gd name="connsiteX2" fmla="*/ 333375 w 336235"/>
              <a:gd name="connsiteY2" fmla="*/ 285922 h 286754"/>
              <a:gd name="connsiteX3" fmla="*/ 303213 w 336235"/>
              <a:gd name="connsiteY3" fmla="*/ 214484 h 286754"/>
              <a:gd name="connsiteX4" fmla="*/ 234950 w 336235"/>
              <a:gd name="connsiteY4" fmla="*/ 135109 h 286754"/>
              <a:gd name="connsiteX5" fmla="*/ 0 w 336235"/>
              <a:gd name="connsiteY5" fmla="*/ 172 h 28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235" h="286754">
                <a:moveTo>
                  <a:pt x="0" y="172"/>
                </a:moveTo>
                <a:cubicBezTo>
                  <a:pt x="0" y="5199"/>
                  <a:pt x="179388" y="117647"/>
                  <a:pt x="234950" y="165272"/>
                </a:cubicBezTo>
                <a:cubicBezTo>
                  <a:pt x="290512" y="212897"/>
                  <a:pt x="321998" y="277720"/>
                  <a:pt x="333375" y="285922"/>
                </a:cubicBezTo>
                <a:cubicBezTo>
                  <a:pt x="344752" y="294124"/>
                  <a:pt x="319617" y="239619"/>
                  <a:pt x="303213" y="214484"/>
                </a:cubicBezTo>
                <a:cubicBezTo>
                  <a:pt x="286809" y="189349"/>
                  <a:pt x="281781" y="168976"/>
                  <a:pt x="234950" y="135109"/>
                </a:cubicBezTo>
                <a:cubicBezTo>
                  <a:pt x="188119" y="101242"/>
                  <a:pt x="0" y="-4855"/>
                  <a:pt x="0" y="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66AD989A-5BB8-49B5-AEBE-ED0ECFEA24AC}"/>
              </a:ext>
            </a:extLst>
          </p:cNvPr>
          <p:cNvSpPr/>
          <p:nvPr/>
        </p:nvSpPr>
        <p:spPr>
          <a:xfrm>
            <a:off x="6834002" y="5564164"/>
            <a:ext cx="533061" cy="86515"/>
          </a:xfrm>
          <a:custGeom>
            <a:avLst/>
            <a:gdLst>
              <a:gd name="connsiteX0" fmla="*/ 186 w 533061"/>
              <a:gd name="connsiteY0" fmla="*/ 71461 h 86515"/>
              <a:gd name="connsiteX1" fmla="*/ 239898 w 533061"/>
              <a:gd name="connsiteY1" fmla="*/ 73049 h 86515"/>
              <a:gd name="connsiteX2" fmla="*/ 530411 w 533061"/>
              <a:gd name="connsiteY2" fmla="*/ 24 h 86515"/>
              <a:gd name="connsiteX3" fmla="*/ 378011 w 533061"/>
              <a:gd name="connsiteY3" fmla="*/ 65111 h 86515"/>
              <a:gd name="connsiteX4" fmla="*/ 277998 w 533061"/>
              <a:gd name="connsiteY4" fmla="*/ 85749 h 86515"/>
              <a:gd name="connsiteX5" fmla="*/ 186 w 533061"/>
              <a:gd name="connsiteY5" fmla="*/ 71461 h 86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3061" h="86515">
                <a:moveTo>
                  <a:pt x="186" y="71461"/>
                </a:moveTo>
                <a:cubicBezTo>
                  <a:pt x="-6164" y="69344"/>
                  <a:pt x="151527" y="84955"/>
                  <a:pt x="239898" y="73049"/>
                </a:cubicBezTo>
                <a:cubicBezTo>
                  <a:pt x="328269" y="61143"/>
                  <a:pt x="507392" y="1347"/>
                  <a:pt x="530411" y="24"/>
                </a:cubicBezTo>
                <a:cubicBezTo>
                  <a:pt x="553430" y="-1299"/>
                  <a:pt x="420080" y="50824"/>
                  <a:pt x="378011" y="65111"/>
                </a:cubicBezTo>
                <a:cubicBezTo>
                  <a:pt x="335942" y="79398"/>
                  <a:pt x="337265" y="81251"/>
                  <a:pt x="277998" y="85749"/>
                </a:cubicBezTo>
                <a:cubicBezTo>
                  <a:pt x="218731" y="90247"/>
                  <a:pt x="6536" y="73578"/>
                  <a:pt x="186" y="71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9FD4BA7A-55F3-46B9-A085-1CA76BF7BA84}"/>
              </a:ext>
            </a:extLst>
          </p:cNvPr>
          <p:cNvSpPr/>
          <p:nvPr/>
        </p:nvSpPr>
        <p:spPr>
          <a:xfrm>
            <a:off x="7555774" y="5243758"/>
            <a:ext cx="99438" cy="153938"/>
          </a:xfrm>
          <a:custGeom>
            <a:avLst/>
            <a:gdLst>
              <a:gd name="connsiteX0" fmla="*/ 99151 w 99438"/>
              <a:gd name="connsiteY0" fmla="*/ 1342 h 153938"/>
              <a:gd name="connsiteX1" fmla="*/ 2314 w 99438"/>
              <a:gd name="connsiteY1" fmla="*/ 152155 h 153938"/>
              <a:gd name="connsiteX2" fmla="*/ 32476 w 99438"/>
              <a:gd name="connsiteY2" fmla="*/ 80717 h 153938"/>
              <a:gd name="connsiteX3" fmla="*/ 99151 w 99438"/>
              <a:gd name="connsiteY3" fmla="*/ 1342 h 153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438" h="153938">
                <a:moveTo>
                  <a:pt x="99151" y="1342"/>
                </a:moveTo>
                <a:cubicBezTo>
                  <a:pt x="94124" y="13248"/>
                  <a:pt x="13426" y="138926"/>
                  <a:pt x="2314" y="152155"/>
                </a:cubicBezTo>
                <a:cubicBezTo>
                  <a:pt x="-8798" y="165384"/>
                  <a:pt x="23216" y="101354"/>
                  <a:pt x="32476" y="80717"/>
                </a:cubicBezTo>
                <a:cubicBezTo>
                  <a:pt x="41736" y="60080"/>
                  <a:pt x="104178" y="-10564"/>
                  <a:pt x="99151" y="1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C7541EDF-F3C2-444E-B125-4939F5E4059C}"/>
              </a:ext>
            </a:extLst>
          </p:cNvPr>
          <p:cNvSpPr/>
          <p:nvPr/>
        </p:nvSpPr>
        <p:spPr>
          <a:xfrm>
            <a:off x="6892714" y="5598059"/>
            <a:ext cx="502121" cy="108828"/>
          </a:xfrm>
          <a:custGeom>
            <a:avLst/>
            <a:gdLst>
              <a:gd name="connsiteX0" fmla="*/ 1799 w 502121"/>
              <a:gd name="connsiteY0" fmla="*/ 105829 h 108828"/>
              <a:gd name="connsiteX1" fmla="*/ 192299 w 502121"/>
              <a:gd name="connsiteY1" fmla="*/ 99479 h 108828"/>
              <a:gd name="connsiteX2" fmla="*/ 414549 w 502121"/>
              <a:gd name="connsiteY2" fmla="*/ 56616 h 108828"/>
              <a:gd name="connsiteX3" fmla="*/ 501861 w 502121"/>
              <a:gd name="connsiteY3" fmla="*/ 1054 h 108828"/>
              <a:gd name="connsiteX4" fmla="*/ 436774 w 502121"/>
              <a:gd name="connsiteY4" fmla="*/ 23279 h 108828"/>
              <a:gd name="connsiteX5" fmla="*/ 308186 w 502121"/>
              <a:gd name="connsiteY5" fmla="*/ 61379 h 108828"/>
              <a:gd name="connsiteX6" fmla="*/ 1799 w 502121"/>
              <a:gd name="connsiteY6" fmla="*/ 105829 h 108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2121" h="108828">
                <a:moveTo>
                  <a:pt x="1799" y="105829"/>
                </a:moveTo>
                <a:cubicBezTo>
                  <a:pt x="-17515" y="112179"/>
                  <a:pt x="123507" y="107681"/>
                  <a:pt x="192299" y="99479"/>
                </a:cubicBezTo>
                <a:cubicBezTo>
                  <a:pt x="261091" y="91277"/>
                  <a:pt x="362955" y="73020"/>
                  <a:pt x="414549" y="56616"/>
                </a:cubicBezTo>
                <a:cubicBezTo>
                  <a:pt x="466143" y="40212"/>
                  <a:pt x="498157" y="6610"/>
                  <a:pt x="501861" y="1054"/>
                </a:cubicBezTo>
                <a:cubicBezTo>
                  <a:pt x="505565" y="-4502"/>
                  <a:pt x="469053" y="13225"/>
                  <a:pt x="436774" y="23279"/>
                </a:cubicBezTo>
                <a:cubicBezTo>
                  <a:pt x="404495" y="33333"/>
                  <a:pt x="377507" y="45769"/>
                  <a:pt x="308186" y="61379"/>
                </a:cubicBezTo>
                <a:cubicBezTo>
                  <a:pt x="238865" y="76989"/>
                  <a:pt x="21113" y="99479"/>
                  <a:pt x="1799" y="105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8C779696-7DFE-4DA3-8491-78917B0391FF}"/>
              </a:ext>
            </a:extLst>
          </p:cNvPr>
          <p:cNvSpPr/>
          <p:nvPr/>
        </p:nvSpPr>
        <p:spPr>
          <a:xfrm>
            <a:off x="6637263" y="5564024"/>
            <a:ext cx="150867" cy="91181"/>
          </a:xfrm>
          <a:custGeom>
            <a:avLst/>
            <a:gdLst>
              <a:gd name="connsiteX0" fmla="*/ 1662 w 150867"/>
              <a:gd name="connsiteY0" fmla="*/ 1751 h 91181"/>
              <a:gd name="connsiteX1" fmla="*/ 149300 w 150867"/>
              <a:gd name="connsiteY1" fmla="*/ 90651 h 91181"/>
              <a:gd name="connsiteX2" fmla="*/ 74687 w 150867"/>
              <a:gd name="connsiteY2" fmla="*/ 36676 h 91181"/>
              <a:gd name="connsiteX3" fmla="*/ 1662 w 150867"/>
              <a:gd name="connsiteY3" fmla="*/ 1751 h 91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867" h="91181">
                <a:moveTo>
                  <a:pt x="1662" y="1751"/>
                </a:moveTo>
                <a:cubicBezTo>
                  <a:pt x="14098" y="10747"/>
                  <a:pt x="137129" y="84830"/>
                  <a:pt x="149300" y="90651"/>
                </a:cubicBezTo>
                <a:cubicBezTo>
                  <a:pt x="161471" y="96472"/>
                  <a:pt x="99558" y="52815"/>
                  <a:pt x="74687" y="36676"/>
                </a:cubicBezTo>
                <a:cubicBezTo>
                  <a:pt x="49816" y="20537"/>
                  <a:pt x="-10774" y="-7245"/>
                  <a:pt x="1662" y="1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254BCF5B-4016-4EBA-A727-908E8FC9C5AC}"/>
              </a:ext>
            </a:extLst>
          </p:cNvPr>
          <p:cNvSpPr/>
          <p:nvPr/>
        </p:nvSpPr>
        <p:spPr>
          <a:xfrm>
            <a:off x="7518348" y="5317986"/>
            <a:ext cx="131128" cy="273213"/>
          </a:xfrm>
          <a:custGeom>
            <a:avLst/>
            <a:gdLst>
              <a:gd name="connsiteX0" fmla="*/ 130227 w 131128"/>
              <a:gd name="connsiteY0" fmla="*/ 3314 h 273213"/>
              <a:gd name="connsiteX1" fmla="*/ 74665 w 131128"/>
              <a:gd name="connsiteY1" fmla="*/ 154127 h 273213"/>
              <a:gd name="connsiteX2" fmla="*/ 52 w 131128"/>
              <a:gd name="connsiteY2" fmla="*/ 273189 h 273213"/>
              <a:gd name="connsiteX3" fmla="*/ 63552 w 131128"/>
              <a:gd name="connsiteY3" fmla="*/ 144602 h 273213"/>
              <a:gd name="connsiteX4" fmla="*/ 106415 w 131128"/>
              <a:gd name="connsiteY4" fmla="*/ 57289 h 273213"/>
              <a:gd name="connsiteX5" fmla="*/ 130227 w 131128"/>
              <a:gd name="connsiteY5" fmla="*/ 3314 h 273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128" h="273213">
                <a:moveTo>
                  <a:pt x="130227" y="3314"/>
                </a:moveTo>
                <a:cubicBezTo>
                  <a:pt x="124935" y="19454"/>
                  <a:pt x="96361" y="109148"/>
                  <a:pt x="74665" y="154127"/>
                </a:cubicBezTo>
                <a:cubicBezTo>
                  <a:pt x="52969" y="199106"/>
                  <a:pt x="1904" y="274776"/>
                  <a:pt x="52" y="273189"/>
                </a:cubicBezTo>
                <a:cubicBezTo>
                  <a:pt x="-1800" y="271602"/>
                  <a:pt x="45825" y="180585"/>
                  <a:pt x="63552" y="144602"/>
                </a:cubicBezTo>
                <a:cubicBezTo>
                  <a:pt x="81279" y="108619"/>
                  <a:pt x="96625" y="80572"/>
                  <a:pt x="106415" y="57289"/>
                </a:cubicBezTo>
                <a:cubicBezTo>
                  <a:pt x="116205" y="34006"/>
                  <a:pt x="135519" y="-12826"/>
                  <a:pt x="130227" y="3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7AA07D2B-ED39-4FC1-BFF6-C96DA2AA6D3B}"/>
              </a:ext>
            </a:extLst>
          </p:cNvPr>
          <p:cNvSpPr/>
          <p:nvPr/>
        </p:nvSpPr>
        <p:spPr>
          <a:xfrm>
            <a:off x="7284976" y="4829174"/>
            <a:ext cx="57054" cy="141465"/>
          </a:xfrm>
          <a:custGeom>
            <a:avLst/>
            <a:gdLst>
              <a:gd name="connsiteX0" fmla="*/ 62 w 57054"/>
              <a:gd name="connsiteY0" fmla="*/ 1 h 141465"/>
              <a:gd name="connsiteX1" fmla="*/ 55624 w 57054"/>
              <a:gd name="connsiteY1" fmla="*/ 63501 h 141465"/>
              <a:gd name="connsiteX2" fmla="*/ 41337 w 57054"/>
              <a:gd name="connsiteY2" fmla="*/ 141289 h 141465"/>
              <a:gd name="connsiteX3" fmla="*/ 49274 w 57054"/>
              <a:gd name="connsiteY3" fmla="*/ 84139 h 141465"/>
              <a:gd name="connsiteX4" fmla="*/ 44512 w 57054"/>
              <a:gd name="connsiteY4" fmla="*/ 65089 h 141465"/>
              <a:gd name="connsiteX5" fmla="*/ 62 w 57054"/>
              <a:gd name="connsiteY5" fmla="*/ 1 h 141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054" h="141465">
                <a:moveTo>
                  <a:pt x="62" y="1"/>
                </a:moveTo>
                <a:cubicBezTo>
                  <a:pt x="1914" y="-264"/>
                  <a:pt x="48745" y="39953"/>
                  <a:pt x="55624" y="63501"/>
                </a:cubicBezTo>
                <a:cubicBezTo>
                  <a:pt x="62503" y="87049"/>
                  <a:pt x="42395" y="137850"/>
                  <a:pt x="41337" y="141289"/>
                </a:cubicBezTo>
                <a:cubicBezTo>
                  <a:pt x="40279" y="144728"/>
                  <a:pt x="48745" y="96839"/>
                  <a:pt x="49274" y="84139"/>
                </a:cubicBezTo>
                <a:cubicBezTo>
                  <a:pt x="49803" y="71439"/>
                  <a:pt x="50862" y="75937"/>
                  <a:pt x="44512" y="65089"/>
                </a:cubicBezTo>
                <a:cubicBezTo>
                  <a:pt x="38162" y="54241"/>
                  <a:pt x="-1790" y="266"/>
                  <a:pt x="6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7D1D9569-DBCC-47FA-8024-FAE4E5AC8D56}"/>
              </a:ext>
            </a:extLst>
          </p:cNvPr>
          <p:cNvSpPr/>
          <p:nvPr/>
        </p:nvSpPr>
        <p:spPr>
          <a:xfrm>
            <a:off x="7196043" y="4822816"/>
            <a:ext cx="46146" cy="172661"/>
          </a:xfrm>
          <a:custGeom>
            <a:avLst/>
            <a:gdLst>
              <a:gd name="connsiteX0" fmla="*/ 31845 w 46146"/>
              <a:gd name="connsiteY0" fmla="*/ 9 h 172661"/>
              <a:gd name="connsiteX1" fmla="*/ 95 w 46146"/>
              <a:gd name="connsiteY1" fmla="*/ 79384 h 172661"/>
              <a:gd name="connsiteX2" fmla="*/ 44545 w 46146"/>
              <a:gd name="connsiteY2" fmla="*/ 171459 h 172661"/>
              <a:gd name="connsiteX3" fmla="*/ 35020 w 46146"/>
              <a:gd name="connsiteY3" fmla="*/ 130184 h 172661"/>
              <a:gd name="connsiteX4" fmla="*/ 22320 w 46146"/>
              <a:gd name="connsiteY4" fmla="*/ 104784 h 172661"/>
              <a:gd name="connsiteX5" fmla="*/ 1682 w 46146"/>
              <a:gd name="connsiteY5" fmla="*/ 84147 h 172661"/>
              <a:gd name="connsiteX6" fmla="*/ 31845 w 46146"/>
              <a:gd name="connsiteY6" fmla="*/ 9 h 172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146" h="172661">
                <a:moveTo>
                  <a:pt x="31845" y="9"/>
                </a:moveTo>
                <a:cubicBezTo>
                  <a:pt x="31580" y="-785"/>
                  <a:pt x="-2022" y="50809"/>
                  <a:pt x="95" y="79384"/>
                </a:cubicBezTo>
                <a:cubicBezTo>
                  <a:pt x="2212" y="107959"/>
                  <a:pt x="38724" y="162992"/>
                  <a:pt x="44545" y="171459"/>
                </a:cubicBezTo>
                <a:cubicBezTo>
                  <a:pt x="50366" y="179926"/>
                  <a:pt x="38724" y="141296"/>
                  <a:pt x="35020" y="130184"/>
                </a:cubicBezTo>
                <a:cubicBezTo>
                  <a:pt x="31316" y="119072"/>
                  <a:pt x="27876" y="112457"/>
                  <a:pt x="22320" y="104784"/>
                </a:cubicBezTo>
                <a:cubicBezTo>
                  <a:pt x="16764" y="97111"/>
                  <a:pt x="3534" y="97905"/>
                  <a:pt x="1682" y="84147"/>
                </a:cubicBezTo>
                <a:cubicBezTo>
                  <a:pt x="-170" y="70389"/>
                  <a:pt x="32110" y="803"/>
                  <a:pt x="31845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31F5E515-E115-4695-8C09-F62CD5CA1134}"/>
              </a:ext>
            </a:extLst>
          </p:cNvPr>
          <p:cNvSpPr/>
          <p:nvPr/>
        </p:nvSpPr>
        <p:spPr>
          <a:xfrm>
            <a:off x="6886032" y="4673456"/>
            <a:ext cx="618731" cy="108342"/>
          </a:xfrm>
          <a:custGeom>
            <a:avLst/>
            <a:gdLst>
              <a:gd name="connsiteX0" fmla="*/ 543 w 618731"/>
              <a:gd name="connsiteY0" fmla="*/ 76344 h 108342"/>
              <a:gd name="connsiteX1" fmla="*/ 165643 w 618731"/>
              <a:gd name="connsiteY1" fmla="*/ 31894 h 108342"/>
              <a:gd name="connsiteX2" fmla="*/ 378368 w 618731"/>
              <a:gd name="connsiteY2" fmla="*/ 44594 h 108342"/>
              <a:gd name="connsiteX3" fmla="*/ 618081 w 618731"/>
              <a:gd name="connsiteY3" fmla="*/ 144 h 108342"/>
              <a:gd name="connsiteX4" fmla="*/ 446631 w 618731"/>
              <a:gd name="connsiteY4" fmla="*/ 62057 h 108342"/>
              <a:gd name="connsiteX5" fmla="*/ 367256 w 618731"/>
              <a:gd name="connsiteY5" fmla="*/ 104919 h 108342"/>
              <a:gd name="connsiteX6" fmla="*/ 221206 w 618731"/>
              <a:gd name="connsiteY6" fmla="*/ 104919 h 108342"/>
              <a:gd name="connsiteX7" fmla="*/ 543 w 618731"/>
              <a:gd name="connsiteY7" fmla="*/ 76344 h 108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8731" h="108342">
                <a:moveTo>
                  <a:pt x="543" y="76344"/>
                </a:moveTo>
                <a:cubicBezTo>
                  <a:pt x="-8717" y="64173"/>
                  <a:pt x="102672" y="37186"/>
                  <a:pt x="165643" y="31894"/>
                </a:cubicBezTo>
                <a:cubicBezTo>
                  <a:pt x="228614" y="26602"/>
                  <a:pt x="302962" y="49886"/>
                  <a:pt x="378368" y="44594"/>
                </a:cubicBezTo>
                <a:cubicBezTo>
                  <a:pt x="453774" y="39302"/>
                  <a:pt x="606704" y="-2767"/>
                  <a:pt x="618081" y="144"/>
                </a:cubicBezTo>
                <a:cubicBezTo>
                  <a:pt x="629458" y="3054"/>
                  <a:pt x="488435" y="44595"/>
                  <a:pt x="446631" y="62057"/>
                </a:cubicBezTo>
                <a:cubicBezTo>
                  <a:pt x="404827" y="79519"/>
                  <a:pt x="404827" y="97775"/>
                  <a:pt x="367256" y="104919"/>
                </a:cubicBezTo>
                <a:cubicBezTo>
                  <a:pt x="329685" y="112063"/>
                  <a:pt x="278885" y="105977"/>
                  <a:pt x="221206" y="104919"/>
                </a:cubicBezTo>
                <a:cubicBezTo>
                  <a:pt x="163527" y="103861"/>
                  <a:pt x="9803" y="88515"/>
                  <a:pt x="543" y="7634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6A96414F-DD60-4A8D-B5D8-7F032E7F4C64}"/>
              </a:ext>
            </a:extLst>
          </p:cNvPr>
          <p:cNvSpPr/>
          <p:nvPr/>
        </p:nvSpPr>
        <p:spPr>
          <a:xfrm>
            <a:off x="6353114" y="5103236"/>
            <a:ext cx="65018" cy="254109"/>
          </a:xfrm>
          <a:custGeom>
            <a:avLst/>
            <a:gdLst>
              <a:gd name="connsiteX0" fmla="*/ 64619 w 65018"/>
              <a:gd name="connsiteY0" fmla="*/ 47 h 254109"/>
              <a:gd name="connsiteX1" fmla="*/ 1119 w 65018"/>
              <a:gd name="connsiteY1" fmla="*/ 133397 h 254109"/>
              <a:gd name="connsiteX2" fmla="*/ 24403 w 65018"/>
              <a:gd name="connsiteY2" fmla="*/ 254047 h 254109"/>
              <a:gd name="connsiteX3" fmla="*/ 28636 w 65018"/>
              <a:gd name="connsiteY3" fmla="*/ 148214 h 254109"/>
              <a:gd name="connsiteX4" fmla="*/ 64619 w 65018"/>
              <a:gd name="connsiteY4" fmla="*/ 47 h 254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018" h="254109">
                <a:moveTo>
                  <a:pt x="64619" y="47"/>
                </a:moveTo>
                <a:cubicBezTo>
                  <a:pt x="60033" y="-2422"/>
                  <a:pt x="7822" y="91064"/>
                  <a:pt x="1119" y="133397"/>
                </a:cubicBezTo>
                <a:cubicBezTo>
                  <a:pt x="-5584" y="175730"/>
                  <a:pt x="19817" y="251578"/>
                  <a:pt x="24403" y="254047"/>
                </a:cubicBezTo>
                <a:cubicBezTo>
                  <a:pt x="28989" y="256516"/>
                  <a:pt x="24403" y="185256"/>
                  <a:pt x="28636" y="148214"/>
                </a:cubicBezTo>
                <a:cubicBezTo>
                  <a:pt x="32869" y="111172"/>
                  <a:pt x="69205" y="2516"/>
                  <a:pt x="64619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FB596140-1C0A-445C-9EA5-3B9E797AEBF9}"/>
              </a:ext>
            </a:extLst>
          </p:cNvPr>
          <p:cNvSpPr/>
          <p:nvPr/>
        </p:nvSpPr>
        <p:spPr>
          <a:xfrm>
            <a:off x="7092562" y="4990610"/>
            <a:ext cx="256671" cy="42737"/>
          </a:xfrm>
          <a:custGeom>
            <a:avLst/>
            <a:gdLst>
              <a:gd name="connsiteX0" fmla="*/ 388 w 256671"/>
              <a:gd name="connsiteY0" fmla="*/ 490 h 42737"/>
              <a:gd name="connsiteX1" fmla="*/ 141676 w 256671"/>
              <a:gd name="connsiteY1" fmla="*/ 17953 h 42737"/>
              <a:gd name="connsiteX2" fmla="*/ 197238 w 256671"/>
              <a:gd name="connsiteY2" fmla="*/ 24303 h 42737"/>
              <a:gd name="connsiteX3" fmla="*/ 255976 w 256671"/>
              <a:gd name="connsiteY3" fmla="*/ 3665 h 42737"/>
              <a:gd name="connsiteX4" fmla="*/ 227401 w 256671"/>
              <a:gd name="connsiteY4" fmla="*/ 29065 h 42737"/>
              <a:gd name="connsiteX5" fmla="*/ 195651 w 256671"/>
              <a:gd name="connsiteY5" fmla="*/ 41765 h 42737"/>
              <a:gd name="connsiteX6" fmla="*/ 388 w 256671"/>
              <a:gd name="connsiteY6" fmla="*/ 490 h 42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6671" h="42737">
                <a:moveTo>
                  <a:pt x="388" y="490"/>
                </a:moveTo>
                <a:cubicBezTo>
                  <a:pt x="-8608" y="-3479"/>
                  <a:pt x="141676" y="17953"/>
                  <a:pt x="141676" y="17953"/>
                </a:cubicBezTo>
                <a:cubicBezTo>
                  <a:pt x="174484" y="21922"/>
                  <a:pt x="178188" y="26684"/>
                  <a:pt x="197238" y="24303"/>
                </a:cubicBezTo>
                <a:cubicBezTo>
                  <a:pt x="216288" y="21922"/>
                  <a:pt x="250949" y="2871"/>
                  <a:pt x="255976" y="3665"/>
                </a:cubicBezTo>
                <a:cubicBezTo>
                  <a:pt x="261003" y="4459"/>
                  <a:pt x="237455" y="22715"/>
                  <a:pt x="227401" y="29065"/>
                </a:cubicBezTo>
                <a:cubicBezTo>
                  <a:pt x="217347" y="35415"/>
                  <a:pt x="230311" y="45998"/>
                  <a:pt x="195651" y="41765"/>
                </a:cubicBezTo>
                <a:cubicBezTo>
                  <a:pt x="160991" y="37532"/>
                  <a:pt x="9384" y="4459"/>
                  <a:pt x="388" y="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74591879-8180-40E9-BBAF-60F7B7577CE1}"/>
              </a:ext>
            </a:extLst>
          </p:cNvPr>
          <p:cNvSpPr/>
          <p:nvPr/>
        </p:nvSpPr>
        <p:spPr>
          <a:xfrm>
            <a:off x="7113352" y="4143427"/>
            <a:ext cx="356479" cy="474300"/>
          </a:xfrm>
          <a:custGeom>
            <a:avLst/>
            <a:gdLst>
              <a:gd name="connsiteX0" fmla="*/ 197615 w 356479"/>
              <a:gd name="connsiteY0" fmla="*/ 1006 h 474300"/>
              <a:gd name="connsiteX1" fmla="*/ 290748 w 356479"/>
              <a:gd name="connsiteY1" fmla="*/ 233840 h 474300"/>
              <a:gd name="connsiteX2" fmla="*/ 280165 w 356479"/>
              <a:gd name="connsiteY2" fmla="*/ 293106 h 474300"/>
              <a:gd name="connsiteX3" fmla="*/ 280165 w 356479"/>
              <a:gd name="connsiteY3" fmla="*/ 352373 h 474300"/>
              <a:gd name="connsiteX4" fmla="*/ 356365 w 356479"/>
              <a:gd name="connsiteY4" fmla="*/ 449740 h 474300"/>
              <a:gd name="connsiteX5" fmla="*/ 292865 w 356479"/>
              <a:gd name="connsiteY5" fmla="*/ 473023 h 474300"/>
              <a:gd name="connsiteX6" fmla="*/ 127765 w 356479"/>
              <a:gd name="connsiteY6" fmla="*/ 422223 h 474300"/>
              <a:gd name="connsiteX7" fmla="*/ 15581 w 356479"/>
              <a:gd name="connsiteY7" fmla="*/ 293106 h 474300"/>
              <a:gd name="connsiteX8" fmla="*/ 9231 w 356479"/>
              <a:gd name="connsiteY8" fmla="*/ 219023 h 474300"/>
              <a:gd name="connsiteX9" fmla="*/ 93898 w 356479"/>
              <a:gd name="connsiteY9" fmla="*/ 151290 h 474300"/>
              <a:gd name="connsiteX10" fmla="*/ 197615 w 356479"/>
              <a:gd name="connsiteY10" fmla="*/ 1006 h 47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6479" h="474300">
                <a:moveTo>
                  <a:pt x="197615" y="1006"/>
                </a:moveTo>
                <a:cubicBezTo>
                  <a:pt x="230423" y="14764"/>
                  <a:pt x="276990" y="185157"/>
                  <a:pt x="290748" y="233840"/>
                </a:cubicBezTo>
                <a:cubicBezTo>
                  <a:pt x="304506" y="282523"/>
                  <a:pt x="281929" y="273351"/>
                  <a:pt x="280165" y="293106"/>
                </a:cubicBezTo>
                <a:cubicBezTo>
                  <a:pt x="278401" y="312862"/>
                  <a:pt x="267465" y="326267"/>
                  <a:pt x="280165" y="352373"/>
                </a:cubicBezTo>
                <a:cubicBezTo>
                  <a:pt x="292865" y="378479"/>
                  <a:pt x="354248" y="429632"/>
                  <a:pt x="356365" y="449740"/>
                </a:cubicBezTo>
                <a:cubicBezTo>
                  <a:pt x="358482" y="469848"/>
                  <a:pt x="330965" y="477609"/>
                  <a:pt x="292865" y="473023"/>
                </a:cubicBezTo>
                <a:cubicBezTo>
                  <a:pt x="254765" y="468437"/>
                  <a:pt x="173979" y="452209"/>
                  <a:pt x="127765" y="422223"/>
                </a:cubicBezTo>
                <a:cubicBezTo>
                  <a:pt x="81551" y="392237"/>
                  <a:pt x="35337" y="326973"/>
                  <a:pt x="15581" y="293106"/>
                </a:cubicBezTo>
                <a:cubicBezTo>
                  <a:pt x="-4175" y="259239"/>
                  <a:pt x="-3822" y="242659"/>
                  <a:pt x="9231" y="219023"/>
                </a:cubicBezTo>
                <a:cubicBezTo>
                  <a:pt x="22284" y="195387"/>
                  <a:pt x="66381" y="184098"/>
                  <a:pt x="93898" y="151290"/>
                </a:cubicBezTo>
                <a:cubicBezTo>
                  <a:pt x="121415" y="118482"/>
                  <a:pt x="164807" y="-12752"/>
                  <a:pt x="197615" y="100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2907B8B2-9B22-4AD7-AB53-6A72A04BF15B}"/>
              </a:ext>
            </a:extLst>
          </p:cNvPr>
          <p:cNvSpPr/>
          <p:nvPr/>
        </p:nvSpPr>
        <p:spPr>
          <a:xfrm>
            <a:off x="8108823" y="3008185"/>
            <a:ext cx="264277" cy="1229382"/>
          </a:xfrm>
          <a:custGeom>
            <a:avLst/>
            <a:gdLst>
              <a:gd name="connsiteX0" fmla="*/ 8594 w 264277"/>
              <a:gd name="connsiteY0" fmla="*/ 18648 h 1229382"/>
              <a:gd name="connsiteX1" fmla="*/ 243544 w 264277"/>
              <a:gd name="connsiteY1" fmla="*/ 801815 h 1229382"/>
              <a:gd name="connsiteX2" fmla="*/ 249894 w 264277"/>
              <a:gd name="connsiteY2" fmla="*/ 1055815 h 1229382"/>
              <a:gd name="connsiteX3" fmla="*/ 220260 w 264277"/>
              <a:gd name="connsiteY3" fmla="*/ 1229382 h 1229382"/>
              <a:gd name="connsiteX4" fmla="*/ 243544 w 264277"/>
              <a:gd name="connsiteY4" fmla="*/ 1057932 h 1229382"/>
              <a:gd name="connsiteX5" fmla="*/ 243544 w 264277"/>
              <a:gd name="connsiteY5" fmla="*/ 831448 h 1229382"/>
              <a:gd name="connsiteX6" fmla="*/ 69977 w 264277"/>
              <a:gd name="connsiteY6" fmla="*/ 293815 h 1229382"/>
              <a:gd name="connsiteX7" fmla="*/ 8594 w 264277"/>
              <a:gd name="connsiteY7" fmla="*/ 18648 h 122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277" h="1229382">
                <a:moveTo>
                  <a:pt x="8594" y="18648"/>
                </a:moveTo>
                <a:cubicBezTo>
                  <a:pt x="37522" y="103315"/>
                  <a:pt x="203327" y="628954"/>
                  <a:pt x="243544" y="801815"/>
                </a:cubicBezTo>
                <a:cubicBezTo>
                  <a:pt x="283761" y="974676"/>
                  <a:pt x="253775" y="984554"/>
                  <a:pt x="249894" y="1055815"/>
                </a:cubicBezTo>
                <a:cubicBezTo>
                  <a:pt x="246013" y="1127076"/>
                  <a:pt x="221318" y="1229029"/>
                  <a:pt x="220260" y="1229382"/>
                </a:cubicBezTo>
                <a:cubicBezTo>
                  <a:pt x="219202" y="1229735"/>
                  <a:pt x="239663" y="1124254"/>
                  <a:pt x="243544" y="1057932"/>
                </a:cubicBezTo>
                <a:cubicBezTo>
                  <a:pt x="247425" y="991610"/>
                  <a:pt x="272472" y="958801"/>
                  <a:pt x="243544" y="831448"/>
                </a:cubicBezTo>
                <a:cubicBezTo>
                  <a:pt x="214616" y="704095"/>
                  <a:pt x="110194" y="430340"/>
                  <a:pt x="69977" y="293815"/>
                </a:cubicBezTo>
                <a:cubicBezTo>
                  <a:pt x="29760" y="157290"/>
                  <a:pt x="-20334" y="-66019"/>
                  <a:pt x="8594" y="18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CB176E89-CE4D-4898-A8B3-E11BFE55480C}"/>
              </a:ext>
            </a:extLst>
          </p:cNvPr>
          <p:cNvSpPr/>
          <p:nvPr/>
        </p:nvSpPr>
        <p:spPr>
          <a:xfrm>
            <a:off x="8133131" y="4152041"/>
            <a:ext cx="229821" cy="898931"/>
          </a:xfrm>
          <a:custGeom>
            <a:avLst/>
            <a:gdLst>
              <a:gd name="connsiteX0" fmla="*/ 229819 w 229821"/>
              <a:gd name="connsiteY0" fmla="*/ 859 h 898931"/>
              <a:gd name="connsiteX1" fmla="*/ 35086 w 229821"/>
              <a:gd name="connsiteY1" fmla="*/ 750159 h 898931"/>
              <a:gd name="connsiteX2" fmla="*/ 1219 w 229821"/>
              <a:gd name="connsiteY2" fmla="*/ 898326 h 898931"/>
              <a:gd name="connsiteX3" fmla="*/ 9686 w 229821"/>
              <a:gd name="connsiteY3" fmla="*/ 794609 h 898931"/>
              <a:gd name="connsiteX4" fmla="*/ 30852 w 229821"/>
              <a:gd name="connsiteY4" fmla="*/ 604109 h 898931"/>
              <a:gd name="connsiteX5" fmla="*/ 229819 w 229821"/>
              <a:gd name="connsiteY5" fmla="*/ 859 h 89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821" h="898931">
                <a:moveTo>
                  <a:pt x="229819" y="859"/>
                </a:moveTo>
                <a:cubicBezTo>
                  <a:pt x="230525" y="25201"/>
                  <a:pt x="73186" y="600581"/>
                  <a:pt x="35086" y="750159"/>
                </a:cubicBezTo>
                <a:cubicBezTo>
                  <a:pt x="-3014" y="899737"/>
                  <a:pt x="5452" y="890918"/>
                  <a:pt x="1219" y="898326"/>
                </a:cubicBezTo>
                <a:cubicBezTo>
                  <a:pt x="-3014" y="905734"/>
                  <a:pt x="4747" y="843645"/>
                  <a:pt x="9686" y="794609"/>
                </a:cubicBezTo>
                <a:cubicBezTo>
                  <a:pt x="14625" y="745573"/>
                  <a:pt x="-5484" y="732167"/>
                  <a:pt x="30852" y="604109"/>
                </a:cubicBezTo>
                <a:cubicBezTo>
                  <a:pt x="67188" y="476051"/>
                  <a:pt x="229113" y="-23483"/>
                  <a:pt x="229819" y="8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: 図形 1025">
            <a:extLst>
              <a:ext uri="{FF2B5EF4-FFF2-40B4-BE49-F238E27FC236}">
                <a16:creationId xmlns:a16="http://schemas.microsoft.com/office/drawing/2014/main" id="{F005B973-EB2D-45E9-90E9-A7FD0842AC6C}"/>
              </a:ext>
            </a:extLst>
          </p:cNvPr>
          <p:cNvSpPr/>
          <p:nvPr/>
        </p:nvSpPr>
        <p:spPr>
          <a:xfrm>
            <a:off x="7790818" y="5038137"/>
            <a:ext cx="340644" cy="898749"/>
          </a:xfrm>
          <a:custGeom>
            <a:avLst/>
            <a:gdLst>
              <a:gd name="connsiteX0" fmla="*/ 339299 w 340644"/>
              <a:gd name="connsiteY0" fmla="*/ 1646 h 898749"/>
              <a:gd name="connsiteX1" fmla="*/ 197482 w 340644"/>
              <a:gd name="connsiteY1" fmla="*/ 372063 h 898749"/>
              <a:gd name="connsiteX2" fmla="*/ 68365 w 340644"/>
              <a:gd name="connsiteY2" fmla="*/ 678980 h 898749"/>
              <a:gd name="connsiteX3" fmla="*/ 632 w 340644"/>
              <a:gd name="connsiteY3" fmla="*/ 896996 h 898749"/>
              <a:gd name="connsiteX4" fmla="*/ 38732 w 340644"/>
              <a:gd name="connsiteY4" fmla="*/ 767880 h 898749"/>
              <a:gd name="connsiteX5" fmla="*/ 108582 w 340644"/>
              <a:gd name="connsiteY5" fmla="*/ 526580 h 898749"/>
              <a:gd name="connsiteX6" fmla="*/ 339299 w 340644"/>
              <a:gd name="connsiteY6" fmla="*/ 1646 h 898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0644" h="898749">
                <a:moveTo>
                  <a:pt x="339299" y="1646"/>
                </a:moveTo>
                <a:cubicBezTo>
                  <a:pt x="354116" y="-24107"/>
                  <a:pt x="242638" y="259174"/>
                  <a:pt x="197482" y="372063"/>
                </a:cubicBezTo>
                <a:cubicBezTo>
                  <a:pt x="152326" y="484952"/>
                  <a:pt x="101173" y="591491"/>
                  <a:pt x="68365" y="678980"/>
                </a:cubicBezTo>
                <a:cubicBezTo>
                  <a:pt x="35557" y="766469"/>
                  <a:pt x="5571" y="882179"/>
                  <a:pt x="632" y="896996"/>
                </a:cubicBezTo>
                <a:cubicBezTo>
                  <a:pt x="-4307" y="911813"/>
                  <a:pt x="20740" y="829616"/>
                  <a:pt x="38732" y="767880"/>
                </a:cubicBezTo>
                <a:cubicBezTo>
                  <a:pt x="56724" y="706144"/>
                  <a:pt x="60251" y="649347"/>
                  <a:pt x="108582" y="526580"/>
                </a:cubicBezTo>
                <a:cubicBezTo>
                  <a:pt x="156912" y="403813"/>
                  <a:pt x="324482" y="27399"/>
                  <a:pt x="339299" y="1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9CC0A3DA-92E4-4EFE-8260-876F45EE63A7}"/>
              </a:ext>
            </a:extLst>
          </p:cNvPr>
          <p:cNvSpPr/>
          <p:nvPr/>
        </p:nvSpPr>
        <p:spPr>
          <a:xfrm>
            <a:off x="7399698" y="5772087"/>
            <a:ext cx="444740" cy="624491"/>
          </a:xfrm>
          <a:custGeom>
            <a:avLst/>
            <a:gdLst>
              <a:gd name="connsiteX0" fmla="*/ 444669 w 444740"/>
              <a:gd name="connsiteY0" fmla="*/ 63 h 624491"/>
              <a:gd name="connsiteX1" fmla="*/ 334602 w 444740"/>
              <a:gd name="connsiteY1" fmla="*/ 321796 h 624491"/>
              <a:gd name="connsiteX2" fmla="*/ 258402 w 444740"/>
              <a:gd name="connsiteY2" fmla="*/ 448796 h 624491"/>
              <a:gd name="connsiteX3" fmla="*/ 182202 w 444740"/>
              <a:gd name="connsiteY3" fmla="*/ 535580 h 624491"/>
              <a:gd name="connsiteX4" fmla="*/ 169 w 444740"/>
              <a:gd name="connsiteY4" fmla="*/ 624480 h 624491"/>
              <a:gd name="connsiteX5" fmla="*/ 152569 w 444740"/>
              <a:gd name="connsiteY5" fmla="*/ 539813 h 624491"/>
              <a:gd name="connsiteX6" fmla="*/ 317669 w 444740"/>
              <a:gd name="connsiteY6" fmla="*/ 296396 h 624491"/>
              <a:gd name="connsiteX7" fmla="*/ 444669 w 444740"/>
              <a:gd name="connsiteY7" fmla="*/ 63 h 624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4740" h="624491">
                <a:moveTo>
                  <a:pt x="444669" y="63"/>
                </a:moveTo>
                <a:cubicBezTo>
                  <a:pt x="447491" y="4296"/>
                  <a:pt x="365646" y="247007"/>
                  <a:pt x="334602" y="321796"/>
                </a:cubicBezTo>
                <a:cubicBezTo>
                  <a:pt x="303558" y="396585"/>
                  <a:pt x="283802" y="413165"/>
                  <a:pt x="258402" y="448796"/>
                </a:cubicBezTo>
                <a:cubicBezTo>
                  <a:pt x="233002" y="484427"/>
                  <a:pt x="225241" y="506299"/>
                  <a:pt x="182202" y="535580"/>
                </a:cubicBezTo>
                <a:cubicBezTo>
                  <a:pt x="139163" y="564861"/>
                  <a:pt x="5108" y="623775"/>
                  <a:pt x="169" y="624480"/>
                </a:cubicBezTo>
                <a:cubicBezTo>
                  <a:pt x="-4770" y="625185"/>
                  <a:pt x="99652" y="594494"/>
                  <a:pt x="152569" y="539813"/>
                </a:cubicBezTo>
                <a:cubicBezTo>
                  <a:pt x="205486" y="485132"/>
                  <a:pt x="268986" y="387060"/>
                  <a:pt x="317669" y="296396"/>
                </a:cubicBezTo>
                <a:cubicBezTo>
                  <a:pt x="366352" y="205732"/>
                  <a:pt x="441847" y="-4170"/>
                  <a:pt x="444669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514A119F-B862-4138-B659-89E9A4EF6F14}"/>
              </a:ext>
            </a:extLst>
          </p:cNvPr>
          <p:cNvSpPr/>
          <p:nvPr/>
        </p:nvSpPr>
        <p:spPr>
          <a:xfrm>
            <a:off x="6664144" y="6317290"/>
            <a:ext cx="911540" cy="115776"/>
          </a:xfrm>
          <a:custGeom>
            <a:avLst/>
            <a:gdLst>
              <a:gd name="connsiteX0" fmla="*/ 5473 w 911540"/>
              <a:gd name="connsiteY0" fmla="*/ 45410 h 115776"/>
              <a:gd name="connsiteX1" fmla="*/ 500773 w 911540"/>
              <a:gd name="connsiteY1" fmla="*/ 115260 h 115776"/>
              <a:gd name="connsiteX2" fmla="*/ 905056 w 911540"/>
              <a:gd name="connsiteY2" fmla="*/ 3077 h 115776"/>
              <a:gd name="connsiteX3" fmla="*/ 735723 w 911540"/>
              <a:gd name="connsiteY3" fmla="*/ 36943 h 115776"/>
              <a:gd name="connsiteX4" fmla="*/ 545223 w 911540"/>
              <a:gd name="connsiteY4" fmla="*/ 94093 h 115776"/>
              <a:gd name="connsiteX5" fmla="*/ 255239 w 911540"/>
              <a:gd name="connsiteY5" fmla="*/ 58110 h 115776"/>
              <a:gd name="connsiteX6" fmla="*/ 5473 w 911540"/>
              <a:gd name="connsiteY6" fmla="*/ 45410 h 115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1540" h="115776">
                <a:moveTo>
                  <a:pt x="5473" y="45410"/>
                </a:moveTo>
                <a:cubicBezTo>
                  <a:pt x="46395" y="54935"/>
                  <a:pt x="350843" y="122315"/>
                  <a:pt x="500773" y="115260"/>
                </a:cubicBezTo>
                <a:cubicBezTo>
                  <a:pt x="650703" y="108205"/>
                  <a:pt x="865898" y="16130"/>
                  <a:pt x="905056" y="3077"/>
                </a:cubicBezTo>
                <a:cubicBezTo>
                  <a:pt x="944214" y="-9976"/>
                  <a:pt x="795695" y="21774"/>
                  <a:pt x="735723" y="36943"/>
                </a:cubicBezTo>
                <a:cubicBezTo>
                  <a:pt x="675751" y="52112"/>
                  <a:pt x="625304" y="90565"/>
                  <a:pt x="545223" y="94093"/>
                </a:cubicBezTo>
                <a:cubicBezTo>
                  <a:pt x="465142" y="97621"/>
                  <a:pt x="346961" y="68340"/>
                  <a:pt x="255239" y="58110"/>
                </a:cubicBezTo>
                <a:cubicBezTo>
                  <a:pt x="163517" y="47880"/>
                  <a:pt x="-35449" y="35885"/>
                  <a:pt x="5473" y="45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C9D1E0FC-01CD-4821-A48C-123044F80539}"/>
              </a:ext>
            </a:extLst>
          </p:cNvPr>
          <p:cNvSpPr/>
          <p:nvPr/>
        </p:nvSpPr>
        <p:spPr>
          <a:xfrm>
            <a:off x="5618291" y="5756699"/>
            <a:ext cx="1107314" cy="622844"/>
          </a:xfrm>
          <a:custGeom>
            <a:avLst/>
            <a:gdLst>
              <a:gd name="connsiteX0" fmla="*/ 3576 w 1107314"/>
              <a:gd name="connsiteY0" fmla="*/ 2751 h 622844"/>
              <a:gd name="connsiteX1" fmla="*/ 604709 w 1107314"/>
              <a:gd name="connsiteY1" fmla="*/ 396451 h 622844"/>
              <a:gd name="connsiteX2" fmla="*/ 1085192 w 1107314"/>
              <a:gd name="connsiteY2" fmla="*/ 614468 h 622844"/>
              <a:gd name="connsiteX3" fmla="*/ 994176 w 1107314"/>
              <a:gd name="connsiteY3" fmla="*/ 561551 h 622844"/>
              <a:gd name="connsiteX4" fmla="*/ 704192 w 1107314"/>
              <a:gd name="connsiteY4" fmla="*/ 409151 h 622844"/>
              <a:gd name="connsiteX5" fmla="*/ 371876 w 1107314"/>
              <a:gd name="connsiteY5" fmla="*/ 231351 h 622844"/>
              <a:gd name="connsiteX6" fmla="*/ 3576 w 1107314"/>
              <a:gd name="connsiteY6" fmla="*/ 2751 h 62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7314" h="622844">
                <a:moveTo>
                  <a:pt x="3576" y="2751"/>
                </a:moveTo>
                <a:cubicBezTo>
                  <a:pt x="42382" y="30268"/>
                  <a:pt x="424440" y="294498"/>
                  <a:pt x="604709" y="396451"/>
                </a:cubicBezTo>
                <a:cubicBezTo>
                  <a:pt x="784978" y="498404"/>
                  <a:pt x="1020281" y="586951"/>
                  <a:pt x="1085192" y="614468"/>
                </a:cubicBezTo>
                <a:cubicBezTo>
                  <a:pt x="1150103" y="641985"/>
                  <a:pt x="1057676" y="595770"/>
                  <a:pt x="994176" y="561551"/>
                </a:cubicBezTo>
                <a:cubicBezTo>
                  <a:pt x="930676" y="527332"/>
                  <a:pt x="704192" y="409151"/>
                  <a:pt x="704192" y="409151"/>
                </a:cubicBezTo>
                <a:cubicBezTo>
                  <a:pt x="600475" y="354118"/>
                  <a:pt x="491820" y="301201"/>
                  <a:pt x="371876" y="231351"/>
                </a:cubicBezTo>
                <a:cubicBezTo>
                  <a:pt x="251932" y="161501"/>
                  <a:pt x="-35230" y="-24766"/>
                  <a:pt x="3576" y="2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BE921B31-661F-4328-BF27-D5153195947C}"/>
              </a:ext>
            </a:extLst>
          </p:cNvPr>
          <p:cNvSpPr/>
          <p:nvPr/>
        </p:nvSpPr>
        <p:spPr>
          <a:xfrm>
            <a:off x="4986833" y="5187768"/>
            <a:ext cx="662878" cy="603031"/>
          </a:xfrm>
          <a:custGeom>
            <a:avLst/>
            <a:gdLst>
              <a:gd name="connsiteX0" fmla="*/ 34 w 662878"/>
              <a:gd name="connsiteY0" fmla="*/ 182 h 603031"/>
              <a:gd name="connsiteX1" fmla="*/ 319650 w 662878"/>
              <a:gd name="connsiteY1" fmla="*/ 366365 h 603031"/>
              <a:gd name="connsiteX2" fmla="*/ 649850 w 662878"/>
              <a:gd name="connsiteY2" fmla="*/ 597082 h 603031"/>
              <a:gd name="connsiteX3" fmla="*/ 571534 w 662878"/>
              <a:gd name="connsiteY3" fmla="*/ 516649 h 603031"/>
              <a:gd name="connsiteX4" fmla="*/ 338700 w 662878"/>
              <a:gd name="connsiteY4" fmla="*/ 319799 h 603031"/>
              <a:gd name="connsiteX5" fmla="*/ 34 w 662878"/>
              <a:gd name="connsiteY5" fmla="*/ 182 h 603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2878" h="603031">
                <a:moveTo>
                  <a:pt x="34" y="182"/>
                </a:moveTo>
                <a:cubicBezTo>
                  <a:pt x="-3141" y="7943"/>
                  <a:pt x="211347" y="266882"/>
                  <a:pt x="319650" y="366365"/>
                </a:cubicBezTo>
                <a:cubicBezTo>
                  <a:pt x="427953" y="465848"/>
                  <a:pt x="607869" y="572035"/>
                  <a:pt x="649850" y="597082"/>
                </a:cubicBezTo>
                <a:cubicBezTo>
                  <a:pt x="691831" y="622129"/>
                  <a:pt x="623392" y="562863"/>
                  <a:pt x="571534" y="516649"/>
                </a:cubicBezTo>
                <a:cubicBezTo>
                  <a:pt x="519676" y="470435"/>
                  <a:pt x="432186" y="404818"/>
                  <a:pt x="338700" y="319799"/>
                </a:cubicBezTo>
                <a:cubicBezTo>
                  <a:pt x="245214" y="234780"/>
                  <a:pt x="3209" y="-7579"/>
                  <a:pt x="34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FE5301BC-3EFA-449D-8D8B-8089ECCA95A6}"/>
              </a:ext>
            </a:extLst>
          </p:cNvPr>
          <p:cNvSpPr/>
          <p:nvPr/>
        </p:nvSpPr>
        <p:spPr>
          <a:xfrm>
            <a:off x="4700349" y="4788758"/>
            <a:ext cx="319401" cy="417919"/>
          </a:xfrm>
          <a:custGeom>
            <a:avLst/>
            <a:gdLst>
              <a:gd name="connsiteX0" fmla="*/ 2884 w 319401"/>
              <a:gd name="connsiteY0" fmla="*/ 9725 h 417919"/>
              <a:gd name="connsiteX1" fmla="*/ 303451 w 319401"/>
              <a:gd name="connsiteY1" fmla="*/ 405542 h 417919"/>
              <a:gd name="connsiteX2" fmla="*/ 265351 w 319401"/>
              <a:gd name="connsiteY2" fmla="*/ 301825 h 417919"/>
              <a:gd name="connsiteX3" fmla="*/ 157401 w 319401"/>
              <a:gd name="connsiteY3" fmla="*/ 136725 h 417919"/>
              <a:gd name="connsiteX4" fmla="*/ 2884 w 319401"/>
              <a:gd name="connsiteY4" fmla="*/ 9725 h 417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401" h="417919">
                <a:moveTo>
                  <a:pt x="2884" y="9725"/>
                </a:moveTo>
                <a:cubicBezTo>
                  <a:pt x="27226" y="54528"/>
                  <a:pt x="259707" y="356859"/>
                  <a:pt x="303451" y="405542"/>
                </a:cubicBezTo>
                <a:cubicBezTo>
                  <a:pt x="347196" y="454225"/>
                  <a:pt x="289693" y="346628"/>
                  <a:pt x="265351" y="301825"/>
                </a:cubicBezTo>
                <a:cubicBezTo>
                  <a:pt x="241009" y="257022"/>
                  <a:pt x="199734" y="186819"/>
                  <a:pt x="157401" y="136725"/>
                </a:cubicBezTo>
                <a:cubicBezTo>
                  <a:pt x="115068" y="86631"/>
                  <a:pt x="-21458" y="-35078"/>
                  <a:pt x="2884" y="9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CAA8E487-DC1E-442F-AD17-ADD46FCBE987}"/>
              </a:ext>
            </a:extLst>
          </p:cNvPr>
          <p:cNvSpPr/>
          <p:nvPr/>
        </p:nvSpPr>
        <p:spPr>
          <a:xfrm>
            <a:off x="4114672" y="4595153"/>
            <a:ext cx="628933" cy="267611"/>
          </a:xfrm>
          <a:custGeom>
            <a:avLst/>
            <a:gdLst>
              <a:gd name="connsiteX0" fmla="*/ 128 w 628933"/>
              <a:gd name="connsiteY0" fmla="*/ 130 h 267611"/>
              <a:gd name="connsiteX1" fmla="*/ 224495 w 628933"/>
              <a:gd name="connsiteY1" fmla="*/ 199097 h 267611"/>
              <a:gd name="connsiteX2" fmla="*/ 417111 w 628933"/>
              <a:gd name="connsiteY2" fmla="*/ 258364 h 267611"/>
              <a:gd name="connsiteX3" fmla="*/ 512361 w 628933"/>
              <a:gd name="connsiteY3" fmla="*/ 260480 h 267611"/>
              <a:gd name="connsiteX4" fmla="*/ 628778 w 628933"/>
              <a:gd name="connsiteY4" fmla="*/ 190630 h 267611"/>
              <a:gd name="connsiteX5" fmla="*/ 535645 w 628933"/>
              <a:gd name="connsiteY5" fmla="*/ 232964 h 267611"/>
              <a:gd name="connsiteX6" fmla="*/ 465795 w 628933"/>
              <a:gd name="connsiteY6" fmla="*/ 235080 h 267611"/>
              <a:gd name="connsiteX7" fmla="*/ 256245 w 628933"/>
              <a:gd name="connsiteY7" fmla="*/ 169464 h 267611"/>
              <a:gd name="connsiteX8" fmla="*/ 128 w 628933"/>
              <a:gd name="connsiteY8" fmla="*/ 130 h 267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8933" h="267611">
                <a:moveTo>
                  <a:pt x="128" y="130"/>
                </a:moveTo>
                <a:cubicBezTo>
                  <a:pt x="-5164" y="5069"/>
                  <a:pt x="154998" y="156058"/>
                  <a:pt x="224495" y="199097"/>
                </a:cubicBezTo>
                <a:cubicBezTo>
                  <a:pt x="293992" y="242136"/>
                  <a:pt x="369133" y="248134"/>
                  <a:pt x="417111" y="258364"/>
                </a:cubicBezTo>
                <a:cubicBezTo>
                  <a:pt x="465089" y="268594"/>
                  <a:pt x="477083" y="271769"/>
                  <a:pt x="512361" y="260480"/>
                </a:cubicBezTo>
                <a:cubicBezTo>
                  <a:pt x="547639" y="249191"/>
                  <a:pt x="624897" y="195216"/>
                  <a:pt x="628778" y="190630"/>
                </a:cubicBezTo>
                <a:cubicBezTo>
                  <a:pt x="632659" y="186044"/>
                  <a:pt x="562809" y="225556"/>
                  <a:pt x="535645" y="232964"/>
                </a:cubicBezTo>
                <a:cubicBezTo>
                  <a:pt x="508481" y="240372"/>
                  <a:pt x="512362" y="245663"/>
                  <a:pt x="465795" y="235080"/>
                </a:cubicBezTo>
                <a:cubicBezTo>
                  <a:pt x="419228" y="224497"/>
                  <a:pt x="329270" y="207564"/>
                  <a:pt x="256245" y="169464"/>
                </a:cubicBezTo>
                <a:cubicBezTo>
                  <a:pt x="183220" y="131364"/>
                  <a:pt x="5420" y="-4809"/>
                  <a:pt x="128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03A1FD56-6EDD-46C0-A7B4-371EFCCA07E0}"/>
              </a:ext>
            </a:extLst>
          </p:cNvPr>
          <p:cNvSpPr/>
          <p:nvPr/>
        </p:nvSpPr>
        <p:spPr>
          <a:xfrm>
            <a:off x="3989715" y="4282013"/>
            <a:ext cx="156057" cy="341421"/>
          </a:xfrm>
          <a:custGeom>
            <a:avLst/>
            <a:gdLst>
              <a:gd name="connsiteX0" fmla="*/ 202 w 156057"/>
              <a:gd name="connsiteY0" fmla="*/ 4 h 341421"/>
              <a:gd name="connsiteX1" fmla="*/ 84868 w 156057"/>
              <a:gd name="connsiteY1" fmla="*/ 249770 h 341421"/>
              <a:gd name="connsiteX2" fmla="*/ 154718 w 156057"/>
              <a:gd name="connsiteY2" fmla="*/ 340787 h 341421"/>
              <a:gd name="connsiteX3" fmla="*/ 129318 w 156057"/>
              <a:gd name="connsiteY3" fmla="*/ 287870 h 341421"/>
              <a:gd name="connsiteX4" fmla="*/ 110268 w 156057"/>
              <a:gd name="connsiteY4" fmla="*/ 243420 h 341421"/>
              <a:gd name="connsiteX5" fmla="*/ 202 w 156057"/>
              <a:gd name="connsiteY5" fmla="*/ 4 h 341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057" h="341421">
                <a:moveTo>
                  <a:pt x="202" y="4"/>
                </a:moveTo>
                <a:cubicBezTo>
                  <a:pt x="-4031" y="1062"/>
                  <a:pt x="59115" y="192973"/>
                  <a:pt x="84868" y="249770"/>
                </a:cubicBezTo>
                <a:cubicBezTo>
                  <a:pt x="110621" y="306567"/>
                  <a:pt x="147310" y="334437"/>
                  <a:pt x="154718" y="340787"/>
                </a:cubicBezTo>
                <a:cubicBezTo>
                  <a:pt x="162126" y="347137"/>
                  <a:pt x="136726" y="304098"/>
                  <a:pt x="129318" y="287870"/>
                </a:cubicBezTo>
                <a:cubicBezTo>
                  <a:pt x="121910" y="271642"/>
                  <a:pt x="129318" y="286812"/>
                  <a:pt x="110268" y="243420"/>
                </a:cubicBezTo>
                <a:cubicBezTo>
                  <a:pt x="91218" y="200028"/>
                  <a:pt x="4435" y="-1054"/>
                  <a:pt x="202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1E718B76-01A5-4037-8B2C-6ECE2DDE0287}"/>
              </a:ext>
            </a:extLst>
          </p:cNvPr>
          <p:cNvSpPr/>
          <p:nvPr/>
        </p:nvSpPr>
        <p:spPr>
          <a:xfrm>
            <a:off x="3896267" y="3775786"/>
            <a:ext cx="80301" cy="515928"/>
          </a:xfrm>
          <a:custGeom>
            <a:avLst/>
            <a:gdLst>
              <a:gd name="connsiteX0" fmla="*/ 44966 w 80301"/>
              <a:gd name="connsiteY0" fmla="*/ 347 h 515928"/>
              <a:gd name="connsiteX1" fmla="*/ 516 w 80301"/>
              <a:gd name="connsiteY1" fmla="*/ 264931 h 515928"/>
              <a:gd name="connsiteX2" fmla="*/ 78833 w 80301"/>
              <a:gd name="connsiteY2" fmla="*/ 512581 h 515928"/>
              <a:gd name="connsiteX3" fmla="*/ 51316 w 80301"/>
              <a:gd name="connsiteY3" fmla="*/ 402514 h 515928"/>
              <a:gd name="connsiteX4" fmla="*/ 47083 w 80301"/>
              <a:gd name="connsiteY4" fmla="*/ 322081 h 515928"/>
              <a:gd name="connsiteX5" fmla="*/ 44966 w 80301"/>
              <a:gd name="connsiteY5" fmla="*/ 347 h 515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01" h="515928">
                <a:moveTo>
                  <a:pt x="44966" y="347"/>
                </a:moveTo>
                <a:cubicBezTo>
                  <a:pt x="37205" y="-9178"/>
                  <a:pt x="-5128" y="179559"/>
                  <a:pt x="516" y="264931"/>
                </a:cubicBezTo>
                <a:cubicBezTo>
                  <a:pt x="6160" y="350303"/>
                  <a:pt x="70366" y="489651"/>
                  <a:pt x="78833" y="512581"/>
                </a:cubicBezTo>
                <a:cubicBezTo>
                  <a:pt x="87300" y="535512"/>
                  <a:pt x="56608" y="434264"/>
                  <a:pt x="51316" y="402514"/>
                </a:cubicBezTo>
                <a:cubicBezTo>
                  <a:pt x="46024" y="370764"/>
                  <a:pt x="49552" y="385581"/>
                  <a:pt x="47083" y="322081"/>
                </a:cubicBezTo>
                <a:cubicBezTo>
                  <a:pt x="44614" y="258581"/>
                  <a:pt x="52727" y="9872"/>
                  <a:pt x="44966" y="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1CFCD2A1-8FED-4EC6-B866-E474092AFAB4}"/>
              </a:ext>
            </a:extLst>
          </p:cNvPr>
          <p:cNvSpPr/>
          <p:nvPr/>
        </p:nvSpPr>
        <p:spPr>
          <a:xfrm>
            <a:off x="4013428" y="3849496"/>
            <a:ext cx="149416" cy="536617"/>
          </a:xfrm>
          <a:custGeom>
            <a:avLst/>
            <a:gdLst>
              <a:gd name="connsiteX0" fmla="*/ 71739 w 149416"/>
              <a:gd name="connsiteY0" fmla="*/ 721 h 536617"/>
              <a:gd name="connsiteX1" fmla="*/ 8239 w 149416"/>
              <a:gd name="connsiteY1" fmla="*/ 299171 h 536617"/>
              <a:gd name="connsiteX2" fmla="*/ 147939 w 149416"/>
              <a:gd name="connsiteY2" fmla="*/ 529887 h 536617"/>
              <a:gd name="connsiteX3" fmla="*/ 78089 w 149416"/>
              <a:gd name="connsiteY3" fmla="*/ 464271 h 536617"/>
              <a:gd name="connsiteX4" fmla="*/ 20939 w 149416"/>
              <a:gd name="connsiteY4" fmla="*/ 354204 h 536617"/>
              <a:gd name="connsiteX5" fmla="*/ 4005 w 149416"/>
              <a:gd name="connsiteY5" fmla="*/ 218737 h 536617"/>
              <a:gd name="connsiteX6" fmla="*/ 71739 w 149416"/>
              <a:gd name="connsiteY6" fmla="*/ 721 h 536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416" h="536617">
                <a:moveTo>
                  <a:pt x="71739" y="721"/>
                </a:moveTo>
                <a:cubicBezTo>
                  <a:pt x="72445" y="14127"/>
                  <a:pt x="-4461" y="210977"/>
                  <a:pt x="8239" y="299171"/>
                </a:cubicBezTo>
                <a:cubicBezTo>
                  <a:pt x="20939" y="387365"/>
                  <a:pt x="136297" y="502370"/>
                  <a:pt x="147939" y="529887"/>
                </a:cubicBezTo>
                <a:cubicBezTo>
                  <a:pt x="159581" y="557404"/>
                  <a:pt x="99256" y="493551"/>
                  <a:pt x="78089" y="464271"/>
                </a:cubicBezTo>
                <a:cubicBezTo>
                  <a:pt x="56922" y="434991"/>
                  <a:pt x="33286" y="395126"/>
                  <a:pt x="20939" y="354204"/>
                </a:cubicBezTo>
                <a:cubicBezTo>
                  <a:pt x="8592" y="313282"/>
                  <a:pt x="-7637" y="273065"/>
                  <a:pt x="4005" y="218737"/>
                </a:cubicBezTo>
                <a:cubicBezTo>
                  <a:pt x="15647" y="164409"/>
                  <a:pt x="71033" y="-12685"/>
                  <a:pt x="71739" y="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F4232C7A-4954-450C-A5BD-D37A801D88BA}"/>
              </a:ext>
            </a:extLst>
          </p:cNvPr>
          <p:cNvSpPr/>
          <p:nvPr/>
        </p:nvSpPr>
        <p:spPr>
          <a:xfrm>
            <a:off x="3985065" y="3670962"/>
            <a:ext cx="296275" cy="207051"/>
          </a:xfrm>
          <a:custGeom>
            <a:avLst/>
            <a:gdLst>
              <a:gd name="connsiteX0" fmla="*/ 618 w 296275"/>
              <a:gd name="connsiteY0" fmla="*/ 3571 h 207051"/>
              <a:gd name="connsiteX1" fmla="*/ 172068 w 296275"/>
              <a:gd name="connsiteY1" fmla="*/ 22621 h 207051"/>
              <a:gd name="connsiteX2" fmla="*/ 271552 w 296275"/>
              <a:gd name="connsiteY2" fmla="*/ 77655 h 207051"/>
              <a:gd name="connsiteX3" fmla="*/ 294835 w 296275"/>
              <a:gd name="connsiteY3" fmla="*/ 136921 h 207051"/>
              <a:gd name="connsiteX4" fmla="*/ 241918 w 296275"/>
              <a:gd name="connsiteY4" fmla="*/ 206771 h 207051"/>
              <a:gd name="connsiteX5" fmla="*/ 123385 w 296275"/>
              <a:gd name="connsiteY5" fmla="*/ 109405 h 207051"/>
              <a:gd name="connsiteX6" fmla="*/ 233452 w 296275"/>
              <a:gd name="connsiteY6" fmla="*/ 151738 h 207051"/>
              <a:gd name="connsiteX7" fmla="*/ 258852 w 296275"/>
              <a:gd name="connsiteY7" fmla="*/ 119988 h 207051"/>
              <a:gd name="connsiteX8" fmla="*/ 237685 w 296275"/>
              <a:gd name="connsiteY8" fmla="*/ 90355 h 207051"/>
              <a:gd name="connsiteX9" fmla="*/ 618 w 296275"/>
              <a:gd name="connsiteY9" fmla="*/ 3571 h 20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6275" h="207051">
                <a:moveTo>
                  <a:pt x="618" y="3571"/>
                </a:moveTo>
                <a:cubicBezTo>
                  <a:pt x="-10318" y="-7718"/>
                  <a:pt x="126912" y="10274"/>
                  <a:pt x="172068" y="22621"/>
                </a:cubicBezTo>
                <a:cubicBezTo>
                  <a:pt x="217224" y="34968"/>
                  <a:pt x="251091" y="58605"/>
                  <a:pt x="271552" y="77655"/>
                </a:cubicBezTo>
                <a:cubicBezTo>
                  <a:pt x="292013" y="96705"/>
                  <a:pt x="299774" y="115402"/>
                  <a:pt x="294835" y="136921"/>
                </a:cubicBezTo>
                <a:cubicBezTo>
                  <a:pt x="289896" y="158440"/>
                  <a:pt x="270493" y="211357"/>
                  <a:pt x="241918" y="206771"/>
                </a:cubicBezTo>
                <a:cubicBezTo>
                  <a:pt x="213343" y="202185"/>
                  <a:pt x="124796" y="118577"/>
                  <a:pt x="123385" y="109405"/>
                </a:cubicBezTo>
                <a:cubicBezTo>
                  <a:pt x="121974" y="100233"/>
                  <a:pt x="210874" y="149974"/>
                  <a:pt x="233452" y="151738"/>
                </a:cubicBezTo>
                <a:cubicBezTo>
                  <a:pt x="256030" y="153502"/>
                  <a:pt x="258147" y="130218"/>
                  <a:pt x="258852" y="119988"/>
                </a:cubicBezTo>
                <a:cubicBezTo>
                  <a:pt x="259557" y="109758"/>
                  <a:pt x="280371" y="108699"/>
                  <a:pt x="237685" y="90355"/>
                </a:cubicBezTo>
                <a:cubicBezTo>
                  <a:pt x="194999" y="72011"/>
                  <a:pt x="11554" y="14860"/>
                  <a:pt x="618" y="3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A94B2F63-5B18-48C0-9323-BFCEF9417995}"/>
              </a:ext>
            </a:extLst>
          </p:cNvPr>
          <p:cNvSpPr/>
          <p:nvPr/>
        </p:nvSpPr>
        <p:spPr>
          <a:xfrm>
            <a:off x="4269290" y="3946838"/>
            <a:ext cx="76945" cy="232471"/>
          </a:xfrm>
          <a:custGeom>
            <a:avLst/>
            <a:gdLst>
              <a:gd name="connsiteX0" fmla="*/ 69877 w 76945"/>
              <a:gd name="connsiteY0" fmla="*/ 745 h 232471"/>
              <a:gd name="connsiteX1" fmla="*/ 71993 w 76945"/>
              <a:gd name="connsiteY1" fmla="*/ 151029 h 232471"/>
              <a:gd name="connsiteX2" fmla="*/ 27 w 76945"/>
              <a:gd name="connsiteY2" fmla="*/ 231462 h 232471"/>
              <a:gd name="connsiteX3" fmla="*/ 63527 w 76945"/>
              <a:gd name="connsiteY3" fmla="*/ 98112 h 232471"/>
              <a:gd name="connsiteX4" fmla="*/ 69877 w 76945"/>
              <a:gd name="connsiteY4" fmla="*/ 745 h 232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5" h="232471">
                <a:moveTo>
                  <a:pt x="69877" y="745"/>
                </a:moveTo>
                <a:cubicBezTo>
                  <a:pt x="71288" y="9564"/>
                  <a:pt x="83635" y="112576"/>
                  <a:pt x="71993" y="151029"/>
                </a:cubicBezTo>
                <a:cubicBezTo>
                  <a:pt x="60351" y="189482"/>
                  <a:pt x="1438" y="240281"/>
                  <a:pt x="27" y="231462"/>
                </a:cubicBezTo>
                <a:cubicBezTo>
                  <a:pt x="-1384" y="222643"/>
                  <a:pt x="51885" y="132684"/>
                  <a:pt x="63527" y="98112"/>
                </a:cubicBezTo>
                <a:cubicBezTo>
                  <a:pt x="75169" y="63540"/>
                  <a:pt x="68466" y="-8074"/>
                  <a:pt x="69877" y="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FD94B894-A5D7-423E-B80B-B1EAEF2C05DF}"/>
              </a:ext>
            </a:extLst>
          </p:cNvPr>
          <p:cNvSpPr/>
          <p:nvPr/>
        </p:nvSpPr>
        <p:spPr>
          <a:xfrm>
            <a:off x="4410748" y="3983033"/>
            <a:ext cx="144581" cy="549816"/>
          </a:xfrm>
          <a:custGeom>
            <a:avLst/>
            <a:gdLst>
              <a:gd name="connsiteX0" fmla="*/ 385 w 144581"/>
              <a:gd name="connsiteY0" fmla="*/ 534 h 549816"/>
              <a:gd name="connsiteX1" fmla="*/ 17319 w 144581"/>
              <a:gd name="connsiteY1" fmla="*/ 277817 h 549816"/>
              <a:gd name="connsiteX2" fmla="*/ 38485 w 144581"/>
              <a:gd name="connsiteY2" fmla="*/ 337084 h 549816"/>
              <a:gd name="connsiteX3" fmla="*/ 140085 w 144581"/>
              <a:gd name="connsiteY3" fmla="*/ 546634 h 549816"/>
              <a:gd name="connsiteX4" fmla="*/ 118919 w 144581"/>
              <a:gd name="connsiteY4" fmla="*/ 453500 h 549816"/>
              <a:gd name="connsiteX5" fmla="*/ 49069 w 144581"/>
              <a:gd name="connsiteY5" fmla="*/ 315917 h 549816"/>
              <a:gd name="connsiteX6" fmla="*/ 34252 w 144581"/>
              <a:gd name="connsiteY6" fmla="*/ 210084 h 549816"/>
              <a:gd name="connsiteX7" fmla="*/ 385 w 144581"/>
              <a:gd name="connsiteY7" fmla="*/ 534 h 549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4581" h="549816">
                <a:moveTo>
                  <a:pt x="385" y="534"/>
                </a:moveTo>
                <a:cubicBezTo>
                  <a:pt x="-2437" y="11823"/>
                  <a:pt x="10969" y="221725"/>
                  <a:pt x="17319" y="277817"/>
                </a:cubicBezTo>
                <a:cubicBezTo>
                  <a:pt x="23669" y="333909"/>
                  <a:pt x="18024" y="292281"/>
                  <a:pt x="38485" y="337084"/>
                </a:cubicBezTo>
                <a:cubicBezTo>
                  <a:pt x="58946" y="381887"/>
                  <a:pt x="126679" y="527231"/>
                  <a:pt x="140085" y="546634"/>
                </a:cubicBezTo>
                <a:cubicBezTo>
                  <a:pt x="153491" y="566037"/>
                  <a:pt x="134088" y="491953"/>
                  <a:pt x="118919" y="453500"/>
                </a:cubicBezTo>
                <a:cubicBezTo>
                  <a:pt x="103750" y="415047"/>
                  <a:pt x="63180" y="356486"/>
                  <a:pt x="49069" y="315917"/>
                </a:cubicBezTo>
                <a:cubicBezTo>
                  <a:pt x="34958" y="275348"/>
                  <a:pt x="40602" y="260178"/>
                  <a:pt x="34252" y="210084"/>
                </a:cubicBezTo>
                <a:cubicBezTo>
                  <a:pt x="27902" y="159990"/>
                  <a:pt x="3207" y="-10755"/>
                  <a:pt x="385" y="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06313029-C76D-4728-A190-C5FB3ED61E12}"/>
              </a:ext>
            </a:extLst>
          </p:cNvPr>
          <p:cNvSpPr/>
          <p:nvPr/>
        </p:nvSpPr>
        <p:spPr>
          <a:xfrm>
            <a:off x="4222321" y="3889585"/>
            <a:ext cx="271364" cy="651546"/>
          </a:xfrm>
          <a:custGeom>
            <a:avLst/>
            <a:gdLst>
              <a:gd name="connsiteX0" fmla="*/ 59696 w 271364"/>
              <a:gd name="connsiteY0" fmla="*/ 848 h 651546"/>
              <a:gd name="connsiteX1" fmla="*/ 429 w 271364"/>
              <a:gd name="connsiteY1" fmla="*/ 204048 h 651546"/>
              <a:gd name="connsiteX2" fmla="*/ 36412 w 271364"/>
              <a:gd name="connsiteY2" fmla="*/ 453815 h 651546"/>
              <a:gd name="connsiteX3" fmla="*/ 99912 w 271364"/>
              <a:gd name="connsiteY3" fmla="*/ 489798 h 651546"/>
              <a:gd name="connsiteX4" fmla="*/ 197279 w 271364"/>
              <a:gd name="connsiteY4" fmla="*/ 612565 h 651546"/>
              <a:gd name="connsiteX5" fmla="*/ 271362 w 271364"/>
              <a:gd name="connsiteY5" fmla="*/ 650665 h 651546"/>
              <a:gd name="connsiteX6" fmla="*/ 199396 w 271364"/>
              <a:gd name="connsiteY6" fmla="*/ 582932 h 651546"/>
              <a:gd name="connsiteX7" fmla="*/ 85096 w 271364"/>
              <a:gd name="connsiteY7" fmla="*/ 436882 h 651546"/>
              <a:gd name="connsiteX8" fmla="*/ 53346 w 271364"/>
              <a:gd name="connsiteY8" fmla="*/ 373382 h 651546"/>
              <a:gd name="connsiteX9" fmla="*/ 25829 w 271364"/>
              <a:gd name="connsiteY9" fmla="*/ 282365 h 651546"/>
              <a:gd name="connsiteX10" fmla="*/ 59696 w 271364"/>
              <a:gd name="connsiteY10" fmla="*/ 848 h 651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1364" h="651546">
                <a:moveTo>
                  <a:pt x="59696" y="848"/>
                </a:moveTo>
                <a:cubicBezTo>
                  <a:pt x="55463" y="-12205"/>
                  <a:pt x="4310" y="128554"/>
                  <a:pt x="429" y="204048"/>
                </a:cubicBezTo>
                <a:cubicBezTo>
                  <a:pt x="-3452" y="279542"/>
                  <a:pt x="19831" y="406190"/>
                  <a:pt x="36412" y="453815"/>
                </a:cubicBezTo>
                <a:cubicBezTo>
                  <a:pt x="52992" y="501440"/>
                  <a:pt x="73101" y="463340"/>
                  <a:pt x="99912" y="489798"/>
                </a:cubicBezTo>
                <a:cubicBezTo>
                  <a:pt x="126723" y="516256"/>
                  <a:pt x="168704" y="585754"/>
                  <a:pt x="197279" y="612565"/>
                </a:cubicBezTo>
                <a:cubicBezTo>
                  <a:pt x="225854" y="639376"/>
                  <a:pt x="271009" y="655604"/>
                  <a:pt x="271362" y="650665"/>
                </a:cubicBezTo>
                <a:cubicBezTo>
                  <a:pt x="271715" y="645726"/>
                  <a:pt x="230440" y="618562"/>
                  <a:pt x="199396" y="582932"/>
                </a:cubicBezTo>
                <a:cubicBezTo>
                  <a:pt x="168352" y="547302"/>
                  <a:pt x="109438" y="471807"/>
                  <a:pt x="85096" y="436882"/>
                </a:cubicBezTo>
                <a:cubicBezTo>
                  <a:pt x="60754" y="401957"/>
                  <a:pt x="63224" y="399135"/>
                  <a:pt x="53346" y="373382"/>
                </a:cubicBezTo>
                <a:cubicBezTo>
                  <a:pt x="43468" y="347629"/>
                  <a:pt x="21949" y="344454"/>
                  <a:pt x="25829" y="282365"/>
                </a:cubicBezTo>
                <a:cubicBezTo>
                  <a:pt x="29709" y="220276"/>
                  <a:pt x="63929" y="13901"/>
                  <a:pt x="59696" y="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472D6B5E-BA6A-46F9-B48A-19E5940A6112}"/>
              </a:ext>
            </a:extLst>
          </p:cNvPr>
          <p:cNvSpPr/>
          <p:nvPr/>
        </p:nvSpPr>
        <p:spPr>
          <a:xfrm>
            <a:off x="7213586" y="5250600"/>
            <a:ext cx="16309" cy="152005"/>
          </a:xfrm>
          <a:custGeom>
            <a:avLst/>
            <a:gdLst>
              <a:gd name="connsiteX0" fmla="*/ 15889 w 16309"/>
              <a:gd name="connsiteY0" fmla="*/ 2438 h 152005"/>
              <a:gd name="connsiteX1" fmla="*/ 11127 w 16309"/>
              <a:gd name="connsiteY1" fmla="*/ 150075 h 152005"/>
              <a:gd name="connsiteX2" fmla="*/ 4777 w 16309"/>
              <a:gd name="connsiteY2" fmla="*/ 84988 h 152005"/>
              <a:gd name="connsiteX3" fmla="*/ 14 w 16309"/>
              <a:gd name="connsiteY3" fmla="*/ 59588 h 152005"/>
              <a:gd name="connsiteX4" fmla="*/ 15889 w 16309"/>
              <a:gd name="connsiteY4" fmla="*/ 2438 h 15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09" h="152005">
                <a:moveTo>
                  <a:pt x="15889" y="2438"/>
                </a:moveTo>
                <a:cubicBezTo>
                  <a:pt x="17741" y="17519"/>
                  <a:pt x="12979" y="136317"/>
                  <a:pt x="11127" y="150075"/>
                </a:cubicBezTo>
                <a:cubicBezTo>
                  <a:pt x="9275" y="163833"/>
                  <a:pt x="6629" y="100069"/>
                  <a:pt x="4777" y="84988"/>
                </a:cubicBezTo>
                <a:cubicBezTo>
                  <a:pt x="2925" y="69907"/>
                  <a:pt x="543" y="72553"/>
                  <a:pt x="14" y="59588"/>
                </a:cubicBezTo>
                <a:cubicBezTo>
                  <a:pt x="-515" y="46623"/>
                  <a:pt x="14037" y="-12643"/>
                  <a:pt x="15889" y="2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F633DD77-512B-4A44-965B-D557BA023518}"/>
              </a:ext>
            </a:extLst>
          </p:cNvPr>
          <p:cNvSpPr/>
          <p:nvPr/>
        </p:nvSpPr>
        <p:spPr>
          <a:xfrm>
            <a:off x="7417795" y="5232400"/>
            <a:ext cx="3768" cy="97214"/>
          </a:xfrm>
          <a:custGeom>
            <a:avLst/>
            <a:gdLst>
              <a:gd name="connsiteX0" fmla="*/ 3768 w 3768"/>
              <a:gd name="connsiteY0" fmla="*/ 0 h 97214"/>
              <a:gd name="connsiteX1" fmla="*/ 593 w 3768"/>
              <a:gd name="connsiteY1" fmla="*/ 96838 h 97214"/>
              <a:gd name="connsiteX2" fmla="*/ 3768 w 3768"/>
              <a:gd name="connsiteY2" fmla="*/ 0 h 97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68" h="97214">
                <a:moveTo>
                  <a:pt x="3768" y="0"/>
                </a:moveTo>
                <a:cubicBezTo>
                  <a:pt x="3768" y="0"/>
                  <a:pt x="2974" y="89430"/>
                  <a:pt x="593" y="96838"/>
                </a:cubicBezTo>
                <a:cubicBezTo>
                  <a:pt x="-1788" y="104246"/>
                  <a:pt x="3768" y="0"/>
                  <a:pt x="376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42189630-7E78-4613-B815-6AFA44EDF7A4}"/>
              </a:ext>
            </a:extLst>
          </p:cNvPr>
          <p:cNvSpPr/>
          <p:nvPr/>
        </p:nvSpPr>
        <p:spPr>
          <a:xfrm>
            <a:off x="7404952" y="5215749"/>
            <a:ext cx="21170" cy="120375"/>
          </a:xfrm>
          <a:custGeom>
            <a:avLst/>
            <a:gdLst>
              <a:gd name="connsiteX0" fmla="*/ 18198 w 21170"/>
              <a:gd name="connsiteY0" fmla="*/ 776 h 120375"/>
              <a:gd name="connsiteX1" fmla="*/ 19786 w 21170"/>
              <a:gd name="connsiteY1" fmla="*/ 111901 h 120375"/>
              <a:gd name="connsiteX2" fmla="*/ 3911 w 21170"/>
              <a:gd name="connsiteY2" fmla="*/ 110314 h 120375"/>
              <a:gd name="connsiteX3" fmla="*/ 3911 w 21170"/>
              <a:gd name="connsiteY3" fmla="*/ 91264 h 120375"/>
              <a:gd name="connsiteX4" fmla="*/ 736 w 21170"/>
              <a:gd name="connsiteY4" fmla="*/ 62689 h 120375"/>
              <a:gd name="connsiteX5" fmla="*/ 18198 w 21170"/>
              <a:gd name="connsiteY5" fmla="*/ 776 h 120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70" h="120375">
                <a:moveTo>
                  <a:pt x="18198" y="776"/>
                </a:moveTo>
                <a:cubicBezTo>
                  <a:pt x="21373" y="8978"/>
                  <a:pt x="22167" y="93645"/>
                  <a:pt x="19786" y="111901"/>
                </a:cubicBezTo>
                <a:cubicBezTo>
                  <a:pt x="17405" y="130157"/>
                  <a:pt x="6557" y="113754"/>
                  <a:pt x="3911" y="110314"/>
                </a:cubicBezTo>
                <a:cubicBezTo>
                  <a:pt x="1265" y="106874"/>
                  <a:pt x="4440" y="99202"/>
                  <a:pt x="3911" y="91264"/>
                </a:cubicBezTo>
                <a:cubicBezTo>
                  <a:pt x="3382" y="83327"/>
                  <a:pt x="-1910" y="73537"/>
                  <a:pt x="736" y="62689"/>
                </a:cubicBezTo>
                <a:cubicBezTo>
                  <a:pt x="3382" y="51841"/>
                  <a:pt x="15023" y="-7426"/>
                  <a:pt x="18198" y="7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6B680694-9D1F-4326-9AA1-D9C53112032F}"/>
              </a:ext>
            </a:extLst>
          </p:cNvPr>
          <p:cNvSpPr/>
          <p:nvPr/>
        </p:nvSpPr>
        <p:spPr>
          <a:xfrm>
            <a:off x="6987329" y="5263379"/>
            <a:ext cx="21597" cy="142931"/>
          </a:xfrm>
          <a:custGeom>
            <a:avLst/>
            <a:gdLst>
              <a:gd name="connsiteX0" fmla="*/ 8784 w 21597"/>
              <a:gd name="connsiteY0" fmla="*/ 2359 h 142931"/>
              <a:gd name="connsiteX1" fmla="*/ 21484 w 21597"/>
              <a:gd name="connsiteY1" fmla="*/ 142059 h 142931"/>
              <a:gd name="connsiteX2" fmla="*/ 846 w 21597"/>
              <a:gd name="connsiteY2" fmla="*/ 59509 h 142931"/>
              <a:gd name="connsiteX3" fmla="*/ 8784 w 21597"/>
              <a:gd name="connsiteY3" fmla="*/ 2359 h 14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97" h="142931">
                <a:moveTo>
                  <a:pt x="8784" y="2359"/>
                </a:moveTo>
                <a:cubicBezTo>
                  <a:pt x="12224" y="16117"/>
                  <a:pt x="22807" y="132534"/>
                  <a:pt x="21484" y="142059"/>
                </a:cubicBezTo>
                <a:cubicBezTo>
                  <a:pt x="20161" y="151584"/>
                  <a:pt x="4286" y="80411"/>
                  <a:pt x="846" y="59509"/>
                </a:cubicBezTo>
                <a:cubicBezTo>
                  <a:pt x="-2594" y="38607"/>
                  <a:pt x="5344" y="-11399"/>
                  <a:pt x="8784" y="2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18D92B9F-DBB2-4704-A44F-AF768D6A9CD7}"/>
              </a:ext>
            </a:extLst>
          </p:cNvPr>
          <p:cNvSpPr/>
          <p:nvPr/>
        </p:nvSpPr>
        <p:spPr>
          <a:xfrm>
            <a:off x="7502729" y="5201799"/>
            <a:ext cx="47427" cy="99329"/>
          </a:xfrm>
          <a:custGeom>
            <a:avLst/>
            <a:gdLst>
              <a:gd name="connsiteX0" fmla="*/ 47421 w 47427"/>
              <a:gd name="connsiteY0" fmla="*/ 439 h 99329"/>
              <a:gd name="connsiteX1" fmla="*/ 6146 w 47427"/>
              <a:gd name="connsiteY1" fmla="*/ 97276 h 99329"/>
              <a:gd name="connsiteX2" fmla="*/ 2971 w 47427"/>
              <a:gd name="connsiteY2" fmla="*/ 62351 h 99329"/>
              <a:gd name="connsiteX3" fmla="*/ 47421 w 47427"/>
              <a:gd name="connsiteY3" fmla="*/ 439 h 99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427" h="99329">
                <a:moveTo>
                  <a:pt x="47421" y="439"/>
                </a:moveTo>
                <a:cubicBezTo>
                  <a:pt x="47950" y="6260"/>
                  <a:pt x="13554" y="86957"/>
                  <a:pt x="6146" y="97276"/>
                </a:cubicBezTo>
                <a:cubicBezTo>
                  <a:pt x="-1262" y="107595"/>
                  <a:pt x="-1527" y="76374"/>
                  <a:pt x="2971" y="62351"/>
                </a:cubicBezTo>
                <a:cubicBezTo>
                  <a:pt x="7469" y="48328"/>
                  <a:pt x="46892" y="-5382"/>
                  <a:pt x="47421" y="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21479931-5245-455A-BF17-24F1BF836E58}"/>
              </a:ext>
            </a:extLst>
          </p:cNvPr>
          <p:cNvSpPr/>
          <p:nvPr/>
        </p:nvSpPr>
        <p:spPr>
          <a:xfrm>
            <a:off x="6788148" y="5280909"/>
            <a:ext cx="32360" cy="102251"/>
          </a:xfrm>
          <a:custGeom>
            <a:avLst/>
            <a:gdLst>
              <a:gd name="connsiteX0" fmla="*/ 2 w 32360"/>
              <a:gd name="connsiteY0" fmla="*/ 704 h 102251"/>
              <a:gd name="connsiteX1" fmla="*/ 28577 w 32360"/>
              <a:gd name="connsiteY1" fmla="*/ 100716 h 102251"/>
              <a:gd name="connsiteX2" fmla="*/ 30165 w 32360"/>
              <a:gd name="connsiteY2" fmla="*/ 57854 h 102251"/>
              <a:gd name="connsiteX3" fmla="*/ 2 w 32360"/>
              <a:gd name="connsiteY3" fmla="*/ 704 h 102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60" h="102251">
                <a:moveTo>
                  <a:pt x="2" y="704"/>
                </a:moveTo>
                <a:cubicBezTo>
                  <a:pt x="-263" y="7848"/>
                  <a:pt x="23550" y="91191"/>
                  <a:pt x="28577" y="100716"/>
                </a:cubicBezTo>
                <a:cubicBezTo>
                  <a:pt x="33604" y="110241"/>
                  <a:pt x="33075" y="72935"/>
                  <a:pt x="30165" y="57854"/>
                </a:cubicBezTo>
                <a:cubicBezTo>
                  <a:pt x="27255" y="42773"/>
                  <a:pt x="267" y="-6440"/>
                  <a:pt x="2" y="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FD557ED7-87D4-48E4-AB75-3AA1D552E1F0}"/>
              </a:ext>
            </a:extLst>
          </p:cNvPr>
          <p:cNvSpPr/>
          <p:nvPr/>
        </p:nvSpPr>
        <p:spPr>
          <a:xfrm>
            <a:off x="6629397" y="5288692"/>
            <a:ext cx="68661" cy="95651"/>
          </a:xfrm>
          <a:custGeom>
            <a:avLst/>
            <a:gdLst>
              <a:gd name="connsiteX0" fmla="*/ 3 w 68661"/>
              <a:gd name="connsiteY0" fmla="*/ 858 h 95651"/>
              <a:gd name="connsiteX1" fmla="*/ 63503 w 68661"/>
              <a:gd name="connsiteY1" fmla="*/ 94521 h 95651"/>
              <a:gd name="connsiteX2" fmla="*/ 60328 w 68661"/>
              <a:gd name="connsiteY2" fmla="*/ 50071 h 95651"/>
              <a:gd name="connsiteX3" fmla="*/ 3 w 68661"/>
              <a:gd name="connsiteY3" fmla="*/ 858 h 9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661" h="95651">
                <a:moveTo>
                  <a:pt x="3" y="858"/>
                </a:moveTo>
                <a:cubicBezTo>
                  <a:pt x="532" y="8266"/>
                  <a:pt x="53449" y="86319"/>
                  <a:pt x="63503" y="94521"/>
                </a:cubicBezTo>
                <a:cubicBezTo>
                  <a:pt x="73557" y="102723"/>
                  <a:pt x="66942" y="64094"/>
                  <a:pt x="60328" y="50071"/>
                </a:cubicBezTo>
                <a:cubicBezTo>
                  <a:pt x="53714" y="36048"/>
                  <a:pt x="-526" y="-6550"/>
                  <a:pt x="3" y="8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63CB2797-671F-4852-92B7-E39A73927654}"/>
              </a:ext>
            </a:extLst>
          </p:cNvPr>
          <p:cNvSpPr/>
          <p:nvPr/>
        </p:nvSpPr>
        <p:spPr>
          <a:xfrm>
            <a:off x="6696807" y="5294071"/>
            <a:ext cx="813688" cy="115074"/>
          </a:xfrm>
          <a:custGeom>
            <a:avLst/>
            <a:gdLst>
              <a:gd name="connsiteX0" fmla="*/ 2443 w 813688"/>
              <a:gd name="connsiteY0" fmla="*/ 81204 h 115074"/>
              <a:gd name="connsiteX1" fmla="*/ 132618 w 813688"/>
              <a:gd name="connsiteY1" fmla="*/ 87554 h 115074"/>
              <a:gd name="connsiteX2" fmla="*/ 380268 w 813688"/>
              <a:gd name="connsiteY2" fmla="*/ 111367 h 115074"/>
              <a:gd name="connsiteX3" fmla="*/ 491393 w 813688"/>
              <a:gd name="connsiteY3" fmla="*/ 114542 h 115074"/>
              <a:gd name="connsiteX4" fmla="*/ 610456 w 813688"/>
              <a:gd name="connsiteY4" fmla="*/ 106604 h 115074"/>
              <a:gd name="connsiteX5" fmla="*/ 724756 w 813688"/>
              <a:gd name="connsiteY5" fmla="*/ 57392 h 115074"/>
              <a:gd name="connsiteX6" fmla="*/ 813656 w 813688"/>
              <a:gd name="connsiteY6" fmla="*/ 242 h 115074"/>
              <a:gd name="connsiteX7" fmla="*/ 715231 w 813688"/>
              <a:gd name="connsiteY7" fmla="*/ 38342 h 115074"/>
              <a:gd name="connsiteX8" fmla="*/ 653318 w 813688"/>
              <a:gd name="connsiteY8" fmla="*/ 74854 h 115074"/>
              <a:gd name="connsiteX9" fmla="*/ 515206 w 813688"/>
              <a:gd name="connsiteY9" fmla="*/ 97079 h 115074"/>
              <a:gd name="connsiteX10" fmla="*/ 389793 w 813688"/>
              <a:gd name="connsiteY10" fmla="*/ 89142 h 115074"/>
              <a:gd name="connsiteX11" fmla="*/ 240568 w 813688"/>
              <a:gd name="connsiteY11" fmla="*/ 81204 h 115074"/>
              <a:gd name="connsiteX12" fmla="*/ 2443 w 813688"/>
              <a:gd name="connsiteY12" fmla="*/ 81204 h 115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3688" h="115074">
                <a:moveTo>
                  <a:pt x="2443" y="81204"/>
                </a:moveTo>
                <a:cubicBezTo>
                  <a:pt x="-15548" y="82262"/>
                  <a:pt x="69647" y="82527"/>
                  <a:pt x="132618" y="87554"/>
                </a:cubicBezTo>
                <a:cubicBezTo>
                  <a:pt x="195589" y="92581"/>
                  <a:pt x="320472" y="106869"/>
                  <a:pt x="380268" y="111367"/>
                </a:cubicBezTo>
                <a:cubicBezTo>
                  <a:pt x="440064" y="115865"/>
                  <a:pt x="453028" y="115336"/>
                  <a:pt x="491393" y="114542"/>
                </a:cubicBezTo>
                <a:cubicBezTo>
                  <a:pt x="529758" y="113748"/>
                  <a:pt x="571562" y="116129"/>
                  <a:pt x="610456" y="106604"/>
                </a:cubicBezTo>
                <a:cubicBezTo>
                  <a:pt x="649350" y="97079"/>
                  <a:pt x="690889" y="75119"/>
                  <a:pt x="724756" y="57392"/>
                </a:cubicBezTo>
                <a:cubicBezTo>
                  <a:pt x="758623" y="39665"/>
                  <a:pt x="815243" y="3417"/>
                  <a:pt x="813656" y="242"/>
                </a:cubicBezTo>
                <a:cubicBezTo>
                  <a:pt x="812069" y="-2933"/>
                  <a:pt x="741954" y="25907"/>
                  <a:pt x="715231" y="38342"/>
                </a:cubicBezTo>
                <a:cubicBezTo>
                  <a:pt x="688508" y="50777"/>
                  <a:pt x="686655" y="65065"/>
                  <a:pt x="653318" y="74854"/>
                </a:cubicBezTo>
                <a:cubicBezTo>
                  <a:pt x="619981" y="84643"/>
                  <a:pt x="559127" y="94698"/>
                  <a:pt x="515206" y="97079"/>
                </a:cubicBezTo>
                <a:lnTo>
                  <a:pt x="389793" y="89142"/>
                </a:lnTo>
                <a:cubicBezTo>
                  <a:pt x="344020" y="86496"/>
                  <a:pt x="302216" y="82527"/>
                  <a:pt x="240568" y="81204"/>
                </a:cubicBezTo>
                <a:cubicBezTo>
                  <a:pt x="178920" y="79881"/>
                  <a:pt x="20434" y="80146"/>
                  <a:pt x="2443" y="81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0863325C-D23C-46FC-9A91-356C4B2486BA}"/>
              </a:ext>
            </a:extLst>
          </p:cNvPr>
          <p:cNvSpPr/>
          <p:nvPr/>
        </p:nvSpPr>
        <p:spPr>
          <a:xfrm>
            <a:off x="4900450" y="571029"/>
            <a:ext cx="1246646" cy="2978765"/>
          </a:xfrm>
          <a:custGeom>
            <a:avLst/>
            <a:gdLst>
              <a:gd name="connsiteX0" fmla="*/ 1246350 w 1246646"/>
              <a:gd name="connsiteY0" fmla="*/ 471 h 2978765"/>
              <a:gd name="connsiteX1" fmla="*/ 243050 w 1246646"/>
              <a:gd name="connsiteY1" fmla="*/ 1092671 h 2978765"/>
              <a:gd name="connsiteX2" fmla="*/ 20800 w 1246646"/>
              <a:gd name="connsiteY2" fmla="*/ 2908771 h 2978765"/>
              <a:gd name="connsiteX3" fmla="*/ 46200 w 1246646"/>
              <a:gd name="connsiteY3" fmla="*/ 2470621 h 2978765"/>
              <a:gd name="connsiteX4" fmla="*/ 344650 w 1246646"/>
              <a:gd name="connsiteY4" fmla="*/ 1213321 h 2978765"/>
              <a:gd name="connsiteX5" fmla="*/ 1246350 w 1246646"/>
              <a:gd name="connsiteY5" fmla="*/ 471 h 2978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6646" h="2978765">
                <a:moveTo>
                  <a:pt x="1246350" y="471"/>
                </a:moveTo>
                <a:cubicBezTo>
                  <a:pt x="1229417" y="-19637"/>
                  <a:pt x="447308" y="607954"/>
                  <a:pt x="243050" y="1092671"/>
                </a:cubicBezTo>
                <a:cubicBezTo>
                  <a:pt x="38792" y="1577388"/>
                  <a:pt x="53608" y="2679113"/>
                  <a:pt x="20800" y="2908771"/>
                </a:cubicBezTo>
                <a:cubicBezTo>
                  <a:pt x="-12008" y="3138429"/>
                  <a:pt x="-7775" y="2753196"/>
                  <a:pt x="46200" y="2470621"/>
                </a:cubicBezTo>
                <a:cubicBezTo>
                  <a:pt x="100175" y="2188046"/>
                  <a:pt x="138275" y="1626071"/>
                  <a:pt x="344650" y="1213321"/>
                </a:cubicBezTo>
                <a:cubicBezTo>
                  <a:pt x="551025" y="800571"/>
                  <a:pt x="1263283" y="20579"/>
                  <a:pt x="1246350" y="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8349EB98-432C-432D-888C-9B14852D0D00}"/>
              </a:ext>
            </a:extLst>
          </p:cNvPr>
          <p:cNvSpPr/>
          <p:nvPr/>
        </p:nvSpPr>
        <p:spPr>
          <a:xfrm>
            <a:off x="6248046" y="348210"/>
            <a:ext cx="1983168" cy="1670349"/>
          </a:xfrm>
          <a:custGeom>
            <a:avLst/>
            <a:gdLst>
              <a:gd name="connsiteX0" fmla="*/ 354 w 1983168"/>
              <a:gd name="connsiteY0" fmla="*/ 261390 h 1670349"/>
              <a:gd name="connsiteX1" fmla="*/ 336904 w 1983168"/>
              <a:gd name="connsiteY1" fmla="*/ 115340 h 1670349"/>
              <a:gd name="connsiteX2" fmla="*/ 1206854 w 1983168"/>
              <a:gd name="connsiteY2" fmla="*/ 515390 h 1670349"/>
              <a:gd name="connsiteX3" fmla="*/ 1937104 w 1983168"/>
              <a:gd name="connsiteY3" fmla="*/ 1626640 h 1670349"/>
              <a:gd name="connsiteX4" fmla="*/ 1899004 w 1983168"/>
              <a:gd name="connsiteY4" fmla="*/ 1423440 h 1670349"/>
              <a:gd name="connsiteX5" fmla="*/ 1829154 w 1983168"/>
              <a:gd name="connsiteY5" fmla="*/ 1207540 h 1670349"/>
              <a:gd name="connsiteX6" fmla="*/ 1689454 w 1983168"/>
              <a:gd name="connsiteY6" fmla="*/ 928140 h 1670349"/>
              <a:gd name="connsiteX7" fmla="*/ 1429104 w 1983168"/>
              <a:gd name="connsiteY7" fmla="*/ 534440 h 1670349"/>
              <a:gd name="connsiteX8" fmla="*/ 825854 w 1983168"/>
              <a:gd name="connsiteY8" fmla="*/ 115340 h 1670349"/>
              <a:gd name="connsiteX9" fmla="*/ 387704 w 1983168"/>
              <a:gd name="connsiteY9" fmla="*/ 7390 h 1670349"/>
              <a:gd name="connsiteX10" fmla="*/ 354 w 1983168"/>
              <a:gd name="connsiteY10" fmla="*/ 261390 h 1670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83168" h="1670349">
                <a:moveTo>
                  <a:pt x="354" y="261390"/>
                </a:moveTo>
                <a:cubicBezTo>
                  <a:pt x="-8113" y="279382"/>
                  <a:pt x="135821" y="73007"/>
                  <a:pt x="336904" y="115340"/>
                </a:cubicBezTo>
                <a:cubicBezTo>
                  <a:pt x="537987" y="157673"/>
                  <a:pt x="940154" y="263507"/>
                  <a:pt x="1206854" y="515390"/>
                </a:cubicBezTo>
                <a:cubicBezTo>
                  <a:pt x="1473554" y="767273"/>
                  <a:pt x="1821746" y="1475298"/>
                  <a:pt x="1937104" y="1626640"/>
                </a:cubicBezTo>
                <a:cubicBezTo>
                  <a:pt x="2052462" y="1777982"/>
                  <a:pt x="1916996" y="1493290"/>
                  <a:pt x="1899004" y="1423440"/>
                </a:cubicBezTo>
                <a:cubicBezTo>
                  <a:pt x="1881012" y="1353590"/>
                  <a:pt x="1864079" y="1290090"/>
                  <a:pt x="1829154" y="1207540"/>
                </a:cubicBezTo>
                <a:cubicBezTo>
                  <a:pt x="1794229" y="1124990"/>
                  <a:pt x="1756129" y="1040323"/>
                  <a:pt x="1689454" y="928140"/>
                </a:cubicBezTo>
                <a:cubicBezTo>
                  <a:pt x="1622779" y="815957"/>
                  <a:pt x="1573037" y="669907"/>
                  <a:pt x="1429104" y="534440"/>
                </a:cubicBezTo>
                <a:cubicBezTo>
                  <a:pt x="1285171" y="398973"/>
                  <a:pt x="999421" y="203182"/>
                  <a:pt x="825854" y="115340"/>
                </a:cubicBezTo>
                <a:cubicBezTo>
                  <a:pt x="652287" y="27498"/>
                  <a:pt x="529521" y="-19068"/>
                  <a:pt x="387704" y="7390"/>
                </a:cubicBezTo>
                <a:cubicBezTo>
                  <a:pt x="245887" y="33848"/>
                  <a:pt x="8821" y="243398"/>
                  <a:pt x="354" y="261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955019E2-D603-4893-B7B4-C51FCA2569B0}"/>
              </a:ext>
            </a:extLst>
          </p:cNvPr>
          <p:cNvSpPr/>
          <p:nvPr/>
        </p:nvSpPr>
        <p:spPr>
          <a:xfrm>
            <a:off x="6493527" y="572097"/>
            <a:ext cx="1482129" cy="2557908"/>
          </a:xfrm>
          <a:custGeom>
            <a:avLst/>
            <a:gdLst>
              <a:gd name="connsiteX0" fmla="*/ 2523 w 1482129"/>
              <a:gd name="connsiteY0" fmla="*/ 12103 h 2557908"/>
              <a:gd name="connsiteX1" fmla="*/ 910573 w 1482129"/>
              <a:gd name="connsiteY1" fmla="*/ 450253 h 2557908"/>
              <a:gd name="connsiteX2" fmla="*/ 1342373 w 1482129"/>
              <a:gd name="connsiteY2" fmla="*/ 1466253 h 2557908"/>
              <a:gd name="connsiteX3" fmla="*/ 1348723 w 1482129"/>
              <a:gd name="connsiteY3" fmla="*/ 2507653 h 2557908"/>
              <a:gd name="connsiteX4" fmla="*/ 1361423 w 1482129"/>
              <a:gd name="connsiteY4" fmla="*/ 2323503 h 2557908"/>
              <a:gd name="connsiteX5" fmla="*/ 1482073 w 1482129"/>
              <a:gd name="connsiteY5" fmla="*/ 1707553 h 2557908"/>
              <a:gd name="connsiteX6" fmla="*/ 1374123 w 1482129"/>
              <a:gd name="connsiteY6" fmla="*/ 1053503 h 2557908"/>
              <a:gd name="connsiteX7" fmla="*/ 1170923 w 1482129"/>
              <a:gd name="connsiteY7" fmla="*/ 659803 h 2557908"/>
              <a:gd name="connsiteX8" fmla="*/ 656573 w 1482129"/>
              <a:gd name="connsiteY8" fmla="*/ 170853 h 2557908"/>
              <a:gd name="connsiteX9" fmla="*/ 2523 w 1482129"/>
              <a:gd name="connsiteY9" fmla="*/ 12103 h 255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2129" h="2557908">
                <a:moveTo>
                  <a:pt x="2523" y="12103"/>
                </a:moveTo>
                <a:cubicBezTo>
                  <a:pt x="44856" y="58670"/>
                  <a:pt x="687265" y="207895"/>
                  <a:pt x="910573" y="450253"/>
                </a:cubicBezTo>
                <a:cubicBezTo>
                  <a:pt x="1133881" y="692611"/>
                  <a:pt x="1269348" y="1123353"/>
                  <a:pt x="1342373" y="1466253"/>
                </a:cubicBezTo>
                <a:cubicBezTo>
                  <a:pt x="1415398" y="1809153"/>
                  <a:pt x="1345548" y="2364778"/>
                  <a:pt x="1348723" y="2507653"/>
                </a:cubicBezTo>
                <a:cubicBezTo>
                  <a:pt x="1351898" y="2650528"/>
                  <a:pt x="1339198" y="2456853"/>
                  <a:pt x="1361423" y="2323503"/>
                </a:cubicBezTo>
                <a:cubicBezTo>
                  <a:pt x="1383648" y="2190153"/>
                  <a:pt x="1479956" y="1919220"/>
                  <a:pt x="1482073" y="1707553"/>
                </a:cubicBezTo>
                <a:cubicBezTo>
                  <a:pt x="1484190" y="1495886"/>
                  <a:pt x="1425981" y="1228128"/>
                  <a:pt x="1374123" y="1053503"/>
                </a:cubicBezTo>
                <a:cubicBezTo>
                  <a:pt x="1322265" y="878878"/>
                  <a:pt x="1290515" y="806911"/>
                  <a:pt x="1170923" y="659803"/>
                </a:cubicBezTo>
                <a:cubicBezTo>
                  <a:pt x="1051331" y="512695"/>
                  <a:pt x="851306" y="280920"/>
                  <a:pt x="656573" y="170853"/>
                </a:cubicBezTo>
                <a:cubicBezTo>
                  <a:pt x="461840" y="60786"/>
                  <a:pt x="-39810" y="-34464"/>
                  <a:pt x="2523" y="12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99CA18E5-EBBA-47D0-BCD5-15278BDF7069}"/>
              </a:ext>
            </a:extLst>
          </p:cNvPr>
          <p:cNvSpPr/>
          <p:nvPr/>
        </p:nvSpPr>
        <p:spPr>
          <a:xfrm>
            <a:off x="6451348" y="687088"/>
            <a:ext cx="1146336" cy="2405931"/>
          </a:xfrm>
          <a:custGeom>
            <a:avLst/>
            <a:gdLst>
              <a:gd name="connsiteX0" fmla="*/ 252 w 1146336"/>
              <a:gd name="connsiteY0" fmla="*/ 11412 h 2405931"/>
              <a:gd name="connsiteX1" fmla="*/ 901952 w 1146336"/>
              <a:gd name="connsiteY1" fmla="*/ 1217912 h 2405931"/>
              <a:gd name="connsiteX2" fmla="*/ 1041652 w 1146336"/>
              <a:gd name="connsiteY2" fmla="*/ 2367262 h 2405931"/>
              <a:gd name="connsiteX3" fmla="*/ 1092452 w 1146336"/>
              <a:gd name="connsiteY3" fmla="*/ 2062462 h 2405931"/>
              <a:gd name="connsiteX4" fmla="*/ 1130552 w 1146336"/>
              <a:gd name="connsiteY4" fmla="*/ 1351262 h 2405931"/>
              <a:gd name="connsiteX5" fmla="*/ 813052 w 1146336"/>
              <a:gd name="connsiteY5" fmla="*/ 652762 h 2405931"/>
              <a:gd name="connsiteX6" fmla="*/ 252 w 1146336"/>
              <a:gd name="connsiteY6" fmla="*/ 11412 h 2405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6336" h="2405931">
                <a:moveTo>
                  <a:pt x="252" y="11412"/>
                </a:moveTo>
                <a:cubicBezTo>
                  <a:pt x="15069" y="105604"/>
                  <a:pt x="728385" y="825270"/>
                  <a:pt x="901952" y="1217912"/>
                </a:cubicBezTo>
                <a:cubicBezTo>
                  <a:pt x="1075519" y="1610554"/>
                  <a:pt x="1009902" y="2226504"/>
                  <a:pt x="1041652" y="2367262"/>
                </a:cubicBezTo>
                <a:cubicBezTo>
                  <a:pt x="1073402" y="2508020"/>
                  <a:pt x="1077635" y="2231795"/>
                  <a:pt x="1092452" y="2062462"/>
                </a:cubicBezTo>
                <a:cubicBezTo>
                  <a:pt x="1107269" y="1893129"/>
                  <a:pt x="1177119" y="1586212"/>
                  <a:pt x="1130552" y="1351262"/>
                </a:cubicBezTo>
                <a:cubicBezTo>
                  <a:pt x="1083985" y="1116312"/>
                  <a:pt x="998260" y="875012"/>
                  <a:pt x="813052" y="652762"/>
                </a:cubicBezTo>
                <a:cubicBezTo>
                  <a:pt x="627844" y="430512"/>
                  <a:pt x="-14565" y="-82780"/>
                  <a:pt x="252" y="11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363AB36A-B9C7-4EC3-95BF-ADEC25A1FCA6}"/>
              </a:ext>
            </a:extLst>
          </p:cNvPr>
          <p:cNvSpPr/>
          <p:nvPr/>
        </p:nvSpPr>
        <p:spPr>
          <a:xfrm>
            <a:off x="5519517" y="634903"/>
            <a:ext cx="762091" cy="2737615"/>
          </a:xfrm>
          <a:custGeom>
            <a:avLst/>
            <a:gdLst>
              <a:gd name="connsiteX0" fmla="*/ 760633 w 762091"/>
              <a:gd name="connsiteY0" fmla="*/ 97 h 2737615"/>
              <a:gd name="connsiteX1" fmla="*/ 208183 w 762091"/>
              <a:gd name="connsiteY1" fmla="*/ 704947 h 2737615"/>
              <a:gd name="connsiteX2" fmla="*/ 4983 w 762091"/>
              <a:gd name="connsiteY2" fmla="*/ 2648047 h 2737615"/>
              <a:gd name="connsiteX3" fmla="*/ 87533 w 762091"/>
              <a:gd name="connsiteY3" fmla="*/ 2235297 h 2737615"/>
              <a:gd name="connsiteX4" fmla="*/ 360583 w 762091"/>
              <a:gd name="connsiteY4" fmla="*/ 666847 h 2737615"/>
              <a:gd name="connsiteX5" fmla="*/ 760633 w 762091"/>
              <a:gd name="connsiteY5" fmla="*/ 97 h 2737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2091" h="2737615">
                <a:moveTo>
                  <a:pt x="760633" y="97"/>
                </a:moveTo>
                <a:cubicBezTo>
                  <a:pt x="735233" y="6447"/>
                  <a:pt x="334125" y="263622"/>
                  <a:pt x="208183" y="704947"/>
                </a:cubicBezTo>
                <a:cubicBezTo>
                  <a:pt x="82241" y="1146272"/>
                  <a:pt x="25091" y="2392989"/>
                  <a:pt x="4983" y="2648047"/>
                </a:cubicBezTo>
                <a:cubicBezTo>
                  <a:pt x="-15125" y="2903105"/>
                  <a:pt x="28266" y="2565497"/>
                  <a:pt x="87533" y="2235297"/>
                </a:cubicBezTo>
                <a:cubicBezTo>
                  <a:pt x="146800" y="1905097"/>
                  <a:pt x="248400" y="1036205"/>
                  <a:pt x="360583" y="666847"/>
                </a:cubicBezTo>
                <a:cubicBezTo>
                  <a:pt x="472766" y="297489"/>
                  <a:pt x="786033" y="-6253"/>
                  <a:pt x="760633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06B5E595-61A3-4AAA-973A-1D63EA68EBE9}"/>
              </a:ext>
            </a:extLst>
          </p:cNvPr>
          <p:cNvSpPr/>
          <p:nvPr/>
        </p:nvSpPr>
        <p:spPr>
          <a:xfrm>
            <a:off x="6343286" y="704348"/>
            <a:ext cx="648764" cy="2553442"/>
          </a:xfrm>
          <a:custGeom>
            <a:avLst/>
            <a:gdLst>
              <a:gd name="connsiteX0" fmla="*/ 364 w 648764"/>
              <a:gd name="connsiteY0" fmla="*/ 502 h 2553442"/>
              <a:gd name="connsiteX1" fmla="*/ 413114 w 648764"/>
              <a:gd name="connsiteY1" fmla="*/ 883152 h 2553442"/>
              <a:gd name="connsiteX2" fmla="*/ 616314 w 648764"/>
              <a:gd name="connsiteY2" fmla="*/ 2464302 h 2553442"/>
              <a:gd name="connsiteX3" fmla="*/ 622664 w 648764"/>
              <a:gd name="connsiteY3" fmla="*/ 2229352 h 2553442"/>
              <a:gd name="connsiteX4" fmla="*/ 641714 w 648764"/>
              <a:gd name="connsiteY4" fmla="*/ 1175252 h 2553442"/>
              <a:gd name="connsiteX5" fmla="*/ 489314 w 648764"/>
              <a:gd name="connsiteY5" fmla="*/ 762502 h 2553442"/>
              <a:gd name="connsiteX6" fmla="*/ 364 w 648764"/>
              <a:gd name="connsiteY6" fmla="*/ 502 h 2553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8764" h="2553442">
                <a:moveTo>
                  <a:pt x="364" y="502"/>
                </a:moveTo>
                <a:cubicBezTo>
                  <a:pt x="-12336" y="20610"/>
                  <a:pt x="310456" y="472519"/>
                  <a:pt x="413114" y="883152"/>
                </a:cubicBezTo>
                <a:cubicBezTo>
                  <a:pt x="515772" y="1293785"/>
                  <a:pt x="581389" y="2239935"/>
                  <a:pt x="616314" y="2464302"/>
                </a:cubicBezTo>
                <a:cubicBezTo>
                  <a:pt x="651239" y="2688669"/>
                  <a:pt x="618431" y="2444194"/>
                  <a:pt x="622664" y="2229352"/>
                </a:cubicBezTo>
                <a:cubicBezTo>
                  <a:pt x="626897" y="2014510"/>
                  <a:pt x="663939" y="1419727"/>
                  <a:pt x="641714" y="1175252"/>
                </a:cubicBezTo>
                <a:cubicBezTo>
                  <a:pt x="619489" y="930777"/>
                  <a:pt x="594089" y="956177"/>
                  <a:pt x="489314" y="762502"/>
                </a:cubicBezTo>
                <a:cubicBezTo>
                  <a:pt x="384539" y="568827"/>
                  <a:pt x="13064" y="-19606"/>
                  <a:pt x="364" y="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59E9ADE4-B0BC-4757-8B09-F957E61E1608}"/>
              </a:ext>
            </a:extLst>
          </p:cNvPr>
          <p:cNvSpPr/>
          <p:nvPr/>
        </p:nvSpPr>
        <p:spPr>
          <a:xfrm>
            <a:off x="5968904" y="755580"/>
            <a:ext cx="318823" cy="2426256"/>
          </a:xfrm>
          <a:custGeom>
            <a:avLst/>
            <a:gdLst>
              <a:gd name="connsiteX0" fmla="*/ 317596 w 318823"/>
              <a:gd name="connsiteY0" fmla="*/ 70 h 2426256"/>
              <a:gd name="connsiteX1" fmla="*/ 6446 w 318823"/>
              <a:gd name="connsiteY1" fmla="*/ 1136720 h 2426256"/>
              <a:gd name="connsiteX2" fmla="*/ 108046 w 318823"/>
              <a:gd name="connsiteY2" fmla="*/ 2381320 h 2426256"/>
              <a:gd name="connsiteX3" fmla="*/ 120746 w 318823"/>
              <a:gd name="connsiteY3" fmla="*/ 2051120 h 2426256"/>
              <a:gd name="connsiteX4" fmla="*/ 114396 w 318823"/>
              <a:gd name="connsiteY4" fmla="*/ 1085920 h 2426256"/>
              <a:gd name="connsiteX5" fmla="*/ 317596 w 318823"/>
              <a:gd name="connsiteY5" fmla="*/ 70 h 2426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823" h="2426256">
                <a:moveTo>
                  <a:pt x="317596" y="70"/>
                </a:moveTo>
                <a:cubicBezTo>
                  <a:pt x="299604" y="8537"/>
                  <a:pt x="41371" y="739845"/>
                  <a:pt x="6446" y="1136720"/>
                </a:cubicBezTo>
                <a:cubicBezTo>
                  <a:pt x="-28479" y="1533595"/>
                  <a:pt x="88996" y="2228920"/>
                  <a:pt x="108046" y="2381320"/>
                </a:cubicBezTo>
                <a:cubicBezTo>
                  <a:pt x="127096" y="2533720"/>
                  <a:pt x="119688" y="2267020"/>
                  <a:pt x="120746" y="2051120"/>
                </a:cubicBezTo>
                <a:cubicBezTo>
                  <a:pt x="121804" y="1835220"/>
                  <a:pt x="78413" y="1426703"/>
                  <a:pt x="114396" y="1085920"/>
                </a:cubicBezTo>
                <a:cubicBezTo>
                  <a:pt x="150379" y="745137"/>
                  <a:pt x="335588" y="-8397"/>
                  <a:pt x="317596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FDEDD20F-3593-432F-AD77-548D6A65C924}"/>
              </a:ext>
            </a:extLst>
          </p:cNvPr>
          <p:cNvSpPr/>
          <p:nvPr/>
        </p:nvSpPr>
        <p:spPr>
          <a:xfrm>
            <a:off x="6349162" y="786725"/>
            <a:ext cx="388592" cy="2353648"/>
          </a:xfrm>
          <a:custGeom>
            <a:avLst/>
            <a:gdLst>
              <a:gd name="connsiteX0" fmla="*/ 838 w 388592"/>
              <a:gd name="connsiteY0" fmla="*/ 675 h 2353648"/>
              <a:gd name="connsiteX1" fmla="*/ 248488 w 388592"/>
              <a:gd name="connsiteY1" fmla="*/ 1105575 h 2353648"/>
              <a:gd name="connsiteX2" fmla="*/ 242138 w 388592"/>
              <a:gd name="connsiteY2" fmla="*/ 2026325 h 2353648"/>
              <a:gd name="connsiteX3" fmla="*/ 388188 w 388592"/>
              <a:gd name="connsiteY3" fmla="*/ 2350175 h 2353648"/>
              <a:gd name="connsiteX4" fmla="*/ 280238 w 388592"/>
              <a:gd name="connsiteY4" fmla="*/ 2166025 h 2353648"/>
              <a:gd name="connsiteX5" fmla="*/ 121488 w 388592"/>
              <a:gd name="connsiteY5" fmla="*/ 1689775 h 2353648"/>
              <a:gd name="connsiteX6" fmla="*/ 165938 w 388592"/>
              <a:gd name="connsiteY6" fmla="*/ 953175 h 2353648"/>
              <a:gd name="connsiteX7" fmla="*/ 838 w 388592"/>
              <a:gd name="connsiteY7" fmla="*/ 675 h 2353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8592" h="2353648">
                <a:moveTo>
                  <a:pt x="838" y="675"/>
                </a:moveTo>
                <a:cubicBezTo>
                  <a:pt x="14596" y="26075"/>
                  <a:pt x="208271" y="767967"/>
                  <a:pt x="248488" y="1105575"/>
                </a:cubicBezTo>
                <a:cubicBezTo>
                  <a:pt x="288705" y="1443183"/>
                  <a:pt x="218855" y="1818892"/>
                  <a:pt x="242138" y="2026325"/>
                </a:cubicBezTo>
                <a:cubicBezTo>
                  <a:pt x="265421" y="2233758"/>
                  <a:pt x="381838" y="2326892"/>
                  <a:pt x="388188" y="2350175"/>
                </a:cubicBezTo>
                <a:cubicBezTo>
                  <a:pt x="394538" y="2373458"/>
                  <a:pt x="324688" y="2276091"/>
                  <a:pt x="280238" y="2166025"/>
                </a:cubicBezTo>
                <a:cubicBezTo>
                  <a:pt x="235788" y="2055959"/>
                  <a:pt x="140538" y="1891917"/>
                  <a:pt x="121488" y="1689775"/>
                </a:cubicBezTo>
                <a:cubicBezTo>
                  <a:pt x="102438" y="1487633"/>
                  <a:pt x="184988" y="1233633"/>
                  <a:pt x="165938" y="953175"/>
                </a:cubicBezTo>
                <a:cubicBezTo>
                  <a:pt x="146888" y="672717"/>
                  <a:pt x="-12920" y="-24725"/>
                  <a:pt x="838" y="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ADCA8A93-1A94-4E6D-888F-F9017F211751}"/>
              </a:ext>
            </a:extLst>
          </p:cNvPr>
          <p:cNvSpPr/>
          <p:nvPr/>
        </p:nvSpPr>
        <p:spPr>
          <a:xfrm>
            <a:off x="4466625" y="541606"/>
            <a:ext cx="1629496" cy="2510614"/>
          </a:xfrm>
          <a:custGeom>
            <a:avLst/>
            <a:gdLst>
              <a:gd name="connsiteX0" fmla="*/ 1629375 w 1629496"/>
              <a:gd name="connsiteY0" fmla="*/ 4494 h 2510614"/>
              <a:gd name="connsiteX1" fmla="*/ 702275 w 1629496"/>
              <a:gd name="connsiteY1" fmla="*/ 556944 h 2510614"/>
              <a:gd name="connsiteX2" fmla="*/ 92675 w 1629496"/>
              <a:gd name="connsiteY2" fmla="*/ 1915844 h 2510614"/>
              <a:gd name="connsiteX3" fmla="*/ 3775 w 1629496"/>
              <a:gd name="connsiteY3" fmla="*/ 2500044 h 2510614"/>
              <a:gd name="connsiteX4" fmla="*/ 105375 w 1629496"/>
              <a:gd name="connsiteY4" fmla="*/ 2176194 h 2510614"/>
              <a:gd name="connsiteX5" fmla="*/ 638775 w 1629496"/>
              <a:gd name="connsiteY5" fmla="*/ 817294 h 2510614"/>
              <a:gd name="connsiteX6" fmla="*/ 1629375 w 1629496"/>
              <a:gd name="connsiteY6" fmla="*/ 4494 h 2510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9496" h="2510614">
                <a:moveTo>
                  <a:pt x="1629375" y="4494"/>
                </a:moveTo>
                <a:cubicBezTo>
                  <a:pt x="1639958" y="-38898"/>
                  <a:pt x="958392" y="238386"/>
                  <a:pt x="702275" y="556944"/>
                </a:cubicBezTo>
                <a:cubicBezTo>
                  <a:pt x="446158" y="875502"/>
                  <a:pt x="209092" y="1591994"/>
                  <a:pt x="92675" y="1915844"/>
                </a:cubicBezTo>
                <a:cubicBezTo>
                  <a:pt x="-23742" y="2239694"/>
                  <a:pt x="1658" y="2456652"/>
                  <a:pt x="3775" y="2500044"/>
                </a:cubicBezTo>
                <a:cubicBezTo>
                  <a:pt x="5892" y="2543436"/>
                  <a:pt x="-458" y="2456652"/>
                  <a:pt x="105375" y="2176194"/>
                </a:cubicBezTo>
                <a:cubicBezTo>
                  <a:pt x="211208" y="1895736"/>
                  <a:pt x="379483" y="1178186"/>
                  <a:pt x="638775" y="817294"/>
                </a:cubicBezTo>
                <a:cubicBezTo>
                  <a:pt x="898067" y="456402"/>
                  <a:pt x="1618792" y="47886"/>
                  <a:pt x="1629375" y="4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C2217F9E-9CAF-431D-BFED-BB8EE3C0AD27}"/>
              </a:ext>
            </a:extLst>
          </p:cNvPr>
          <p:cNvSpPr/>
          <p:nvPr/>
        </p:nvSpPr>
        <p:spPr>
          <a:xfrm>
            <a:off x="3930943" y="2749536"/>
            <a:ext cx="933848" cy="1082979"/>
          </a:xfrm>
          <a:custGeom>
            <a:avLst/>
            <a:gdLst>
              <a:gd name="connsiteX0" fmla="*/ 933157 w 933848"/>
              <a:gd name="connsiteY0" fmla="*/ 14 h 1082979"/>
              <a:gd name="connsiteX1" fmla="*/ 755357 w 933848"/>
              <a:gd name="connsiteY1" fmla="*/ 692164 h 1082979"/>
              <a:gd name="connsiteX2" fmla="*/ 787107 w 933848"/>
              <a:gd name="connsiteY2" fmla="*/ 990614 h 1082979"/>
              <a:gd name="connsiteX3" fmla="*/ 634707 w 933848"/>
              <a:gd name="connsiteY3" fmla="*/ 1079514 h 1082979"/>
              <a:gd name="connsiteX4" fmla="*/ 368007 w 933848"/>
              <a:gd name="connsiteY4" fmla="*/ 895364 h 1082979"/>
              <a:gd name="connsiteX5" fmla="*/ 18757 w 933848"/>
              <a:gd name="connsiteY5" fmla="*/ 793764 h 1082979"/>
              <a:gd name="connsiteX6" fmla="*/ 107657 w 933848"/>
              <a:gd name="connsiteY6" fmla="*/ 774714 h 1082979"/>
              <a:gd name="connsiteX7" fmla="*/ 615657 w 933848"/>
              <a:gd name="connsiteY7" fmla="*/ 927114 h 1082979"/>
              <a:gd name="connsiteX8" fmla="*/ 679157 w 933848"/>
              <a:gd name="connsiteY8" fmla="*/ 711214 h 1082979"/>
              <a:gd name="connsiteX9" fmla="*/ 933157 w 933848"/>
              <a:gd name="connsiteY9" fmla="*/ 14 h 108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3848" h="1082979">
                <a:moveTo>
                  <a:pt x="933157" y="14"/>
                </a:moveTo>
                <a:cubicBezTo>
                  <a:pt x="945857" y="-3161"/>
                  <a:pt x="779699" y="527064"/>
                  <a:pt x="755357" y="692164"/>
                </a:cubicBezTo>
                <a:cubicBezTo>
                  <a:pt x="731015" y="857264"/>
                  <a:pt x="807215" y="926056"/>
                  <a:pt x="787107" y="990614"/>
                </a:cubicBezTo>
                <a:cubicBezTo>
                  <a:pt x="766999" y="1055172"/>
                  <a:pt x="704557" y="1095389"/>
                  <a:pt x="634707" y="1079514"/>
                </a:cubicBezTo>
                <a:cubicBezTo>
                  <a:pt x="564857" y="1063639"/>
                  <a:pt x="470665" y="942989"/>
                  <a:pt x="368007" y="895364"/>
                </a:cubicBezTo>
                <a:cubicBezTo>
                  <a:pt x="265349" y="847739"/>
                  <a:pt x="62149" y="813872"/>
                  <a:pt x="18757" y="793764"/>
                </a:cubicBezTo>
                <a:cubicBezTo>
                  <a:pt x="-24635" y="773656"/>
                  <a:pt x="8174" y="752489"/>
                  <a:pt x="107657" y="774714"/>
                </a:cubicBezTo>
                <a:cubicBezTo>
                  <a:pt x="207140" y="796939"/>
                  <a:pt x="520407" y="937697"/>
                  <a:pt x="615657" y="927114"/>
                </a:cubicBezTo>
                <a:cubicBezTo>
                  <a:pt x="710907" y="916531"/>
                  <a:pt x="626240" y="862556"/>
                  <a:pt x="679157" y="711214"/>
                </a:cubicBezTo>
                <a:cubicBezTo>
                  <a:pt x="732074" y="559872"/>
                  <a:pt x="920457" y="3189"/>
                  <a:pt x="933157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AC11F7EE-5084-48CC-9936-31CB7C374D46}"/>
              </a:ext>
            </a:extLst>
          </p:cNvPr>
          <p:cNvSpPr/>
          <p:nvPr/>
        </p:nvSpPr>
        <p:spPr>
          <a:xfrm>
            <a:off x="6054109" y="143988"/>
            <a:ext cx="645153" cy="329324"/>
          </a:xfrm>
          <a:custGeom>
            <a:avLst/>
            <a:gdLst>
              <a:gd name="connsiteX0" fmla="*/ 35541 w 645153"/>
              <a:gd name="connsiteY0" fmla="*/ 319562 h 329324"/>
              <a:gd name="connsiteX1" fmla="*/ 60941 w 645153"/>
              <a:gd name="connsiteY1" fmla="*/ 243362 h 329324"/>
              <a:gd name="connsiteX2" fmla="*/ 270491 w 645153"/>
              <a:gd name="connsiteY2" fmla="*/ 2062 h 329324"/>
              <a:gd name="connsiteX3" fmla="*/ 632441 w 645153"/>
              <a:gd name="connsiteY3" fmla="*/ 122712 h 329324"/>
              <a:gd name="connsiteX4" fmla="*/ 511791 w 645153"/>
              <a:gd name="connsiteY4" fmla="*/ 46512 h 329324"/>
              <a:gd name="connsiteX5" fmla="*/ 35541 w 645153"/>
              <a:gd name="connsiteY5" fmla="*/ 319562 h 329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5153" h="329324">
                <a:moveTo>
                  <a:pt x="35541" y="319562"/>
                </a:moveTo>
                <a:cubicBezTo>
                  <a:pt x="-39601" y="352370"/>
                  <a:pt x="21783" y="296279"/>
                  <a:pt x="60941" y="243362"/>
                </a:cubicBezTo>
                <a:cubicBezTo>
                  <a:pt x="100099" y="190445"/>
                  <a:pt x="175241" y="22170"/>
                  <a:pt x="270491" y="2062"/>
                </a:cubicBezTo>
                <a:cubicBezTo>
                  <a:pt x="365741" y="-18046"/>
                  <a:pt x="592224" y="115304"/>
                  <a:pt x="632441" y="122712"/>
                </a:cubicBezTo>
                <a:cubicBezTo>
                  <a:pt x="672658" y="130120"/>
                  <a:pt x="613391" y="18995"/>
                  <a:pt x="511791" y="46512"/>
                </a:cubicBezTo>
                <a:cubicBezTo>
                  <a:pt x="410191" y="74029"/>
                  <a:pt x="110683" y="286754"/>
                  <a:pt x="35541" y="319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22433E9B-F2E0-4351-8C71-70F30640743A}"/>
              </a:ext>
            </a:extLst>
          </p:cNvPr>
          <p:cNvSpPr/>
          <p:nvPr/>
        </p:nvSpPr>
        <p:spPr>
          <a:xfrm>
            <a:off x="5415103" y="168722"/>
            <a:ext cx="708648" cy="339529"/>
          </a:xfrm>
          <a:custGeom>
            <a:avLst/>
            <a:gdLst>
              <a:gd name="connsiteX0" fmla="*/ 706297 w 708648"/>
              <a:gd name="connsiteY0" fmla="*/ 339278 h 339529"/>
              <a:gd name="connsiteX1" fmla="*/ 471347 w 708648"/>
              <a:gd name="connsiteY1" fmla="*/ 2728 h 339529"/>
              <a:gd name="connsiteX2" fmla="*/ 1447 w 708648"/>
              <a:gd name="connsiteY2" fmla="*/ 174178 h 339529"/>
              <a:gd name="connsiteX3" fmla="*/ 337997 w 708648"/>
              <a:gd name="connsiteY3" fmla="*/ 59878 h 339529"/>
              <a:gd name="connsiteX4" fmla="*/ 706297 w 708648"/>
              <a:gd name="connsiteY4" fmla="*/ 339278 h 339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8648" h="339529">
                <a:moveTo>
                  <a:pt x="706297" y="339278"/>
                </a:moveTo>
                <a:cubicBezTo>
                  <a:pt x="728522" y="329753"/>
                  <a:pt x="588822" y="30245"/>
                  <a:pt x="471347" y="2728"/>
                </a:cubicBezTo>
                <a:cubicBezTo>
                  <a:pt x="353872" y="-24789"/>
                  <a:pt x="23672" y="164653"/>
                  <a:pt x="1447" y="174178"/>
                </a:cubicBezTo>
                <a:cubicBezTo>
                  <a:pt x="-20778" y="183703"/>
                  <a:pt x="218405" y="35536"/>
                  <a:pt x="337997" y="59878"/>
                </a:cubicBezTo>
                <a:cubicBezTo>
                  <a:pt x="457589" y="84220"/>
                  <a:pt x="684072" y="348803"/>
                  <a:pt x="706297" y="339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ECE7258D-C1E5-43B8-9474-61E76DD92AC3}"/>
              </a:ext>
            </a:extLst>
          </p:cNvPr>
          <p:cNvSpPr/>
          <p:nvPr/>
        </p:nvSpPr>
        <p:spPr>
          <a:xfrm>
            <a:off x="4167311" y="301624"/>
            <a:ext cx="1882213" cy="879075"/>
          </a:xfrm>
          <a:custGeom>
            <a:avLst/>
            <a:gdLst>
              <a:gd name="connsiteX0" fmla="*/ 1877889 w 1882213"/>
              <a:gd name="connsiteY0" fmla="*/ 225426 h 879075"/>
              <a:gd name="connsiteX1" fmla="*/ 1319089 w 1882213"/>
              <a:gd name="connsiteY1" fmla="*/ 22226 h 879075"/>
              <a:gd name="connsiteX2" fmla="*/ 49089 w 1882213"/>
              <a:gd name="connsiteY2" fmla="*/ 847726 h 879075"/>
              <a:gd name="connsiteX3" fmla="*/ 322139 w 1882213"/>
              <a:gd name="connsiteY3" fmla="*/ 676276 h 879075"/>
              <a:gd name="connsiteX4" fmla="*/ 899989 w 1882213"/>
              <a:gd name="connsiteY4" fmla="*/ 390526 h 879075"/>
              <a:gd name="connsiteX5" fmla="*/ 1541339 w 1882213"/>
              <a:gd name="connsiteY5" fmla="*/ 111126 h 879075"/>
              <a:gd name="connsiteX6" fmla="*/ 1877889 w 1882213"/>
              <a:gd name="connsiteY6" fmla="*/ 225426 h 87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2213" h="879075">
                <a:moveTo>
                  <a:pt x="1877889" y="225426"/>
                </a:moveTo>
                <a:cubicBezTo>
                  <a:pt x="1840847" y="210609"/>
                  <a:pt x="1623889" y="-81491"/>
                  <a:pt x="1319089" y="22226"/>
                </a:cubicBezTo>
                <a:cubicBezTo>
                  <a:pt x="1014289" y="125943"/>
                  <a:pt x="215247" y="738718"/>
                  <a:pt x="49089" y="847726"/>
                </a:cubicBezTo>
                <a:cubicBezTo>
                  <a:pt x="-117069" y="956734"/>
                  <a:pt x="180322" y="752476"/>
                  <a:pt x="322139" y="676276"/>
                </a:cubicBezTo>
                <a:cubicBezTo>
                  <a:pt x="463956" y="600076"/>
                  <a:pt x="696789" y="484718"/>
                  <a:pt x="899989" y="390526"/>
                </a:cubicBezTo>
                <a:cubicBezTo>
                  <a:pt x="1103189" y="296334"/>
                  <a:pt x="1376239" y="142876"/>
                  <a:pt x="1541339" y="111126"/>
                </a:cubicBezTo>
                <a:cubicBezTo>
                  <a:pt x="1706439" y="79376"/>
                  <a:pt x="1914931" y="240243"/>
                  <a:pt x="1877889" y="225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F993B24E-6298-4042-B7BC-0E5A954501F3}"/>
              </a:ext>
            </a:extLst>
          </p:cNvPr>
          <p:cNvSpPr/>
          <p:nvPr/>
        </p:nvSpPr>
        <p:spPr>
          <a:xfrm>
            <a:off x="4117131" y="566847"/>
            <a:ext cx="1581053" cy="2398675"/>
          </a:xfrm>
          <a:custGeom>
            <a:avLst/>
            <a:gdLst>
              <a:gd name="connsiteX0" fmla="*/ 1572469 w 1581053"/>
              <a:gd name="connsiteY0" fmla="*/ 30053 h 2398675"/>
              <a:gd name="connsiteX1" fmla="*/ 543769 w 1581053"/>
              <a:gd name="connsiteY1" fmla="*/ 741253 h 2398675"/>
              <a:gd name="connsiteX2" fmla="*/ 29419 w 1581053"/>
              <a:gd name="connsiteY2" fmla="*/ 2297003 h 2398675"/>
              <a:gd name="connsiteX3" fmla="*/ 86569 w 1581053"/>
              <a:gd name="connsiteY3" fmla="*/ 2119203 h 2398675"/>
              <a:gd name="connsiteX4" fmla="*/ 283419 w 1581053"/>
              <a:gd name="connsiteY4" fmla="*/ 1071453 h 2398675"/>
              <a:gd name="connsiteX5" fmla="*/ 404069 w 1581053"/>
              <a:gd name="connsiteY5" fmla="*/ 773003 h 2398675"/>
              <a:gd name="connsiteX6" fmla="*/ 1000969 w 1581053"/>
              <a:gd name="connsiteY6" fmla="*/ 195153 h 2398675"/>
              <a:gd name="connsiteX7" fmla="*/ 1572469 w 1581053"/>
              <a:gd name="connsiteY7" fmla="*/ 30053 h 239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1053" h="2398675">
                <a:moveTo>
                  <a:pt x="1572469" y="30053"/>
                </a:moveTo>
                <a:cubicBezTo>
                  <a:pt x="1496269" y="121070"/>
                  <a:pt x="800944" y="363428"/>
                  <a:pt x="543769" y="741253"/>
                </a:cubicBezTo>
                <a:cubicBezTo>
                  <a:pt x="286594" y="1119078"/>
                  <a:pt x="105619" y="2067345"/>
                  <a:pt x="29419" y="2297003"/>
                </a:cubicBezTo>
                <a:cubicBezTo>
                  <a:pt x="-46781" y="2526661"/>
                  <a:pt x="44236" y="2323461"/>
                  <a:pt x="86569" y="2119203"/>
                </a:cubicBezTo>
                <a:cubicBezTo>
                  <a:pt x="128902" y="1914945"/>
                  <a:pt x="230502" y="1295820"/>
                  <a:pt x="283419" y="1071453"/>
                </a:cubicBezTo>
                <a:cubicBezTo>
                  <a:pt x="336336" y="847086"/>
                  <a:pt x="284477" y="919053"/>
                  <a:pt x="404069" y="773003"/>
                </a:cubicBezTo>
                <a:cubicBezTo>
                  <a:pt x="523661" y="626953"/>
                  <a:pt x="804119" y="317920"/>
                  <a:pt x="1000969" y="195153"/>
                </a:cubicBezTo>
                <a:cubicBezTo>
                  <a:pt x="1197819" y="72386"/>
                  <a:pt x="1648669" y="-60964"/>
                  <a:pt x="1572469" y="30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246C8B05-1772-4047-8724-3697F4ED693B}"/>
              </a:ext>
            </a:extLst>
          </p:cNvPr>
          <p:cNvSpPr/>
          <p:nvPr/>
        </p:nvSpPr>
        <p:spPr>
          <a:xfrm>
            <a:off x="3597240" y="1187613"/>
            <a:ext cx="875047" cy="2420315"/>
          </a:xfrm>
          <a:custGeom>
            <a:avLst/>
            <a:gdLst>
              <a:gd name="connsiteX0" fmla="*/ 873160 w 875047"/>
              <a:gd name="connsiteY0" fmla="*/ 1107 h 2420315"/>
              <a:gd name="connsiteX1" fmla="*/ 319440 w 875047"/>
              <a:gd name="connsiteY1" fmla="*/ 935827 h 2420315"/>
              <a:gd name="connsiteX2" fmla="*/ 9560 w 875047"/>
              <a:gd name="connsiteY2" fmla="*/ 2373467 h 2420315"/>
              <a:gd name="connsiteX3" fmla="*/ 116240 w 875047"/>
              <a:gd name="connsiteY3" fmla="*/ 1951827 h 2420315"/>
              <a:gd name="connsiteX4" fmla="*/ 487080 w 875047"/>
              <a:gd name="connsiteY4" fmla="*/ 773267 h 2420315"/>
              <a:gd name="connsiteX5" fmla="*/ 873160 w 875047"/>
              <a:gd name="connsiteY5" fmla="*/ 1107 h 2420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5047" h="2420315">
                <a:moveTo>
                  <a:pt x="873160" y="1107"/>
                </a:moveTo>
                <a:cubicBezTo>
                  <a:pt x="845220" y="28200"/>
                  <a:pt x="463373" y="540434"/>
                  <a:pt x="319440" y="935827"/>
                </a:cubicBezTo>
                <a:cubicBezTo>
                  <a:pt x="175507" y="1331220"/>
                  <a:pt x="43427" y="2204134"/>
                  <a:pt x="9560" y="2373467"/>
                </a:cubicBezTo>
                <a:cubicBezTo>
                  <a:pt x="-24307" y="2542800"/>
                  <a:pt x="36653" y="2218527"/>
                  <a:pt x="116240" y="1951827"/>
                </a:cubicBezTo>
                <a:cubicBezTo>
                  <a:pt x="195827" y="1685127"/>
                  <a:pt x="362620" y="1096694"/>
                  <a:pt x="487080" y="773267"/>
                </a:cubicBezTo>
                <a:cubicBezTo>
                  <a:pt x="611540" y="449840"/>
                  <a:pt x="901100" y="-25986"/>
                  <a:pt x="873160" y="1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0CC84AB3-CA10-4799-9DBE-657830146E4F}"/>
              </a:ext>
            </a:extLst>
          </p:cNvPr>
          <p:cNvSpPr/>
          <p:nvPr/>
        </p:nvSpPr>
        <p:spPr>
          <a:xfrm>
            <a:off x="3426125" y="1186004"/>
            <a:ext cx="779569" cy="2537285"/>
          </a:xfrm>
          <a:custGeom>
            <a:avLst/>
            <a:gdLst>
              <a:gd name="connsiteX0" fmla="*/ 775035 w 779569"/>
              <a:gd name="connsiteY0" fmla="*/ 2716 h 2537285"/>
              <a:gd name="connsiteX1" fmla="*/ 287355 w 779569"/>
              <a:gd name="connsiteY1" fmla="*/ 1044116 h 2537285"/>
              <a:gd name="connsiteX2" fmla="*/ 7955 w 779569"/>
              <a:gd name="connsiteY2" fmla="*/ 2486836 h 2537285"/>
              <a:gd name="connsiteX3" fmla="*/ 114635 w 779569"/>
              <a:gd name="connsiteY3" fmla="*/ 2075356 h 2537285"/>
              <a:gd name="connsiteX4" fmla="*/ 505795 w 779569"/>
              <a:gd name="connsiteY4" fmla="*/ 785036 h 2537285"/>
              <a:gd name="connsiteX5" fmla="*/ 775035 w 779569"/>
              <a:gd name="connsiteY5" fmla="*/ 2716 h 253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9569" h="2537285">
                <a:moveTo>
                  <a:pt x="775035" y="2716"/>
                </a:moveTo>
                <a:cubicBezTo>
                  <a:pt x="738628" y="45896"/>
                  <a:pt x="415202" y="630096"/>
                  <a:pt x="287355" y="1044116"/>
                </a:cubicBezTo>
                <a:cubicBezTo>
                  <a:pt x="159508" y="1458136"/>
                  <a:pt x="36742" y="2314963"/>
                  <a:pt x="7955" y="2486836"/>
                </a:cubicBezTo>
                <a:cubicBezTo>
                  <a:pt x="-20832" y="2658709"/>
                  <a:pt x="31662" y="2358989"/>
                  <a:pt x="114635" y="2075356"/>
                </a:cubicBezTo>
                <a:cubicBezTo>
                  <a:pt x="197608" y="1791723"/>
                  <a:pt x="391495" y="1129629"/>
                  <a:pt x="505795" y="785036"/>
                </a:cubicBezTo>
                <a:cubicBezTo>
                  <a:pt x="620095" y="440443"/>
                  <a:pt x="811442" y="-40464"/>
                  <a:pt x="775035" y="2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DF155135-090F-4AA5-BFDC-1F175E03D6F7}"/>
              </a:ext>
            </a:extLst>
          </p:cNvPr>
          <p:cNvSpPr/>
          <p:nvPr/>
        </p:nvSpPr>
        <p:spPr>
          <a:xfrm>
            <a:off x="8050954" y="1708037"/>
            <a:ext cx="289273" cy="1458758"/>
          </a:xfrm>
          <a:custGeom>
            <a:avLst/>
            <a:gdLst>
              <a:gd name="connsiteX0" fmla="*/ 846 w 289273"/>
              <a:gd name="connsiteY0" fmla="*/ 113 h 1458758"/>
              <a:gd name="connsiteX1" fmla="*/ 286596 w 289273"/>
              <a:gd name="connsiteY1" fmla="*/ 698613 h 1458758"/>
              <a:gd name="connsiteX2" fmla="*/ 146896 w 289273"/>
              <a:gd name="connsiteY2" fmla="*/ 1441563 h 1458758"/>
              <a:gd name="connsiteX3" fmla="*/ 197696 w 289273"/>
              <a:gd name="connsiteY3" fmla="*/ 1174863 h 1458758"/>
              <a:gd name="connsiteX4" fmla="*/ 197696 w 289273"/>
              <a:gd name="connsiteY4" fmla="*/ 647813 h 1458758"/>
              <a:gd name="connsiteX5" fmla="*/ 846 w 289273"/>
              <a:gd name="connsiteY5" fmla="*/ 113 h 1458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273" h="1458758">
                <a:moveTo>
                  <a:pt x="846" y="113"/>
                </a:moveTo>
                <a:cubicBezTo>
                  <a:pt x="15663" y="8580"/>
                  <a:pt x="262254" y="458371"/>
                  <a:pt x="286596" y="698613"/>
                </a:cubicBezTo>
                <a:cubicBezTo>
                  <a:pt x="310938" y="938855"/>
                  <a:pt x="161713" y="1362188"/>
                  <a:pt x="146896" y="1441563"/>
                </a:cubicBezTo>
                <a:cubicBezTo>
                  <a:pt x="132079" y="1520938"/>
                  <a:pt x="189229" y="1307155"/>
                  <a:pt x="197696" y="1174863"/>
                </a:cubicBezTo>
                <a:cubicBezTo>
                  <a:pt x="206163" y="1042571"/>
                  <a:pt x="225213" y="837255"/>
                  <a:pt x="197696" y="647813"/>
                </a:cubicBezTo>
                <a:cubicBezTo>
                  <a:pt x="170179" y="458371"/>
                  <a:pt x="-13971" y="-8354"/>
                  <a:pt x="846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210FF317-E5BD-4EC2-87A5-0EC874532175}"/>
              </a:ext>
            </a:extLst>
          </p:cNvPr>
          <p:cNvSpPr/>
          <p:nvPr/>
        </p:nvSpPr>
        <p:spPr>
          <a:xfrm>
            <a:off x="8332471" y="2097388"/>
            <a:ext cx="489709" cy="2557024"/>
          </a:xfrm>
          <a:custGeom>
            <a:avLst/>
            <a:gdLst>
              <a:gd name="connsiteX0" fmla="*/ 5079 w 489709"/>
              <a:gd name="connsiteY0" fmla="*/ 4462 h 2557024"/>
              <a:gd name="connsiteX1" fmla="*/ 468629 w 489709"/>
              <a:gd name="connsiteY1" fmla="*/ 1160162 h 2557024"/>
              <a:gd name="connsiteX2" fmla="*/ 411479 w 489709"/>
              <a:gd name="connsiteY2" fmla="*/ 2493662 h 2557024"/>
              <a:gd name="connsiteX3" fmla="*/ 417829 w 489709"/>
              <a:gd name="connsiteY3" fmla="*/ 2277762 h 2557024"/>
              <a:gd name="connsiteX4" fmla="*/ 417829 w 489709"/>
              <a:gd name="connsiteY4" fmla="*/ 1706262 h 2557024"/>
              <a:gd name="connsiteX5" fmla="*/ 233679 w 489709"/>
              <a:gd name="connsiteY5" fmla="*/ 798212 h 2557024"/>
              <a:gd name="connsiteX6" fmla="*/ 5079 w 489709"/>
              <a:gd name="connsiteY6" fmla="*/ 4462 h 255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9709" h="2557024">
                <a:moveTo>
                  <a:pt x="5079" y="4462"/>
                </a:moveTo>
                <a:cubicBezTo>
                  <a:pt x="44237" y="64787"/>
                  <a:pt x="400896" y="745295"/>
                  <a:pt x="468629" y="1160162"/>
                </a:cubicBezTo>
                <a:cubicBezTo>
                  <a:pt x="536362" y="1575029"/>
                  <a:pt x="419946" y="2307395"/>
                  <a:pt x="411479" y="2493662"/>
                </a:cubicBezTo>
                <a:cubicBezTo>
                  <a:pt x="403012" y="2679929"/>
                  <a:pt x="416771" y="2408995"/>
                  <a:pt x="417829" y="2277762"/>
                </a:cubicBezTo>
                <a:cubicBezTo>
                  <a:pt x="418887" y="2146529"/>
                  <a:pt x="448521" y="1952854"/>
                  <a:pt x="417829" y="1706262"/>
                </a:cubicBezTo>
                <a:cubicBezTo>
                  <a:pt x="387137" y="1459670"/>
                  <a:pt x="303529" y="1086079"/>
                  <a:pt x="233679" y="798212"/>
                </a:cubicBezTo>
                <a:cubicBezTo>
                  <a:pt x="163829" y="510345"/>
                  <a:pt x="-34079" y="-55863"/>
                  <a:pt x="5079" y="4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584B01BA-B6F7-450D-9E51-402B242464FD}"/>
              </a:ext>
            </a:extLst>
          </p:cNvPr>
          <p:cNvSpPr/>
          <p:nvPr/>
        </p:nvSpPr>
        <p:spPr>
          <a:xfrm>
            <a:off x="3306491" y="3517792"/>
            <a:ext cx="213738" cy="2542731"/>
          </a:xfrm>
          <a:custGeom>
            <a:avLst/>
            <a:gdLst>
              <a:gd name="connsiteX0" fmla="*/ 211409 w 213738"/>
              <a:gd name="connsiteY0" fmla="*/ 108 h 2542731"/>
              <a:gd name="connsiteX1" fmla="*/ 1859 w 213738"/>
              <a:gd name="connsiteY1" fmla="*/ 1022458 h 2542731"/>
              <a:gd name="connsiteX2" fmla="*/ 109809 w 213738"/>
              <a:gd name="connsiteY2" fmla="*/ 2482958 h 2542731"/>
              <a:gd name="connsiteX3" fmla="*/ 128859 w 213738"/>
              <a:gd name="connsiteY3" fmla="*/ 2133708 h 2542731"/>
              <a:gd name="connsiteX4" fmla="*/ 116159 w 213738"/>
              <a:gd name="connsiteY4" fmla="*/ 965308 h 2542731"/>
              <a:gd name="connsiteX5" fmla="*/ 211409 w 213738"/>
              <a:gd name="connsiteY5" fmla="*/ 108 h 254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738" h="2542731">
                <a:moveTo>
                  <a:pt x="211409" y="108"/>
                </a:moveTo>
                <a:cubicBezTo>
                  <a:pt x="192359" y="9633"/>
                  <a:pt x="18792" y="608650"/>
                  <a:pt x="1859" y="1022458"/>
                </a:cubicBezTo>
                <a:cubicBezTo>
                  <a:pt x="-15074" y="1436266"/>
                  <a:pt x="88642" y="2297750"/>
                  <a:pt x="109809" y="2482958"/>
                </a:cubicBezTo>
                <a:cubicBezTo>
                  <a:pt x="130976" y="2668166"/>
                  <a:pt x="127801" y="2386650"/>
                  <a:pt x="128859" y="2133708"/>
                </a:cubicBezTo>
                <a:cubicBezTo>
                  <a:pt x="129917" y="1880766"/>
                  <a:pt x="105576" y="1323025"/>
                  <a:pt x="116159" y="965308"/>
                </a:cubicBezTo>
                <a:cubicBezTo>
                  <a:pt x="126742" y="607591"/>
                  <a:pt x="230459" y="-9417"/>
                  <a:pt x="211409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8256E07D-7C1E-40A7-AC6F-437B5C1ED8A5}"/>
              </a:ext>
            </a:extLst>
          </p:cNvPr>
          <p:cNvSpPr/>
          <p:nvPr/>
        </p:nvSpPr>
        <p:spPr>
          <a:xfrm>
            <a:off x="8070019" y="4443853"/>
            <a:ext cx="746995" cy="1711019"/>
          </a:xfrm>
          <a:custGeom>
            <a:avLst/>
            <a:gdLst>
              <a:gd name="connsiteX0" fmla="*/ 737431 w 746995"/>
              <a:gd name="connsiteY0" fmla="*/ 7497 h 1711019"/>
              <a:gd name="connsiteX1" fmla="*/ 718381 w 746995"/>
              <a:gd name="connsiteY1" fmla="*/ 70997 h 1711019"/>
              <a:gd name="connsiteX2" fmla="*/ 400881 w 746995"/>
              <a:gd name="connsiteY2" fmla="*/ 1106047 h 1711019"/>
              <a:gd name="connsiteX3" fmla="*/ 831 w 746995"/>
              <a:gd name="connsiteY3" fmla="*/ 1709297 h 1711019"/>
              <a:gd name="connsiteX4" fmla="*/ 299281 w 746995"/>
              <a:gd name="connsiteY4" fmla="*/ 1271147 h 1711019"/>
              <a:gd name="connsiteX5" fmla="*/ 413581 w 746995"/>
              <a:gd name="connsiteY5" fmla="*/ 769497 h 1711019"/>
              <a:gd name="connsiteX6" fmla="*/ 540581 w 746995"/>
              <a:gd name="connsiteY6" fmla="*/ 280547 h 1711019"/>
              <a:gd name="connsiteX7" fmla="*/ 737431 w 746995"/>
              <a:gd name="connsiteY7" fmla="*/ 7497 h 1711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6995" h="1711019">
                <a:moveTo>
                  <a:pt x="737431" y="7497"/>
                </a:moveTo>
                <a:cubicBezTo>
                  <a:pt x="767064" y="-27428"/>
                  <a:pt x="718381" y="70997"/>
                  <a:pt x="718381" y="70997"/>
                </a:cubicBezTo>
                <a:cubicBezTo>
                  <a:pt x="662289" y="254089"/>
                  <a:pt x="520473" y="832997"/>
                  <a:pt x="400881" y="1106047"/>
                </a:cubicBezTo>
                <a:cubicBezTo>
                  <a:pt x="281289" y="1379097"/>
                  <a:pt x="17764" y="1681780"/>
                  <a:pt x="831" y="1709297"/>
                </a:cubicBezTo>
                <a:cubicBezTo>
                  <a:pt x="-16102" y="1736814"/>
                  <a:pt x="230489" y="1427780"/>
                  <a:pt x="299281" y="1271147"/>
                </a:cubicBezTo>
                <a:cubicBezTo>
                  <a:pt x="368073" y="1114514"/>
                  <a:pt x="373364" y="934597"/>
                  <a:pt x="413581" y="769497"/>
                </a:cubicBezTo>
                <a:cubicBezTo>
                  <a:pt x="453798" y="604397"/>
                  <a:pt x="482373" y="403314"/>
                  <a:pt x="540581" y="280547"/>
                </a:cubicBezTo>
                <a:cubicBezTo>
                  <a:pt x="598789" y="157780"/>
                  <a:pt x="707798" y="42422"/>
                  <a:pt x="737431" y="7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6D257E06-9A7F-4BCD-9EA9-A5E34ABE8142}"/>
              </a:ext>
            </a:extLst>
          </p:cNvPr>
          <p:cNvSpPr/>
          <p:nvPr/>
        </p:nvSpPr>
        <p:spPr>
          <a:xfrm>
            <a:off x="8516265" y="5262596"/>
            <a:ext cx="1857791" cy="1829827"/>
          </a:xfrm>
          <a:custGeom>
            <a:avLst/>
            <a:gdLst>
              <a:gd name="connsiteX0" fmla="*/ 62585 w 1857791"/>
              <a:gd name="connsiteY0" fmla="*/ 1554 h 1829827"/>
              <a:gd name="connsiteX1" fmla="*/ 170535 w 1857791"/>
              <a:gd name="connsiteY1" fmla="*/ 1068354 h 1829827"/>
              <a:gd name="connsiteX2" fmla="*/ 576935 w 1857791"/>
              <a:gd name="connsiteY2" fmla="*/ 1652554 h 1829827"/>
              <a:gd name="connsiteX3" fmla="*/ 945235 w 1857791"/>
              <a:gd name="connsiteY3" fmla="*/ 1824004 h 1829827"/>
              <a:gd name="connsiteX4" fmla="*/ 1834235 w 1857791"/>
              <a:gd name="connsiteY4" fmla="*/ 1792254 h 1829827"/>
              <a:gd name="connsiteX5" fmla="*/ 1497685 w 1857791"/>
              <a:gd name="connsiteY5" fmla="*/ 1817654 h 1829827"/>
              <a:gd name="connsiteX6" fmla="*/ 411835 w 1857791"/>
              <a:gd name="connsiteY6" fmla="*/ 1703354 h 1829827"/>
              <a:gd name="connsiteX7" fmla="*/ 24485 w 1857791"/>
              <a:gd name="connsiteY7" fmla="*/ 852454 h 1829827"/>
              <a:gd name="connsiteX8" fmla="*/ 62585 w 1857791"/>
              <a:gd name="connsiteY8" fmla="*/ 1554 h 182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7791" h="1829827">
                <a:moveTo>
                  <a:pt x="62585" y="1554"/>
                </a:moveTo>
                <a:cubicBezTo>
                  <a:pt x="86927" y="37537"/>
                  <a:pt x="84810" y="793187"/>
                  <a:pt x="170535" y="1068354"/>
                </a:cubicBezTo>
                <a:cubicBezTo>
                  <a:pt x="256260" y="1343521"/>
                  <a:pt x="447818" y="1526612"/>
                  <a:pt x="576935" y="1652554"/>
                </a:cubicBezTo>
                <a:cubicBezTo>
                  <a:pt x="706052" y="1778496"/>
                  <a:pt x="735685" y="1800721"/>
                  <a:pt x="945235" y="1824004"/>
                </a:cubicBezTo>
                <a:cubicBezTo>
                  <a:pt x="1154785" y="1847287"/>
                  <a:pt x="1742160" y="1793312"/>
                  <a:pt x="1834235" y="1792254"/>
                </a:cubicBezTo>
                <a:cubicBezTo>
                  <a:pt x="1926310" y="1791196"/>
                  <a:pt x="1734752" y="1832471"/>
                  <a:pt x="1497685" y="1817654"/>
                </a:cubicBezTo>
                <a:cubicBezTo>
                  <a:pt x="1260618" y="1802837"/>
                  <a:pt x="657368" y="1864221"/>
                  <a:pt x="411835" y="1703354"/>
                </a:cubicBezTo>
                <a:cubicBezTo>
                  <a:pt x="166302" y="1542487"/>
                  <a:pt x="87985" y="1141379"/>
                  <a:pt x="24485" y="852454"/>
                </a:cubicBezTo>
                <a:cubicBezTo>
                  <a:pt x="-39015" y="563529"/>
                  <a:pt x="38243" y="-34429"/>
                  <a:pt x="62585" y="1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D131CA5B-A3D0-4894-8A26-4D3480E15A1E}"/>
              </a:ext>
            </a:extLst>
          </p:cNvPr>
          <p:cNvSpPr/>
          <p:nvPr/>
        </p:nvSpPr>
        <p:spPr>
          <a:xfrm>
            <a:off x="5141535" y="1595070"/>
            <a:ext cx="534460" cy="1883362"/>
          </a:xfrm>
          <a:custGeom>
            <a:avLst/>
            <a:gdLst>
              <a:gd name="connsiteX0" fmla="*/ 532825 w 534460"/>
              <a:gd name="connsiteY0" fmla="*/ 15290 h 1883362"/>
              <a:gd name="connsiteX1" fmla="*/ 85785 w 534460"/>
              <a:gd name="connsiteY1" fmla="*/ 1188770 h 1883362"/>
              <a:gd name="connsiteX2" fmla="*/ 111185 w 534460"/>
              <a:gd name="connsiteY2" fmla="*/ 1874570 h 1883362"/>
              <a:gd name="connsiteX3" fmla="*/ 80705 w 534460"/>
              <a:gd name="connsiteY3" fmla="*/ 1539290 h 1883362"/>
              <a:gd name="connsiteX4" fmla="*/ 4505 w 534460"/>
              <a:gd name="connsiteY4" fmla="*/ 990650 h 1883362"/>
              <a:gd name="connsiteX5" fmla="*/ 228025 w 534460"/>
              <a:gd name="connsiteY5" fmla="*/ 548690 h 1883362"/>
              <a:gd name="connsiteX6" fmla="*/ 532825 w 534460"/>
              <a:gd name="connsiteY6" fmla="*/ 15290 h 188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4460" h="1883362">
                <a:moveTo>
                  <a:pt x="532825" y="15290"/>
                </a:moveTo>
                <a:cubicBezTo>
                  <a:pt x="509118" y="121970"/>
                  <a:pt x="156058" y="878890"/>
                  <a:pt x="85785" y="1188770"/>
                </a:cubicBezTo>
                <a:cubicBezTo>
                  <a:pt x="15512" y="1498650"/>
                  <a:pt x="112032" y="1816150"/>
                  <a:pt x="111185" y="1874570"/>
                </a:cubicBezTo>
                <a:cubicBezTo>
                  <a:pt x="110338" y="1932990"/>
                  <a:pt x="98485" y="1686610"/>
                  <a:pt x="80705" y="1539290"/>
                </a:cubicBezTo>
                <a:cubicBezTo>
                  <a:pt x="62925" y="1391970"/>
                  <a:pt x="-20048" y="1155750"/>
                  <a:pt x="4505" y="990650"/>
                </a:cubicBezTo>
                <a:cubicBezTo>
                  <a:pt x="29058" y="825550"/>
                  <a:pt x="139972" y="707863"/>
                  <a:pt x="228025" y="548690"/>
                </a:cubicBezTo>
                <a:cubicBezTo>
                  <a:pt x="316078" y="389517"/>
                  <a:pt x="556532" y="-91390"/>
                  <a:pt x="532825" y="15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7C51EBC9-042E-491C-A149-C5FC2E4C9DD0}"/>
              </a:ext>
            </a:extLst>
          </p:cNvPr>
          <p:cNvSpPr/>
          <p:nvPr/>
        </p:nvSpPr>
        <p:spPr>
          <a:xfrm>
            <a:off x="5734717" y="1813553"/>
            <a:ext cx="219483" cy="1381417"/>
          </a:xfrm>
          <a:custGeom>
            <a:avLst/>
            <a:gdLst>
              <a:gd name="connsiteX0" fmla="*/ 193643 w 219483"/>
              <a:gd name="connsiteY0" fmla="*/ 7 h 1381417"/>
              <a:gd name="connsiteX1" fmla="*/ 117443 w 219483"/>
              <a:gd name="connsiteY1" fmla="*/ 848367 h 1381417"/>
              <a:gd name="connsiteX2" fmla="*/ 219043 w 219483"/>
              <a:gd name="connsiteY2" fmla="*/ 1371607 h 1381417"/>
              <a:gd name="connsiteX3" fmla="*/ 147923 w 219483"/>
              <a:gd name="connsiteY3" fmla="*/ 1163327 h 1381417"/>
              <a:gd name="connsiteX4" fmla="*/ 603 w 219483"/>
              <a:gd name="connsiteY4" fmla="*/ 833127 h 1381417"/>
              <a:gd name="connsiteX5" fmla="*/ 193643 w 219483"/>
              <a:gd name="connsiteY5" fmla="*/ 7 h 1381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483" h="1381417">
                <a:moveTo>
                  <a:pt x="193643" y="7"/>
                </a:moveTo>
                <a:cubicBezTo>
                  <a:pt x="213116" y="2547"/>
                  <a:pt x="113210" y="619767"/>
                  <a:pt x="117443" y="848367"/>
                </a:cubicBezTo>
                <a:cubicBezTo>
                  <a:pt x="121676" y="1076967"/>
                  <a:pt x="213963" y="1319114"/>
                  <a:pt x="219043" y="1371607"/>
                </a:cubicBezTo>
                <a:cubicBezTo>
                  <a:pt x="224123" y="1424100"/>
                  <a:pt x="184330" y="1253074"/>
                  <a:pt x="147923" y="1163327"/>
                </a:cubicBezTo>
                <a:cubicBezTo>
                  <a:pt x="111516" y="1073580"/>
                  <a:pt x="-9557" y="1021934"/>
                  <a:pt x="603" y="833127"/>
                </a:cubicBezTo>
                <a:cubicBezTo>
                  <a:pt x="10763" y="644320"/>
                  <a:pt x="174170" y="-2533"/>
                  <a:pt x="193643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965AB577-36B3-41CC-A63E-2E96FC294DEA}"/>
              </a:ext>
            </a:extLst>
          </p:cNvPr>
          <p:cNvSpPr/>
          <p:nvPr/>
        </p:nvSpPr>
        <p:spPr>
          <a:xfrm>
            <a:off x="6214771" y="1596054"/>
            <a:ext cx="335882" cy="1560542"/>
          </a:xfrm>
          <a:custGeom>
            <a:avLst/>
            <a:gdLst>
              <a:gd name="connsiteX0" fmla="*/ 160629 w 335882"/>
              <a:gd name="connsiteY0" fmla="*/ 4146 h 1560542"/>
              <a:gd name="connsiteX1" fmla="*/ 3149 w 335882"/>
              <a:gd name="connsiteY1" fmla="*/ 974426 h 1560542"/>
              <a:gd name="connsiteX2" fmla="*/ 333349 w 335882"/>
              <a:gd name="connsiteY2" fmla="*/ 1553546 h 1560542"/>
              <a:gd name="connsiteX3" fmla="*/ 150469 w 335882"/>
              <a:gd name="connsiteY3" fmla="*/ 1253826 h 1560542"/>
              <a:gd name="connsiteX4" fmla="*/ 53949 w 335882"/>
              <a:gd name="connsiteY4" fmla="*/ 649306 h 1560542"/>
              <a:gd name="connsiteX5" fmla="*/ 160629 w 335882"/>
              <a:gd name="connsiteY5" fmla="*/ 4146 h 1560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882" h="1560542">
                <a:moveTo>
                  <a:pt x="160629" y="4146"/>
                </a:moveTo>
                <a:cubicBezTo>
                  <a:pt x="152162" y="58333"/>
                  <a:pt x="-25638" y="716193"/>
                  <a:pt x="3149" y="974426"/>
                </a:cubicBezTo>
                <a:cubicBezTo>
                  <a:pt x="31936" y="1232659"/>
                  <a:pt x="308796" y="1506979"/>
                  <a:pt x="333349" y="1553546"/>
                </a:cubicBezTo>
                <a:cubicBezTo>
                  <a:pt x="357902" y="1600113"/>
                  <a:pt x="197036" y="1404533"/>
                  <a:pt x="150469" y="1253826"/>
                </a:cubicBezTo>
                <a:cubicBezTo>
                  <a:pt x="103902" y="1103119"/>
                  <a:pt x="49716" y="857586"/>
                  <a:pt x="53949" y="649306"/>
                </a:cubicBezTo>
                <a:cubicBezTo>
                  <a:pt x="58182" y="441026"/>
                  <a:pt x="169096" y="-50041"/>
                  <a:pt x="160629" y="4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6F440504-80CF-4B95-B8B8-74EB29281204}"/>
              </a:ext>
            </a:extLst>
          </p:cNvPr>
          <p:cNvSpPr/>
          <p:nvPr/>
        </p:nvSpPr>
        <p:spPr>
          <a:xfrm>
            <a:off x="7079406" y="1620512"/>
            <a:ext cx="315501" cy="1510343"/>
          </a:xfrm>
          <a:custGeom>
            <a:avLst/>
            <a:gdLst>
              <a:gd name="connsiteX0" fmla="*/ 2114 w 315501"/>
              <a:gd name="connsiteY0" fmla="*/ 8 h 1510343"/>
              <a:gd name="connsiteX1" fmla="*/ 266274 w 315501"/>
              <a:gd name="connsiteY1" fmla="*/ 792488 h 1510343"/>
              <a:gd name="connsiteX2" fmla="*/ 291674 w 315501"/>
              <a:gd name="connsiteY2" fmla="*/ 1493528 h 1510343"/>
              <a:gd name="connsiteX3" fmla="*/ 306914 w 315501"/>
              <a:gd name="connsiteY3" fmla="*/ 1249688 h 1510343"/>
              <a:gd name="connsiteX4" fmla="*/ 149434 w 315501"/>
              <a:gd name="connsiteY4" fmla="*/ 777248 h 1510343"/>
              <a:gd name="connsiteX5" fmla="*/ 2114 w 315501"/>
              <a:gd name="connsiteY5" fmla="*/ 8 h 151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501" h="1510343">
                <a:moveTo>
                  <a:pt x="2114" y="8"/>
                </a:moveTo>
                <a:cubicBezTo>
                  <a:pt x="21587" y="2548"/>
                  <a:pt x="218014" y="543568"/>
                  <a:pt x="266274" y="792488"/>
                </a:cubicBezTo>
                <a:cubicBezTo>
                  <a:pt x="314534" y="1041408"/>
                  <a:pt x="284901" y="1417328"/>
                  <a:pt x="291674" y="1493528"/>
                </a:cubicBezTo>
                <a:cubicBezTo>
                  <a:pt x="298447" y="1569728"/>
                  <a:pt x="330621" y="1369068"/>
                  <a:pt x="306914" y="1249688"/>
                </a:cubicBezTo>
                <a:cubicBezTo>
                  <a:pt x="283207" y="1130308"/>
                  <a:pt x="196001" y="984681"/>
                  <a:pt x="149434" y="777248"/>
                </a:cubicBezTo>
                <a:cubicBezTo>
                  <a:pt x="102867" y="569815"/>
                  <a:pt x="-17359" y="-2532"/>
                  <a:pt x="2114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7B2A7CE1-D7BB-4933-ADC9-955CA6168384}"/>
              </a:ext>
            </a:extLst>
          </p:cNvPr>
          <p:cNvSpPr/>
          <p:nvPr/>
        </p:nvSpPr>
        <p:spPr>
          <a:xfrm>
            <a:off x="7918386" y="1667676"/>
            <a:ext cx="180817" cy="1414499"/>
          </a:xfrm>
          <a:custGeom>
            <a:avLst/>
            <a:gdLst>
              <a:gd name="connsiteX0" fmla="*/ 50864 w 180817"/>
              <a:gd name="connsiteY0" fmla="*/ 2374 h 1414499"/>
              <a:gd name="connsiteX1" fmla="*/ 120714 w 180817"/>
              <a:gd name="connsiteY1" fmla="*/ 1189824 h 1414499"/>
              <a:gd name="connsiteX2" fmla="*/ 64 w 180817"/>
              <a:gd name="connsiteY2" fmla="*/ 1412074 h 1414499"/>
              <a:gd name="connsiteX3" fmla="*/ 139764 w 180817"/>
              <a:gd name="connsiteY3" fmla="*/ 1145374 h 1414499"/>
              <a:gd name="connsiteX4" fmla="*/ 177864 w 180817"/>
              <a:gd name="connsiteY4" fmla="*/ 891374 h 1414499"/>
              <a:gd name="connsiteX5" fmla="*/ 50864 w 180817"/>
              <a:gd name="connsiteY5" fmla="*/ 2374 h 1414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817" h="1414499">
                <a:moveTo>
                  <a:pt x="50864" y="2374"/>
                </a:moveTo>
                <a:cubicBezTo>
                  <a:pt x="41339" y="52116"/>
                  <a:pt x="129181" y="954874"/>
                  <a:pt x="120714" y="1189824"/>
                </a:cubicBezTo>
                <a:cubicBezTo>
                  <a:pt x="112247" y="1424774"/>
                  <a:pt x="-3111" y="1419482"/>
                  <a:pt x="64" y="1412074"/>
                </a:cubicBezTo>
                <a:cubicBezTo>
                  <a:pt x="3239" y="1404666"/>
                  <a:pt x="110131" y="1232157"/>
                  <a:pt x="139764" y="1145374"/>
                </a:cubicBezTo>
                <a:cubicBezTo>
                  <a:pt x="169397" y="1058591"/>
                  <a:pt x="188447" y="1083991"/>
                  <a:pt x="177864" y="891374"/>
                </a:cubicBezTo>
                <a:cubicBezTo>
                  <a:pt x="167281" y="698757"/>
                  <a:pt x="60389" y="-47368"/>
                  <a:pt x="50864" y="2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8924AED3-0C39-4846-89C5-B1A25495858B}"/>
              </a:ext>
            </a:extLst>
          </p:cNvPr>
          <p:cNvSpPr/>
          <p:nvPr/>
        </p:nvSpPr>
        <p:spPr>
          <a:xfrm>
            <a:off x="7478834" y="1325831"/>
            <a:ext cx="341308" cy="1766839"/>
          </a:xfrm>
          <a:custGeom>
            <a:avLst/>
            <a:gdLst>
              <a:gd name="connsiteX0" fmla="*/ 1466 w 341308"/>
              <a:gd name="connsiteY0" fmla="*/ 1319 h 1766839"/>
              <a:gd name="connsiteX1" fmla="*/ 338016 w 341308"/>
              <a:gd name="connsiteY1" fmla="*/ 1125269 h 1766839"/>
              <a:gd name="connsiteX2" fmla="*/ 179266 w 341308"/>
              <a:gd name="connsiteY2" fmla="*/ 1760269 h 1766839"/>
              <a:gd name="connsiteX3" fmla="*/ 287216 w 341308"/>
              <a:gd name="connsiteY3" fmla="*/ 1423719 h 1766839"/>
              <a:gd name="connsiteX4" fmla="*/ 217366 w 341308"/>
              <a:gd name="connsiteY4" fmla="*/ 909369 h 1766839"/>
              <a:gd name="connsiteX5" fmla="*/ 1466 w 341308"/>
              <a:gd name="connsiteY5" fmla="*/ 1319 h 1766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1308" h="1766839">
                <a:moveTo>
                  <a:pt x="1466" y="1319"/>
                </a:moveTo>
                <a:cubicBezTo>
                  <a:pt x="21574" y="37302"/>
                  <a:pt x="308383" y="832111"/>
                  <a:pt x="338016" y="1125269"/>
                </a:cubicBezTo>
                <a:cubicBezTo>
                  <a:pt x="367649" y="1418427"/>
                  <a:pt x="187733" y="1710527"/>
                  <a:pt x="179266" y="1760269"/>
                </a:cubicBezTo>
                <a:cubicBezTo>
                  <a:pt x="170799" y="1810011"/>
                  <a:pt x="280866" y="1565536"/>
                  <a:pt x="287216" y="1423719"/>
                </a:cubicBezTo>
                <a:cubicBezTo>
                  <a:pt x="293566" y="1281902"/>
                  <a:pt x="260758" y="1143261"/>
                  <a:pt x="217366" y="909369"/>
                </a:cubicBezTo>
                <a:cubicBezTo>
                  <a:pt x="173974" y="675477"/>
                  <a:pt x="-18642" y="-34664"/>
                  <a:pt x="1466" y="1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E2DDC90F-77AD-4FDC-B808-398FB378D73F}"/>
              </a:ext>
            </a:extLst>
          </p:cNvPr>
          <p:cNvSpPr/>
          <p:nvPr/>
        </p:nvSpPr>
        <p:spPr>
          <a:xfrm>
            <a:off x="7575181" y="2358058"/>
            <a:ext cx="105272" cy="735876"/>
          </a:xfrm>
          <a:custGeom>
            <a:avLst/>
            <a:gdLst>
              <a:gd name="connsiteX0" fmla="*/ 101969 w 105272"/>
              <a:gd name="connsiteY0" fmla="*/ 4142 h 735876"/>
              <a:gd name="connsiteX1" fmla="*/ 369 w 105272"/>
              <a:gd name="connsiteY1" fmla="*/ 721692 h 735876"/>
              <a:gd name="connsiteX2" fmla="*/ 70219 w 105272"/>
              <a:gd name="connsiteY2" fmla="*/ 442292 h 735876"/>
              <a:gd name="connsiteX3" fmla="*/ 101969 w 105272"/>
              <a:gd name="connsiteY3" fmla="*/ 4142 h 735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272" h="735876">
                <a:moveTo>
                  <a:pt x="101969" y="4142"/>
                </a:moveTo>
                <a:cubicBezTo>
                  <a:pt x="90327" y="50709"/>
                  <a:pt x="5661" y="648667"/>
                  <a:pt x="369" y="721692"/>
                </a:cubicBezTo>
                <a:cubicBezTo>
                  <a:pt x="-4923" y="794717"/>
                  <a:pt x="47994" y="568234"/>
                  <a:pt x="70219" y="442292"/>
                </a:cubicBezTo>
                <a:cubicBezTo>
                  <a:pt x="92444" y="316350"/>
                  <a:pt x="113611" y="-42425"/>
                  <a:pt x="101969" y="4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034039A9-81E5-4A53-B3F9-18EF3CD03E53}"/>
              </a:ext>
            </a:extLst>
          </p:cNvPr>
          <p:cNvSpPr/>
          <p:nvPr/>
        </p:nvSpPr>
        <p:spPr>
          <a:xfrm>
            <a:off x="7040651" y="1822111"/>
            <a:ext cx="196317" cy="1345378"/>
          </a:xfrm>
          <a:custGeom>
            <a:avLst/>
            <a:gdLst>
              <a:gd name="connsiteX0" fmla="*/ 1499 w 196317"/>
              <a:gd name="connsiteY0" fmla="*/ 339 h 1345378"/>
              <a:gd name="connsiteX1" fmla="*/ 185649 w 196317"/>
              <a:gd name="connsiteY1" fmla="*/ 1111589 h 1345378"/>
              <a:gd name="connsiteX2" fmla="*/ 166599 w 196317"/>
              <a:gd name="connsiteY2" fmla="*/ 1340189 h 1345378"/>
              <a:gd name="connsiteX3" fmla="*/ 103099 w 196317"/>
              <a:gd name="connsiteY3" fmla="*/ 997289 h 1345378"/>
              <a:gd name="connsiteX4" fmla="*/ 1499 w 196317"/>
              <a:gd name="connsiteY4" fmla="*/ 339 h 1345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317" h="1345378">
                <a:moveTo>
                  <a:pt x="1499" y="339"/>
                </a:moveTo>
                <a:cubicBezTo>
                  <a:pt x="15257" y="19389"/>
                  <a:pt x="158132" y="888281"/>
                  <a:pt x="185649" y="1111589"/>
                </a:cubicBezTo>
                <a:cubicBezTo>
                  <a:pt x="213166" y="1334897"/>
                  <a:pt x="180357" y="1359239"/>
                  <a:pt x="166599" y="1340189"/>
                </a:cubicBezTo>
                <a:cubicBezTo>
                  <a:pt x="152841" y="1321139"/>
                  <a:pt x="133791" y="1224831"/>
                  <a:pt x="103099" y="997289"/>
                </a:cubicBezTo>
                <a:cubicBezTo>
                  <a:pt x="72407" y="769747"/>
                  <a:pt x="-12259" y="-18711"/>
                  <a:pt x="1499" y="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8B397CB9-C703-4EEC-8378-BAFC2D1E25E6}"/>
              </a:ext>
            </a:extLst>
          </p:cNvPr>
          <p:cNvSpPr/>
          <p:nvPr/>
        </p:nvSpPr>
        <p:spPr>
          <a:xfrm>
            <a:off x="6707707" y="1665814"/>
            <a:ext cx="107567" cy="1433106"/>
          </a:xfrm>
          <a:custGeom>
            <a:avLst/>
            <a:gdLst>
              <a:gd name="connsiteX0" fmla="*/ 23293 w 107567"/>
              <a:gd name="connsiteY0" fmla="*/ 16936 h 1433106"/>
              <a:gd name="connsiteX1" fmla="*/ 4243 w 107567"/>
              <a:gd name="connsiteY1" fmla="*/ 956736 h 1433106"/>
              <a:gd name="connsiteX2" fmla="*/ 105843 w 107567"/>
              <a:gd name="connsiteY2" fmla="*/ 1432986 h 1433106"/>
              <a:gd name="connsiteX3" fmla="*/ 67743 w 107567"/>
              <a:gd name="connsiteY3" fmla="*/ 918636 h 1433106"/>
              <a:gd name="connsiteX4" fmla="*/ 61393 w 107567"/>
              <a:gd name="connsiteY4" fmla="*/ 391586 h 1433106"/>
              <a:gd name="connsiteX5" fmla="*/ 23293 w 107567"/>
              <a:gd name="connsiteY5" fmla="*/ 16936 h 143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567" h="1433106">
                <a:moveTo>
                  <a:pt x="23293" y="16936"/>
                </a:moveTo>
                <a:cubicBezTo>
                  <a:pt x="13768" y="111128"/>
                  <a:pt x="-9515" y="720728"/>
                  <a:pt x="4243" y="956736"/>
                </a:cubicBezTo>
                <a:cubicBezTo>
                  <a:pt x="18001" y="1192744"/>
                  <a:pt x="95260" y="1439336"/>
                  <a:pt x="105843" y="1432986"/>
                </a:cubicBezTo>
                <a:cubicBezTo>
                  <a:pt x="116426" y="1426636"/>
                  <a:pt x="75151" y="1092203"/>
                  <a:pt x="67743" y="918636"/>
                </a:cubicBezTo>
                <a:cubicBezTo>
                  <a:pt x="60335" y="745069"/>
                  <a:pt x="70918" y="537636"/>
                  <a:pt x="61393" y="391586"/>
                </a:cubicBezTo>
                <a:cubicBezTo>
                  <a:pt x="51868" y="245536"/>
                  <a:pt x="32818" y="-77256"/>
                  <a:pt x="23293" y="16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60124C06-6285-46BC-9A25-421FD5D88392}"/>
              </a:ext>
            </a:extLst>
          </p:cNvPr>
          <p:cNvSpPr/>
          <p:nvPr/>
        </p:nvSpPr>
        <p:spPr>
          <a:xfrm>
            <a:off x="6373815" y="1776589"/>
            <a:ext cx="268364" cy="1359527"/>
          </a:xfrm>
          <a:custGeom>
            <a:avLst/>
            <a:gdLst>
              <a:gd name="connsiteX0" fmla="*/ 46035 w 268364"/>
              <a:gd name="connsiteY0" fmla="*/ 128411 h 1359527"/>
              <a:gd name="connsiteX1" fmla="*/ 141285 w 268364"/>
              <a:gd name="connsiteY1" fmla="*/ 985661 h 1359527"/>
              <a:gd name="connsiteX2" fmla="*/ 268285 w 268364"/>
              <a:gd name="connsiteY2" fmla="*/ 1353961 h 1359527"/>
              <a:gd name="connsiteX3" fmla="*/ 122235 w 268364"/>
              <a:gd name="connsiteY3" fmla="*/ 1176161 h 1359527"/>
              <a:gd name="connsiteX4" fmla="*/ 1585 w 268364"/>
              <a:gd name="connsiteY4" fmla="*/ 757061 h 1359527"/>
              <a:gd name="connsiteX5" fmla="*/ 52385 w 268364"/>
              <a:gd name="connsiteY5" fmla="*/ 71261 h 1359527"/>
              <a:gd name="connsiteX6" fmla="*/ 46035 w 268364"/>
              <a:gd name="connsiteY6" fmla="*/ 128411 h 1359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8364" h="1359527">
                <a:moveTo>
                  <a:pt x="46035" y="128411"/>
                </a:moveTo>
                <a:cubicBezTo>
                  <a:pt x="60852" y="280811"/>
                  <a:pt x="104243" y="781403"/>
                  <a:pt x="141285" y="985661"/>
                </a:cubicBezTo>
                <a:cubicBezTo>
                  <a:pt x="178327" y="1189919"/>
                  <a:pt x="271460" y="1322211"/>
                  <a:pt x="268285" y="1353961"/>
                </a:cubicBezTo>
                <a:cubicBezTo>
                  <a:pt x="265110" y="1385711"/>
                  <a:pt x="166685" y="1275644"/>
                  <a:pt x="122235" y="1176161"/>
                </a:cubicBezTo>
                <a:cubicBezTo>
                  <a:pt x="77785" y="1076678"/>
                  <a:pt x="13227" y="941211"/>
                  <a:pt x="1585" y="757061"/>
                </a:cubicBezTo>
                <a:cubicBezTo>
                  <a:pt x="-10057" y="572911"/>
                  <a:pt x="46035" y="180269"/>
                  <a:pt x="52385" y="71261"/>
                </a:cubicBezTo>
                <a:cubicBezTo>
                  <a:pt x="58735" y="-37747"/>
                  <a:pt x="31218" y="-23989"/>
                  <a:pt x="46035" y="128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9B3DEE42-CC43-473B-8B09-0A702DA00BBC}"/>
              </a:ext>
            </a:extLst>
          </p:cNvPr>
          <p:cNvSpPr/>
          <p:nvPr/>
        </p:nvSpPr>
        <p:spPr>
          <a:xfrm>
            <a:off x="6106052" y="1807518"/>
            <a:ext cx="248578" cy="1393577"/>
          </a:xfrm>
          <a:custGeom>
            <a:avLst/>
            <a:gdLst>
              <a:gd name="connsiteX0" fmla="*/ 116948 w 248578"/>
              <a:gd name="connsiteY0" fmla="*/ 2232 h 1393577"/>
              <a:gd name="connsiteX1" fmla="*/ 66148 w 248578"/>
              <a:gd name="connsiteY1" fmla="*/ 783282 h 1393577"/>
              <a:gd name="connsiteX2" fmla="*/ 243948 w 248578"/>
              <a:gd name="connsiteY2" fmla="*/ 1373832 h 1393577"/>
              <a:gd name="connsiteX3" fmla="*/ 180448 w 248578"/>
              <a:gd name="connsiteY3" fmla="*/ 1227782 h 1393577"/>
              <a:gd name="connsiteX4" fmla="*/ 8998 w 248578"/>
              <a:gd name="connsiteY4" fmla="*/ 973782 h 1393577"/>
              <a:gd name="connsiteX5" fmla="*/ 34398 w 248578"/>
              <a:gd name="connsiteY5" fmla="*/ 561032 h 1393577"/>
              <a:gd name="connsiteX6" fmla="*/ 116948 w 248578"/>
              <a:gd name="connsiteY6" fmla="*/ 2232 h 139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578" h="1393577">
                <a:moveTo>
                  <a:pt x="116948" y="2232"/>
                </a:moveTo>
                <a:cubicBezTo>
                  <a:pt x="122240" y="39274"/>
                  <a:pt x="44981" y="554682"/>
                  <a:pt x="66148" y="783282"/>
                </a:cubicBezTo>
                <a:cubicBezTo>
                  <a:pt x="87315" y="1011882"/>
                  <a:pt x="224898" y="1299749"/>
                  <a:pt x="243948" y="1373832"/>
                </a:cubicBezTo>
                <a:cubicBezTo>
                  <a:pt x="262998" y="1447915"/>
                  <a:pt x="219606" y="1294457"/>
                  <a:pt x="180448" y="1227782"/>
                </a:cubicBezTo>
                <a:cubicBezTo>
                  <a:pt x="141290" y="1161107"/>
                  <a:pt x="33340" y="1084907"/>
                  <a:pt x="8998" y="973782"/>
                </a:cubicBezTo>
                <a:cubicBezTo>
                  <a:pt x="-15344" y="862657"/>
                  <a:pt x="15348" y="722957"/>
                  <a:pt x="34398" y="561032"/>
                </a:cubicBezTo>
                <a:cubicBezTo>
                  <a:pt x="53448" y="399107"/>
                  <a:pt x="111656" y="-34810"/>
                  <a:pt x="116948" y="2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31E51671-AD25-4314-98E7-DA041A220674}"/>
              </a:ext>
            </a:extLst>
          </p:cNvPr>
          <p:cNvSpPr/>
          <p:nvPr/>
        </p:nvSpPr>
        <p:spPr>
          <a:xfrm>
            <a:off x="5323877" y="2082309"/>
            <a:ext cx="253018" cy="1331806"/>
          </a:xfrm>
          <a:custGeom>
            <a:avLst/>
            <a:gdLst>
              <a:gd name="connsiteX0" fmla="*/ 251423 w 253018"/>
              <a:gd name="connsiteY0" fmla="*/ 491 h 1331806"/>
              <a:gd name="connsiteX1" fmla="*/ 111723 w 253018"/>
              <a:gd name="connsiteY1" fmla="*/ 883141 h 1331806"/>
              <a:gd name="connsiteX2" fmla="*/ 143473 w 253018"/>
              <a:gd name="connsiteY2" fmla="*/ 1327641 h 1331806"/>
              <a:gd name="connsiteX3" fmla="*/ 130773 w 253018"/>
              <a:gd name="connsiteY3" fmla="*/ 1086341 h 1331806"/>
              <a:gd name="connsiteX4" fmla="*/ 3773 w 253018"/>
              <a:gd name="connsiteY4" fmla="*/ 762491 h 1331806"/>
              <a:gd name="connsiteX5" fmla="*/ 251423 w 253018"/>
              <a:gd name="connsiteY5" fmla="*/ 491 h 133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018" h="1331806">
                <a:moveTo>
                  <a:pt x="251423" y="491"/>
                </a:moveTo>
                <a:cubicBezTo>
                  <a:pt x="269415" y="20599"/>
                  <a:pt x="129715" y="661949"/>
                  <a:pt x="111723" y="883141"/>
                </a:cubicBezTo>
                <a:cubicBezTo>
                  <a:pt x="93731" y="1104333"/>
                  <a:pt x="140298" y="1293774"/>
                  <a:pt x="143473" y="1327641"/>
                </a:cubicBezTo>
                <a:cubicBezTo>
                  <a:pt x="146648" y="1361508"/>
                  <a:pt x="154056" y="1180533"/>
                  <a:pt x="130773" y="1086341"/>
                </a:cubicBezTo>
                <a:cubicBezTo>
                  <a:pt x="107490" y="992149"/>
                  <a:pt x="-23744" y="942408"/>
                  <a:pt x="3773" y="762491"/>
                </a:cubicBezTo>
                <a:cubicBezTo>
                  <a:pt x="31290" y="582574"/>
                  <a:pt x="233431" y="-19617"/>
                  <a:pt x="251423" y="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AAE7ADC0-4C49-4DEC-B3B0-AD52215EDB46}"/>
              </a:ext>
            </a:extLst>
          </p:cNvPr>
          <p:cNvSpPr/>
          <p:nvPr/>
        </p:nvSpPr>
        <p:spPr>
          <a:xfrm>
            <a:off x="5697796" y="2795857"/>
            <a:ext cx="242104" cy="468768"/>
          </a:xfrm>
          <a:custGeom>
            <a:avLst/>
            <a:gdLst>
              <a:gd name="connsiteX0" fmla="*/ 44721 w 242104"/>
              <a:gd name="connsiteY0" fmla="*/ 260 h 468768"/>
              <a:gd name="connsiteX1" fmla="*/ 74354 w 242104"/>
              <a:gd name="connsiteY1" fmla="*/ 288126 h 468768"/>
              <a:gd name="connsiteX2" fmla="*/ 233104 w 242104"/>
              <a:gd name="connsiteY2" fmla="*/ 463810 h 468768"/>
              <a:gd name="connsiteX3" fmla="*/ 199237 w 242104"/>
              <a:gd name="connsiteY3" fmla="*/ 404543 h 468768"/>
              <a:gd name="connsiteX4" fmla="*/ 6621 w 242104"/>
              <a:gd name="connsiteY4" fmla="*/ 239443 h 468768"/>
              <a:gd name="connsiteX5" fmla="*/ 44721 w 242104"/>
              <a:gd name="connsiteY5" fmla="*/ 260 h 468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104" h="468768">
                <a:moveTo>
                  <a:pt x="44721" y="260"/>
                </a:moveTo>
                <a:cubicBezTo>
                  <a:pt x="56010" y="8374"/>
                  <a:pt x="42957" y="210868"/>
                  <a:pt x="74354" y="288126"/>
                </a:cubicBezTo>
                <a:cubicBezTo>
                  <a:pt x="105751" y="365384"/>
                  <a:pt x="212290" y="444407"/>
                  <a:pt x="233104" y="463810"/>
                </a:cubicBezTo>
                <a:cubicBezTo>
                  <a:pt x="253918" y="483213"/>
                  <a:pt x="236984" y="441937"/>
                  <a:pt x="199237" y="404543"/>
                </a:cubicBezTo>
                <a:cubicBezTo>
                  <a:pt x="161490" y="367149"/>
                  <a:pt x="31315" y="302943"/>
                  <a:pt x="6621" y="239443"/>
                </a:cubicBezTo>
                <a:cubicBezTo>
                  <a:pt x="-18073" y="175943"/>
                  <a:pt x="33432" y="-7854"/>
                  <a:pt x="44721" y="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CDA753DC-D1F8-4AA6-83BA-F471BF265220}"/>
              </a:ext>
            </a:extLst>
          </p:cNvPr>
          <p:cNvSpPr/>
          <p:nvPr/>
        </p:nvSpPr>
        <p:spPr>
          <a:xfrm>
            <a:off x="5926655" y="2578937"/>
            <a:ext cx="116968" cy="653486"/>
          </a:xfrm>
          <a:custGeom>
            <a:avLst/>
            <a:gdLst>
              <a:gd name="connsiteX0" fmla="*/ 45520 w 116968"/>
              <a:gd name="connsiteY0" fmla="*/ 5513 h 653486"/>
              <a:gd name="connsiteX1" fmla="*/ 115370 w 116968"/>
              <a:gd name="connsiteY1" fmla="*/ 634163 h 653486"/>
              <a:gd name="connsiteX2" fmla="*/ 86795 w 116968"/>
              <a:gd name="connsiteY2" fmla="*/ 478588 h 653486"/>
              <a:gd name="connsiteX3" fmla="*/ 1070 w 116968"/>
              <a:gd name="connsiteY3" fmla="*/ 335713 h 653486"/>
              <a:gd name="connsiteX4" fmla="*/ 45520 w 116968"/>
              <a:gd name="connsiteY4" fmla="*/ 5513 h 65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968" h="653486">
                <a:moveTo>
                  <a:pt x="45520" y="5513"/>
                </a:moveTo>
                <a:cubicBezTo>
                  <a:pt x="64570" y="55255"/>
                  <a:pt x="108491" y="555317"/>
                  <a:pt x="115370" y="634163"/>
                </a:cubicBezTo>
                <a:cubicBezTo>
                  <a:pt x="122249" y="713009"/>
                  <a:pt x="105845" y="528330"/>
                  <a:pt x="86795" y="478588"/>
                </a:cubicBezTo>
                <a:cubicBezTo>
                  <a:pt x="67745" y="428846"/>
                  <a:pt x="8478" y="414559"/>
                  <a:pt x="1070" y="335713"/>
                </a:cubicBezTo>
                <a:cubicBezTo>
                  <a:pt x="-6338" y="256867"/>
                  <a:pt x="26470" y="-44229"/>
                  <a:pt x="45520" y="5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6374A216-8870-46AB-B060-8A4BE83617D4}"/>
              </a:ext>
            </a:extLst>
          </p:cNvPr>
          <p:cNvSpPr/>
          <p:nvPr/>
        </p:nvSpPr>
        <p:spPr>
          <a:xfrm>
            <a:off x="6992754" y="2355197"/>
            <a:ext cx="182757" cy="887210"/>
          </a:xfrm>
          <a:custGeom>
            <a:avLst/>
            <a:gdLst>
              <a:gd name="connsiteX0" fmla="*/ 39871 w 182757"/>
              <a:gd name="connsiteY0" fmla="*/ 653 h 887210"/>
              <a:gd name="connsiteX1" fmla="*/ 77971 w 182757"/>
              <a:gd name="connsiteY1" fmla="*/ 680103 h 887210"/>
              <a:gd name="connsiteX2" fmla="*/ 182746 w 182757"/>
              <a:gd name="connsiteY2" fmla="*/ 883303 h 887210"/>
              <a:gd name="connsiteX3" fmla="*/ 84321 w 182757"/>
              <a:gd name="connsiteY3" fmla="*/ 794403 h 887210"/>
              <a:gd name="connsiteX4" fmla="*/ 1771 w 182757"/>
              <a:gd name="connsiteY4" fmla="*/ 559453 h 887210"/>
              <a:gd name="connsiteX5" fmla="*/ 39871 w 182757"/>
              <a:gd name="connsiteY5" fmla="*/ 653 h 887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757" h="887210">
                <a:moveTo>
                  <a:pt x="39871" y="653"/>
                </a:moveTo>
                <a:cubicBezTo>
                  <a:pt x="52571" y="20761"/>
                  <a:pt x="54159" y="532995"/>
                  <a:pt x="77971" y="680103"/>
                </a:cubicBezTo>
                <a:cubicBezTo>
                  <a:pt x="101783" y="827211"/>
                  <a:pt x="181688" y="864253"/>
                  <a:pt x="182746" y="883303"/>
                </a:cubicBezTo>
                <a:cubicBezTo>
                  <a:pt x="183804" y="902353"/>
                  <a:pt x="114484" y="848378"/>
                  <a:pt x="84321" y="794403"/>
                </a:cubicBezTo>
                <a:cubicBezTo>
                  <a:pt x="54159" y="740428"/>
                  <a:pt x="11825" y="688570"/>
                  <a:pt x="1771" y="559453"/>
                </a:cubicBezTo>
                <a:cubicBezTo>
                  <a:pt x="-8283" y="430336"/>
                  <a:pt x="27171" y="-19455"/>
                  <a:pt x="39871" y="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: 図形 181">
            <a:extLst>
              <a:ext uri="{FF2B5EF4-FFF2-40B4-BE49-F238E27FC236}">
                <a16:creationId xmlns:a16="http://schemas.microsoft.com/office/drawing/2014/main" id="{EB496236-7836-4555-A9E3-5FD640B9C789}"/>
              </a:ext>
            </a:extLst>
          </p:cNvPr>
          <p:cNvSpPr/>
          <p:nvPr/>
        </p:nvSpPr>
        <p:spPr>
          <a:xfrm>
            <a:off x="7359227" y="2871893"/>
            <a:ext cx="773260" cy="152400"/>
          </a:xfrm>
          <a:custGeom>
            <a:avLst/>
            <a:gdLst>
              <a:gd name="connsiteX0" fmla="*/ 0 w 773260"/>
              <a:gd name="connsiteY0" fmla="*/ 152400 h 152400"/>
              <a:gd name="connsiteX1" fmla="*/ 338666 w 773260"/>
              <a:gd name="connsiteY1" fmla="*/ 0 h 152400"/>
              <a:gd name="connsiteX2" fmla="*/ 757766 w 773260"/>
              <a:gd name="connsiteY2" fmla="*/ 55034 h 152400"/>
              <a:gd name="connsiteX3" fmla="*/ 651933 w 773260"/>
              <a:gd name="connsiteY3" fmla="*/ 38100 h 152400"/>
              <a:gd name="connsiteX4" fmla="*/ 355600 w 773260"/>
              <a:gd name="connsiteY4" fmla="*/ 38100 h 152400"/>
              <a:gd name="connsiteX5" fmla="*/ 0 w 773260"/>
              <a:gd name="connsiteY5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3260" h="152400">
                <a:moveTo>
                  <a:pt x="0" y="152400"/>
                </a:moveTo>
                <a:cubicBezTo>
                  <a:pt x="106186" y="84314"/>
                  <a:pt x="212372" y="16228"/>
                  <a:pt x="338666" y="0"/>
                </a:cubicBezTo>
                <a:lnTo>
                  <a:pt x="757766" y="55034"/>
                </a:lnTo>
                <a:cubicBezTo>
                  <a:pt x="809977" y="61384"/>
                  <a:pt x="718961" y="40922"/>
                  <a:pt x="651933" y="38100"/>
                </a:cubicBezTo>
                <a:cubicBezTo>
                  <a:pt x="584905" y="35278"/>
                  <a:pt x="460728" y="22578"/>
                  <a:pt x="355600" y="38100"/>
                </a:cubicBezTo>
                <a:cubicBezTo>
                  <a:pt x="250472" y="53622"/>
                  <a:pt x="135819" y="92428"/>
                  <a:pt x="0" y="152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3B6874A1-6FE9-476F-83F5-7AD14F9C3ABB}"/>
              </a:ext>
            </a:extLst>
          </p:cNvPr>
          <p:cNvSpPr/>
          <p:nvPr/>
        </p:nvSpPr>
        <p:spPr>
          <a:xfrm>
            <a:off x="7486096" y="2969716"/>
            <a:ext cx="542207" cy="97045"/>
          </a:xfrm>
          <a:custGeom>
            <a:avLst/>
            <a:gdLst>
              <a:gd name="connsiteX0" fmla="*/ 131 w 542207"/>
              <a:gd name="connsiteY0" fmla="*/ 96911 h 97045"/>
              <a:gd name="connsiteX1" fmla="*/ 228731 w 542207"/>
              <a:gd name="connsiteY1" fmla="*/ 41877 h 97045"/>
              <a:gd name="connsiteX2" fmla="*/ 533531 w 542207"/>
              <a:gd name="connsiteY2" fmla="*/ 3777 h 97045"/>
              <a:gd name="connsiteX3" fmla="*/ 436164 w 542207"/>
              <a:gd name="connsiteY3" fmla="*/ 3777 h 97045"/>
              <a:gd name="connsiteX4" fmla="*/ 199097 w 542207"/>
              <a:gd name="connsiteY4" fmla="*/ 24944 h 97045"/>
              <a:gd name="connsiteX5" fmla="*/ 131 w 542207"/>
              <a:gd name="connsiteY5" fmla="*/ 96911 h 97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2207" h="97045">
                <a:moveTo>
                  <a:pt x="131" y="96911"/>
                </a:moveTo>
                <a:cubicBezTo>
                  <a:pt x="5070" y="99733"/>
                  <a:pt x="139831" y="57399"/>
                  <a:pt x="228731" y="41877"/>
                </a:cubicBezTo>
                <a:cubicBezTo>
                  <a:pt x="317631" y="26355"/>
                  <a:pt x="498959" y="10127"/>
                  <a:pt x="533531" y="3777"/>
                </a:cubicBezTo>
                <a:cubicBezTo>
                  <a:pt x="568103" y="-2573"/>
                  <a:pt x="491903" y="249"/>
                  <a:pt x="436164" y="3777"/>
                </a:cubicBezTo>
                <a:cubicBezTo>
                  <a:pt x="380425" y="7305"/>
                  <a:pt x="267536" y="12950"/>
                  <a:pt x="199097" y="24944"/>
                </a:cubicBezTo>
                <a:cubicBezTo>
                  <a:pt x="130658" y="36938"/>
                  <a:pt x="-4808" y="94089"/>
                  <a:pt x="131" y="96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322C9B54-3189-4868-A7E9-C48A117B2901}"/>
              </a:ext>
            </a:extLst>
          </p:cNvPr>
          <p:cNvSpPr/>
          <p:nvPr/>
        </p:nvSpPr>
        <p:spPr>
          <a:xfrm>
            <a:off x="4260490" y="3456069"/>
            <a:ext cx="643594" cy="978094"/>
          </a:xfrm>
          <a:custGeom>
            <a:avLst/>
            <a:gdLst>
              <a:gd name="connsiteX0" fmla="*/ 612077 w 643594"/>
              <a:gd name="connsiteY0" fmla="*/ 15264 h 978094"/>
              <a:gd name="connsiteX1" fmla="*/ 531643 w 643594"/>
              <a:gd name="connsiteY1" fmla="*/ 404731 h 978094"/>
              <a:gd name="connsiteX2" fmla="*/ 616310 w 643594"/>
              <a:gd name="connsiteY2" fmla="*/ 959298 h 978094"/>
              <a:gd name="connsiteX3" fmla="*/ 586677 w 643594"/>
              <a:gd name="connsiteY3" fmla="*/ 794198 h 978094"/>
              <a:gd name="connsiteX4" fmla="*/ 10943 w 643594"/>
              <a:gd name="connsiteY4" fmla="*/ 269264 h 978094"/>
              <a:gd name="connsiteX5" fmla="*/ 235310 w 643594"/>
              <a:gd name="connsiteY5" fmla="*/ 336998 h 978094"/>
              <a:gd name="connsiteX6" fmla="*/ 561277 w 643594"/>
              <a:gd name="connsiteY6" fmla="*/ 104164 h 978094"/>
              <a:gd name="connsiteX7" fmla="*/ 612077 w 643594"/>
              <a:gd name="connsiteY7" fmla="*/ 15264 h 978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3594" h="978094">
                <a:moveTo>
                  <a:pt x="612077" y="15264"/>
                </a:moveTo>
                <a:cubicBezTo>
                  <a:pt x="607138" y="65359"/>
                  <a:pt x="530938" y="247392"/>
                  <a:pt x="531643" y="404731"/>
                </a:cubicBezTo>
                <a:cubicBezTo>
                  <a:pt x="532348" y="562070"/>
                  <a:pt x="607138" y="894387"/>
                  <a:pt x="616310" y="959298"/>
                </a:cubicBezTo>
                <a:cubicBezTo>
                  <a:pt x="625482" y="1024209"/>
                  <a:pt x="687572" y="909204"/>
                  <a:pt x="586677" y="794198"/>
                </a:cubicBezTo>
                <a:cubicBezTo>
                  <a:pt x="485782" y="679192"/>
                  <a:pt x="69504" y="345464"/>
                  <a:pt x="10943" y="269264"/>
                </a:cubicBezTo>
                <a:cubicBezTo>
                  <a:pt x="-47618" y="193064"/>
                  <a:pt x="143588" y="364515"/>
                  <a:pt x="235310" y="336998"/>
                </a:cubicBezTo>
                <a:cubicBezTo>
                  <a:pt x="327032" y="309481"/>
                  <a:pt x="499188" y="158492"/>
                  <a:pt x="561277" y="104164"/>
                </a:cubicBezTo>
                <a:cubicBezTo>
                  <a:pt x="623366" y="49836"/>
                  <a:pt x="617016" y="-34831"/>
                  <a:pt x="612077" y="1526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3D641960-8E34-4DF5-8141-22161EC3E91C}"/>
              </a:ext>
            </a:extLst>
          </p:cNvPr>
          <p:cNvSpPr/>
          <p:nvPr/>
        </p:nvSpPr>
        <p:spPr>
          <a:xfrm>
            <a:off x="7365073" y="4876024"/>
            <a:ext cx="825423" cy="1516332"/>
          </a:xfrm>
          <a:custGeom>
            <a:avLst/>
            <a:gdLst>
              <a:gd name="connsiteX0" fmla="*/ 822194 w 825423"/>
              <a:gd name="connsiteY0" fmla="*/ 30409 h 1516332"/>
              <a:gd name="connsiteX1" fmla="*/ 428494 w 825423"/>
              <a:gd name="connsiteY1" fmla="*/ 1080276 h 1516332"/>
              <a:gd name="connsiteX2" fmla="*/ 242227 w 825423"/>
              <a:gd name="connsiteY2" fmla="*/ 1372376 h 1516332"/>
              <a:gd name="connsiteX3" fmla="*/ 5160 w 825423"/>
              <a:gd name="connsiteY3" fmla="*/ 1516309 h 1516332"/>
              <a:gd name="connsiteX4" fmla="*/ 89827 w 825423"/>
              <a:gd name="connsiteY4" fmla="*/ 1380843 h 1516332"/>
              <a:gd name="connsiteX5" fmla="*/ 216827 w 825423"/>
              <a:gd name="connsiteY5" fmla="*/ 1063343 h 1516332"/>
              <a:gd name="connsiteX6" fmla="*/ 593594 w 825423"/>
              <a:gd name="connsiteY6" fmla="*/ 352143 h 1516332"/>
              <a:gd name="connsiteX7" fmla="*/ 822194 w 825423"/>
              <a:gd name="connsiteY7" fmla="*/ 30409 h 1516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5423" h="1516332">
                <a:moveTo>
                  <a:pt x="822194" y="30409"/>
                </a:moveTo>
                <a:cubicBezTo>
                  <a:pt x="794677" y="151764"/>
                  <a:pt x="525155" y="856615"/>
                  <a:pt x="428494" y="1080276"/>
                </a:cubicBezTo>
                <a:cubicBezTo>
                  <a:pt x="331833" y="1303937"/>
                  <a:pt x="312783" y="1299704"/>
                  <a:pt x="242227" y="1372376"/>
                </a:cubicBezTo>
                <a:cubicBezTo>
                  <a:pt x="171671" y="1445048"/>
                  <a:pt x="30560" y="1514898"/>
                  <a:pt x="5160" y="1516309"/>
                </a:cubicBezTo>
                <a:cubicBezTo>
                  <a:pt x="-20240" y="1517720"/>
                  <a:pt x="54549" y="1456337"/>
                  <a:pt x="89827" y="1380843"/>
                </a:cubicBezTo>
                <a:cubicBezTo>
                  <a:pt x="125105" y="1305349"/>
                  <a:pt x="132866" y="1234793"/>
                  <a:pt x="216827" y="1063343"/>
                </a:cubicBezTo>
                <a:cubicBezTo>
                  <a:pt x="300788" y="891893"/>
                  <a:pt x="491994" y="525710"/>
                  <a:pt x="593594" y="352143"/>
                </a:cubicBezTo>
                <a:cubicBezTo>
                  <a:pt x="695194" y="178576"/>
                  <a:pt x="849711" y="-90946"/>
                  <a:pt x="822194" y="3040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E6479A29-44BA-4378-B66E-88D087AF73C7}"/>
              </a:ext>
            </a:extLst>
          </p:cNvPr>
          <p:cNvSpPr/>
          <p:nvPr/>
        </p:nvSpPr>
        <p:spPr>
          <a:xfrm>
            <a:off x="8039296" y="2962712"/>
            <a:ext cx="375646" cy="2074476"/>
          </a:xfrm>
          <a:custGeom>
            <a:avLst/>
            <a:gdLst>
              <a:gd name="connsiteX0" fmla="*/ 82354 w 375646"/>
              <a:gd name="connsiteY0" fmla="*/ 66238 h 2074476"/>
              <a:gd name="connsiteX1" fmla="*/ 323654 w 375646"/>
              <a:gd name="connsiteY1" fmla="*/ 853638 h 2074476"/>
              <a:gd name="connsiteX2" fmla="*/ 355404 w 375646"/>
              <a:gd name="connsiteY2" fmla="*/ 1031438 h 2074476"/>
              <a:gd name="connsiteX3" fmla="*/ 76004 w 375646"/>
              <a:gd name="connsiteY3" fmla="*/ 2041088 h 2074476"/>
              <a:gd name="connsiteX4" fmla="*/ 120454 w 375646"/>
              <a:gd name="connsiteY4" fmla="*/ 1761688 h 2074476"/>
              <a:gd name="connsiteX5" fmla="*/ 241104 w 375646"/>
              <a:gd name="connsiteY5" fmla="*/ 1063188 h 2074476"/>
              <a:gd name="connsiteX6" fmla="*/ 190304 w 375646"/>
              <a:gd name="connsiteY6" fmla="*/ 555188 h 2074476"/>
              <a:gd name="connsiteX7" fmla="*/ 6154 w 375646"/>
              <a:gd name="connsiteY7" fmla="*/ 97988 h 2074476"/>
              <a:gd name="connsiteX8" fmla="*/ 82354 w 375646"/>
              <a:gd name="connsiteY8" fmla="*/ 66238 h 2074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5646" h="2074476">
                <a:moveTo>
                  <a:pt x="82354" y="66238"/>
                </a:moveTo>
                <a:cubicBezTo>
                  <a:pt x="135271" y="192180"/>
                  <a:pt x="278146" y="692771"/>
                  <a:pt x="323654" y="853638"/>
                </a:cubicBezTo>
                <a:cubicBezTo>
                  <a:pt x="369162" y="1014505"/>
                  <a:pt x="396679" y="833530"/>
                  <a:pt x="355404" y="1031438"/>
                </a:cubicBezTo>
                <a:cubicBezTo>
                  <a:pt x="314129" y="1229346"/>
                  <a:pt x="115162" y="1919380"/>
                  <a:pt x="76004" y="2041088"/>
                </a:cubicBezTo>
                <a:cubicBezTo>
                  <a:pt x="36846" y="2162796"/>
                  <a:pt x="92937" y="1924671"/>
                  <a:pt x="120454" y="1761688"/>
                </a:cubicBezTo>
                <a:cubicBezTo>
                  <a:pt x="147971" y="1598705"/>
                  <a:pt x="229462" y="1264271"/>
                  <a:pt x="241104" y="1063188"/>
                </a:cubicBezTo>
                <a:cubicBezTo>
                  <a:pt x="252746" y="862105"/>
                  <a:pt x="229462" y="716055"/>
                  <a:pt x="190304" y="555188"/>
                </a:cubicBezTo>
                <a:cubicBezTo>
                  <a:pt x="151146" y="394321"/>
                  <a:pt x="29437" y="177363"/>
                  <a:pt x="6154" y="97988"/>
                </a:cubicBezTo>
                <a:cubicBezTo>
                  <a:pt x="-17129" y="18613"/>
                  <a:pt x="29437" y="-59704"/>
                  <a:pt x="82354" y="6623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7B1F2989-E17B-4E6C-9647-FF6187173B4F}"/>
              </a:ext>
            </a:extLst>
          </p:cNvPr>
          <p:cNvSpPr/>
          <p:nvPr/>
        </p:nvSpPr>
        <p:spPr>
          <a:xfrm>
            <a:off x="4494607" y="3948934"/>
            <a:ext cx="2657243" cy="2568045"/>
          </a:xfrm>
          <a:custGeom>
            <a:avLst/>
            <a:gdLst>
              <a:gd name="connsiteX0" fmla="*/ 109143 w 2657243"/>
              <a:gd name="connsiteY0" fmla="*/ 153166 h 2568045"/>
              <a:gd name="connsiteX1" fmla="*/ 826693 w 2657243"/>
              <a:gd name="connsiteY1" fmla="*/ 1270766 h 2568045"/>
              <a:gd name="connsiteX2" fmla="*/ 2553893 w 2657243"/>
              <a:gd name="connsiteY2" fmla="*/ 2458216 h 2568045"/>
              <a:gd name="connsiteX3" fmla="*/ 2287193 w 2657243"/>
              <a:gd name="connsiteY3" fmla="*/ 2432816 h 2568045"/>
              <a:gd name="connsiteX4" fmla="*/ 852093 w 2657243"/>
              <a:gd name="connsiteY4" fmla="*/ 1727966 h 2568045"/>
              <a:gd name="connsiteX5" fmla="*/ 128193 w 2657243"/>
              <a:gd name="connsiteY5" fmla="*/ 648466 h 2568045"/>
              <a:gd name="connsiteX6" fmla="*/ 13893 w 2657243"/>
              <a:gd name="connsiteY6" fmla="*/ 178566 h 2568045"/>
              <a:gd name="connsiteX7" fmla="*/ 13893 w 2657243"/>
              <a:gd name="connsiteY7" fmla="*/ 13466 h 2568045"/>
              <a:gd name="connsiteX8" fmla="*/ 109143 w 2657243"/>
              <a:gd name="connsiteY8" fmla="*/ 153166 h 256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57243" h="2568045">
                <a:moveTo>
                  <a:pt x="109143" y="153166"/>
                </a:moveTo>
                <a:cubicBezTo>
                  <a:pt x="244610" y="362716"/>
                  <a:pt x="419235" y="886591"/>
                  <a:pt x="826693" y="1270766"/>
                </a:cubicBezTo>
                <a:cubicBezTo>
                  <a:pt x="1234151" y="1654941"/>
                  <a:pt x="2310476" y="2264541"/>
                  <a:pt x="2553893" y="2458216"/>
                </a:cubicBezTo>
                <a:cubicBezTo>
                  <a:pt x="2797310" y="2651891"/>
                  <a:pt x="2570826" y="2554524"/>
                  <a:pt x="2287193" y="2432816"/>
                </a:cubicBezTo>
                <a:cubicBezTo>
                  <a:pt x="2003560" y="2311108"/>
                  <a:pt x="1211926" y="2025358"/>
                  <a:pt x="852093" y="1727966"/>
                </a:cubicBezTo>
                <a:cubicBezTo>
                  <a:pt x="492260" y="1430574"/>
                  <a:pt x="267893" y="906699"/>
                  <a:pt x="128193" y="648466"/>
                </a:cubicBezTo>
                <a:cubicBezTo>
                  <a:pt x="-11507" y="390233"/>
                  <a:pt x="32943" y="284399"/>
                  <a:pt x="13893" y="178566"/>
                </a:cubicBezTo>
                <a:cubicBezTo>
                  <a:pt x="-5157" y="72733"/>
                  <a:pt x="-4099" y="18758"/>
                  <a:pt x="13893" y="13466"/>
                </a:cubicBezTo>
                <a:cubicBezTo>
                  <a:pt x="31885" y="8174"/>
                  <a:pt x="-26324" y="-56384"/>
                  <a:pt x="109143" y="15316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194B6AF0-43C1-4515-89EB-AD5FD34012E5}"/>
              </a:ext>
            </a:extLst>
          </p:cNvPr>
          <p:cNvSpPr/>
          <p:nvPr/>
        </p:nvSpPr>
        <p:spPr>
          <a:xfrm>
            <a:off x="5329319" y="3581275"/>
            <a:ext cx="354082" cy="688034"/>
          </a:xfrm>
          <a:custGeom>
            <a:avLst/>
            <a:gdLst>
              <a:gd name="connsiteX0" fmla="*/ 186714 w 354082"/>
              <a:gd name="connsiteY0" fmla="*/ 125 h 688034"/>
              <a:gd name="connsiteX1" fmla="*/ 102048 w 354082"/>
              <a:gd name="connsiteY1" fmla="*/ 343025 h 688034"/>
              <a:gd name="connsiteX2" fmla="*/ 347581 w 354082"/>
              <a:gd name="connsiteY2" fmla="*/ 677458 h 688034"/>
              <a:gd name="connsiteX3" fmla="*/ 258681 w 354082"/>
              <a:gd name="connsiteY3" fmla="*/ 584325 h 688034"/>
              <a:gd name="connsiteX4" fmla="*/ 448 w 354082"/>
              <a:gd name="connsiteY4" fmla="*/ 381125 h 688034"/>
              <a:gd name="connsiteX5" fmla="*/ 186714 w 354082"/>
              <a:gd name="connsiteY5" fmla="*/ 125 h 688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082" h="688034">
                <a:moveTo>
                  <a:pt x="186714" y="125"/>
                </a:moveTo>
                <a:cubicBezTo>
                  <a:pt x="203647" y="-6225"/>
                  <a:pt x="75237" y="230136"/>
                  <a:pt x="102048" y="343025"/>
                </a:cubicBezTo>
                <a:cubicBezTo>
                  <a:pt x="128859" y="455914"/>
                  <a:pt x="321476" y="637241"/>
                  <a:pt x="347581" y="677458"/>
                </a:cubicBezTo>
                <a:cubicBezTo>
                  <a:pt x="373686" y="717675"/>
                  <a:pt x="316536" y="633714"/>
                  <a:pt x="258681" y="584325"/>
                </a:cubicBezTo>
                <a:cubicBezTo>
                  <a:pt x="200826" y="534936"/>
                  <a:pt x="11031" y="478492"/>
                  <a:pt x="448" y="381125"/>
                </a:cubicBezTo>
                <a:cubicBezTo>
                  <a:pt x="-10135" y="283758"/>
                  <a:pt x="169781" y="6475"/>
                  <a:pt x="186714" y="12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500CAB0C-CAE1-421A-83D1-4124AD76A337}"/>
              </a:ext>
            </a:extLst>
          </p:cNvPr>
          <p:cNvSpPr/>
          <p:nvPr/>
        </p:nvSpPr>
        <p:spPr>
          <a:xfrm>
            <a:off x="6910291" y="3380612"/>
            <a:ext cx="169971" cy="885233"/>
          </a:xfrm>
          <a:custGeom>
            <a:avLst/>
            <a:gdLst>
              <a:gd name="connsiteX0" fmla="*/ 14384 w 169971"/>
              <a:gd name="connsiteY0" fmla="*/ 3938 h 885233"/>
              <a:gd name="connsiteX1" fmla="*/ 154084 w 169971"/>
              <a:gd name="connsiteY1" fmla="*/ 299213 h 885233"/>
              <a:gd name="connsiteX2" fmla="*/ 160434 w 169971"/>
              <a:gd name="connsiteY2" fmla="*/ 515113 h 885233"/>
              <a:gd name="connsiteX3" fmla="*/ 96934 w 169971"/>
              <a:gd name="connsiteY3" fmla="*/ 870713 h 885233"/>
              <a:gd name="connsiteX4" fmla="*/ 115984 w 169971"/>
              <a:gd name="connsiteY4" fmla="*/ 778638 h 885233"/>
              <a:gd name="connsiteX5" fmla="*/ 33434 w 169971"/>
              <a:gd name="connsiteY5" fmla="*/ 432563 h 885233"/>
              <a:gd name="connsiteX6" fmla="*/ 8034 w 169971"/>
              <a:gd name="connsiteY6" fmla="*/ 264288 h 885233"/>
              <a:gd name="connsiteX7" fmla="*/ 4859 w 169971"/>
              <a:gd name="connsiteY7" fmla="*/ 137288 h 885233"/>
              <a:gd name="connsiteX8" fmla="*/ 14384 w 169971"/>
              <a:gd name="connsiteY8" fmla="*/ 3938 h 885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971" h="885233">
                <a:moveTo>
                  <a:pt x="14384" y="3938"/>
                </a:moveTo>
                <a:cubicBezTo>
                  <a:pt x="39255" y="30925"/>
                  <a:pt x="129742" y="214017"/>
                  <a:pt x="154084" y="299213"/>
                </a:cubicBezTo>
                <a:cubicBezTo>
                  <a:pt x="178426" y="384409"/>
                  <a:pt x="169959" y="419863"/>
                  <a:pt x="160434" y="515113"/>
                </a:cubicBezTo>
                <a:cubicBezTo>
                  <a:pt x="150909" y="610363"/>
                  <a:pt x="104342" y="826792"/>
                  <a:pt x="96934" y="870713"/>
                </a:cubicBezTo>
                <a:cubicBezTo>
                  <a:pt x="89526" y="914634"/>
                  <a:pt x="126567" y="851663"/>
                  <a:pt x="115984" y="778638"/>
                </a:cubicBezTo>
                <a:cubicBezTo>
                  <a:pt x="105401" y="705613"/>
                  <a:pt x="51426" y="518288"/>
                  <a:pt x="33434" y="432563"/>
                </a:cubicBezTo>
                <a:cubicBezTo>
                  <a:pt x="15442" y="346838"/>
                  <a:pt x="12796" y="313501"/>
                  <a:pt x="8034" y="264288"/>
                </a:cubicBezTo>
                <a:cubicBezTo>
                  <a:pt x="3271" y="215076"/>
                  <a:pt x="5388" y="178563"/>
                  <a:pt x="4859" y="137288"/>
                </a:cubicBezTo>
                <a:cubicBezTo>
                  <a:pt x="4330" y="96013"/>
                  <a:pt x="-10487" y="-23049"/>
                  <a:pt x="14384" y="393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6D40A595-1D1D-471C-B536-0FBC3ECBD9EE}"/>
              </a:ext>
            </a:extLst>
          </p:cNvPr>
          <p:cNvSpPr/>
          <p:nvPr/>
        </p:nvSpPr>
        <p:spPr>
          <a:xfrm>
            <a:off x="5563410" y="3482828"/>
            <a:ext cx="795645" cy="473293"/>
          </a:xfrm>
          <a:custGeom>
            <a:avLst/>
            <a:gdLst>
              <a:gd name="connsiteX0" fmla="*/ 338915 w 795645"/>
              <a:gd name="connsiteY0" fmla="*/ 147 h 473293"/>
              <a:gd name="connsiteX1" fmla="*/ 230965 w 795645"/>
              <a:gd name="connsiteY1" fmla="*/ 130322 h 473293"/>
              <a:gd name="connsiteX2" fmla="*/ 2365 w 795645"/>
              <a:gd name="connsiteY2" fmla="*/ 136672 h 473293"/>
              <a:gd name="connsiteX3" fmla="*/ 129365 w 795645"/>
              <a:gd name="connsiteY3" fmla="*/ 155722 h 473293"/>
              <a:gd name="connsiteX4" fmla="*/ 402415 w 795645"/>
              <a:gd name="connsiteY4" fmla="*/ 409722 h 473293"/>
              <a:gd name="connsiteX5" fmla="*/ 780240 w 795645"/>
              <a:gd name="connsiteY5" fmla="*/ 473222 h 473293"/>
              <a:gd name="connsiteX6" fmla="*/ 697690 w 795645"/>
              <a:gd name="connsiteY6" fmla="*/ 419247 h 473293"/>
              <a:gd name="connsiteX7" fmla="*/ 469090 w 795645"/>
              <a:gd name="connsiteY7" fmla="*/ 289072 h 473293"/>
              <a:gd name="connsiteX8" fmla="*/ 316690 w 795645"/>
              <a:gd name="connsiteY8" fmla="*/ 158897 h 473293"/>
              <a:gd name="connsiteX9" fmla="*/ 338915 w 795645"/>
              <a:gd name="connsiteY9" fmla="*/ 147 h 473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645" h="473293">
                <a:moveTo>
                  <a:pt x="338915" y="147"/>
                </a:moveTo>
                <a:cubicBezTo>
                  <a:pt x="324627" y="-4616"/>
                  <a:pt x="287057" y="107568"/>
                  <a:pt x="230965" y="130322"/>
                </a:cubicBezTo>
                <a:cubicBezTo>
                  <a:pt x="174873" y="153076"/>
                  <a:pt x="19298" y="132439"/>
                  <a:pt x="2365" y="136672"/>
                </a:cubicBezTo>
                <a:cubicBezTo>
                  <a:pt x="-14568" y="140905"/>
                  <a:pt x="62690" y="110214"/>
                  <a:pt x="129365" y="155722"/>
                </a:cubicBezTo>
                <a:cubicBezTo>
                  <a:pt x="196040" y="201230"/>
                  <a:pt x="293936" y="356805"/>
                  <a:pt x="402415" y="409722"/>
                </a:cubicBezTo>
                <a:cubicBezTo>
                  <a:pt x="510894" y="462639"/>
                  <a:pt x="731028" y="471635"/>
                  <a:pt x="780240" y="473222"/>
                </a:cubicBezTo>
                <a:cubicBezTo>
                  <a:pt x="829452" y="474809"/>
                  <a:pt x="749548" y="449939"/>
                  <a:pt x="697690" y="419247"/>
                </a:cubicBezTo>
                <a:cubicBezTo>
                  <a:pt x="645832" y="388555"/>
                  <a:pt x="532590" y="332464"/>
                  <a:pt x="469090" y="289072"/>
                </a:cubicBezTo>
                <a:cubicBezTo>
                  <a:pt x="405590" y="245680"/>
                  <a:pt x="337327" y="201759"/>
                  <a:pt x="316690" y="158897"/>
                </a:cubicBezTo>
                <a:cubicBezTo>
                  <a:pt x="296053" y="116035"/>
                  <a:pt x="353203" y="4910"/>
                  <a:pt x="338915" y="14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11613B8C-CD5B-4BED-9ADE-2454482F67F5}"/>
              </a:ext>
            </a:extLst>
          </p:cNvPr>
          <p:cNvSpPr/>
          <p:nvPr/>
        </p:nvSpPr>
        <p:spPr>
          <a:xfrm>
            <a:off x="6227555" y="3326907"/>
            <a:ext cx="435791" cy="187881"/>
          </a:xfrm>
          <a:custGeom>
            <a:avLst/>
            <a:gdLst>
              <a:gd name="connsiteX0" fmla="*/ 434653 w 435791"/>
              <a:gd name="connsiteY0" fmla="*/ 187818 h 187881"/>
              <a:gd name="connsiteX1" fmla="*/ 301303 w 435791"/>
              <a:gd name="connsiteY1" fmla="*/ 77751 h 187881"/>
              <a:gd name="connsiteX2" fmla="*/ 7087 w 435791"/>
              <a:gd name="connsiteY2" fmla="*/ 5785 h 187881"/>
              <a:gd name="connsiteX3" fmla="*/ 112920 w 435791"/>
              <a:gd name="connsiteY3" fmla="*/ 14251 h 187881"/>
              <a:gd name="connsiteX4" fmla="*/ 352103 w 435791"/>
              <a:gd name="connsiteY4" fmla="*/ 92568 h 187881"/>
              <a:gd name="connsiteX5" fmla="*/ 434653 w 435791"/>
              <a:gd name="connsiteY5" fmla="*/ 187818 h 187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791" h="187881">
                <a:moveTo>
                  <a:pt x="434653" y="187818"/>
                </a:moveTo>
                <a:cubicBezTo>
                  <a:pt x="426186" y="185349"/>
                  <a:pt x="372564" y="108090"/>
                  <a:pt x="301303" y="77751"/>
                </a:cubicBezTo>
                <a:cubicBezTo>
                  <a:pt x="230042" y="47412"/>
                  <a:pt x="38484" y="16368"/>
                  <a:pt x="7087" y="5785"/>
                </a:cubicBezTo>
                <a:cubicBezTo>
                  <a:pt x="-24310" y="-4798"/>
                  <a:pt x="55417" y="-213"/>
                  <a:pt x="112920" y="14251"/>
                </a:cubicBezTo>
                <a:cubicBezTo>
                  <a:pt x="170423" y="28715"/>
                  <a:pt x="300950" y="64699"/>
                  <a:pt x="352103" y="92568"/>
                </a:cubicBezTo>
                <a:cubicBezTo>
                  <a:pt x="403256" y="120437"/>
                  <a:pt x="443120" y="190287"/>
                  <a:pt x="434653" y="187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6CA50707-CC19-4D41-BE8A-C29A69F625EF}"/>
              </a:ext>
            </a:extLst>
          </p:cNvPr>
          <p:cNvSpPr/>
          <p:nvPr/>
        </p:nvSpPr>
        <p:spPr>
          <a:xfrm>
            <a:off x="6761280" y="3783180"/>
            <a:ext cx="312642" cy="593020"/>
          </a:xfrm>
          <a:custGeom>
            <a:avLst/>
            <a:gdLst>
              <a:gd name="connsiteX0" fmla="*/ 74495 w 312642"/>
              <a:gd name="connsiteY0" fmla="*/ 14120 h 593020"/>
              <a:gd name="connsiteX1" fmla="*/ 1470 w 312642"/>
              <a:gd name="connsiteY1" fmla="*/ 442745 h 593020"/>
              <a:gd name="connsiteX2" fmla="*/ 134820 w 312642"/>
              <a:gd name="connsiteY2" fmla="*/ 591970 h 593020"/>
              <a:gd name="connsiteX3" fmla="*/ 233245 w 312642"/>
              <a:gd name="connsiteY3" fmla="*/ 503070 h 593020"/>
              <a:gd name="connsiteX4" fmla="*/ 312620 w 312642"/>
              <a:gd name="connsiteY4" fmla="*/ 385595 h 593020"/>
              <a:gd name="connsiteX5" fmla="*/ 239595 w 312642"/>
              <a:gd name="connsiteY5" fmla="*/ 128420 h 593020"/>
              <a:gd name="connsiteX6" fmla="*/ 74495 w 312642"/>
              <a:gd name="connsiteY6" fmla="*/ 14120 h 593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642" h="593020">
                <a:moveTo>
                  <a:pt x="74495" y="14120"/>
                </a:moveTo>
                <a:cubicBezTo>
                  <a:pt x="34807" y="66508"/>
                  <a:pt x="-8584" y="346437"/>
                  <a:pt x="1470" y="442745"/>
                </a:cubicBezTo>
                <a:cubicBezTo>
                  <a:pt x="11524" y="539053"/>
                  <a:pt x="96191" y="581916"/>
                  <a:pt x="134820" y="591970"/>
                </a:cubicBezTo>
                <a:cubicBezTo>
                  <a:pt x="173449" y="602024"/>
                  <a:pt x="203612" y="537466"/>
                  <a:pt x="233245" y="503070"/>
                </a:cubicBezTo>
                <a:cubicBezTo>
                  <a:pt x="262878" y="468674"/>
                  <a:pt x="311562" y="448037"/>
                  <a:pt x="312620" y="385595"/>
                </a:cubicBezTo>
                <a:cubicBezTo>
                  <a:pt x="313678" y="323153"/>
                  <a:pt x="277166" y="189274"/>
                  <a:pt x="239595" y="128420"/>
                </a:cubicBezTo>
                <a:cubicBezTo>
                  <a:pt x="202024" y="67566"/>
                  <a:pt x="114183" y="-38268"/>
                  <a:pt x="74495" y="1412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22528E82-1880-4D27-9E7A-4CE537917769}"/>
              </a:ext>
            </a:extLst>
          </p:cNvPr>
          <p:cNvSpPr/>
          <p:nvPr/>
        </p:nvSpPr>
        <p:spPr>
          <a:xfrm>
            <a:off x="5922955" y="5149736"/>
            <a:ext cx="562222" cy="857114"/>
          </a:xfrm>
          <a:custGeom>
            <a:avLst/>
            <a:gdLst>
              <a:gd name="connsiteX0" fmla="*/ 33345 w 562222"/>
              <a:gd name="connsiteY0" fmla="*/ 6464 h 857114"/>
              <a:gd name="connsiteX1" fmla="*/ 217495 w 562222"/>
              <a:gd name="connsiteY1" fmla="*/ 514464 h 857114"/>
              <a:gd name="connsiteX2" fmla="*/ 541345 w 562222"/>
              <a:gd name="connsiteY2" fmla="*/ 838314 h 857114"/>
              <a:gd name="connsiteX3" fmla="*/ 496895 w 562222"/>
              <a:gd name="connsiteY3" fmla="*/ 797039 h 857114"/>
              <a:gd name="connsiteX4" fmla="*/ 227020 w 562222"/>
              <a:gd name="connsiteY4" fmla="*/ 619239 h 857114"/>
              <a:gd name="connsiteX5" fmla="*/ 166695 w 562222"/>
              <a:gd name="connsiteY5" fmla="*/ 501764 h 857114"/>
              <a:gd name="connsiteX6" fmla="*/ 11120 w 562222"/>
              <a:gd name="connsiteY6" fmla="*/ 244589 h 857114"/>
              <a:gd name="connsiteX7" fmla="*/ 33345 w 562222"/>
              <a:gd name="connsiteY7" fmla="*/ 6464 h 857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2222" h="857114">
                <a:moveTo>
                  <a:pt x="33345" y="6464"/>
                </a:moveTo>
                <a:cubicBezTo>
                  <a:pt x="67741" y="51443"/>
                  <a:pt x="132828" y="375822"/>
                  <a:pt x="217495" y="514464"/>
                </a:cubicBezTo>
                <a:cubicBezTo>
                  <a:pt x="302162" y="653106"/>
                  <a:pt x="494778" y="791218"/>
                  <a:pt x="541345" y="838314"/>
                </a:cubicBezTo>
                <a:cubicBezTo>
                  <a:pt x="587912" y="885410"/>
                  <a:pt x="549282" y="833551"/>
                  <a:pt x="496895" y="797039"/>
                </a:cubicBezTo>
                <a:cubicBezTo>
                  <a:pt x="444508" y="760527"/>
                  <a:pt x="282053" y="668452"/>
                  <a:pt x="227020" y="619239"/>
                </a:cubicBezTo>
                <a:cubicBezTo>
                  <a:pt x="171987" y="570027"/>
                  <a:pt x="202678" y="564206"/>
                  <a:pt x="166695" y="501764"/>
                </a:cubicBezTo>
                <a:cubicBezTo>
                  <a:pt x="130712" y="439322"/>
                  <a:pt x="31757" y="326081"/>
                  <a:pt x="11120" y="244589"/>
                </a:cubicBezTo>
                <a:cubicBezTo>
                  <a:pt x="-9517" y="163097"/>
                  <a:pt x="-1051" y="-38515"/>
                  <a:pt x="33345" y="646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EF070135-E8D7-4F8F-B0C8-82254FAB22F6}"/>
              </a:ext>
            </a:extLst>
          </p:cNvPr>
          <p:cNvSpPr/>
          <p:nvPr/>
        </p:nvSpPr>
        <p:spPr>
          <a:xfrm>
            <a:off x="6506589" y="5490478"/>
            <a:ext cx="341773" cy="337923"/>
          </a:xfrm>
          <a:custGeom>
            <a:avLst/>
            <a:gdLst>
              <a:gd name="connsiteX0" fmla="*/ 44 w 341773"/>
              <a:gd name="connsiteY0" fmla="*/ 155 h 337923"/>
              <a:gd name="connsiteX1" fmla="*/ 154561 w 341773"/>
              <a:gd name="connsiteY1" fmla="*/ 245689 h 337923"/>
              <a:gd name="connsiteX2" fmla="*/ 338711 w 341773"/>
              <a:gd name="connsiteY2" fmla="*/ 336705 h 337923"/>
              <a:gd name="connsiteX3" fmla="*/ 262511 w 341773"/>
              <a:gd name="connsiteY3" fmla="*/ 292255 h 337923"/>
              <a:gd name="connsiteX4" fmla="*/ 169378 w 341773"/>
              <a:gd name="connsiteY4" fmla="*/ 209705 h 337923"/>
              <a:gd name="connsiteX5" fmla="*/ 44 w 341773"/>
              <a:gd name="connsiteY5" fmla="*/ 155 h 33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1773" h="337923">
                <a:moveTo>
                  <a:pt x="44" y="155"/>
                </a:moveTo>
                <a:cubicBezTo>
                  <a:pt x="-2426" y="6152"/>
                  <a:pt x="98117" y="189597"/>
                  <a:pt x="154561" y="245689"/>
                </a:cubicBezTo>
                <a:cubicBezTo>
                  <a:pt x="211005" y="301781"/>
                  <a:pt x="320719" y="328944"/>
                  <a:pt x="338711" y="336705"/>
                </a:cubicBezTo>
                <a:cubicBezTo>
                  <a:pt x="356703" y="344466"/>
                  <a:pt x="290733" y="313422"/>
                  <a:pt x="262511" y="292255"/>
                </a:cubicBezTo>
                <a:cubicBezTo>
                  <a:pt x="234289" y="271088"/>
                  <a:pt x="210653" y="255566"/>
                  <a:pt x="169378" y="209705"/>
                </a:cubicBezTo>
                <a:cubicBezTo>
                  <a:pt x="128103" y="163844"/>
                  <a:pt x="2514" y="-5842"/>
                  <a:pt x="44" y="15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EE8E7F9A-FC99-4388-B123-27AFE159B1BA}"/>
              </a:ext>
            </a:extLst>
          </p:cNvPr>
          <p:cNvSpPr/>
          <p:nvPr/>
        </p:nvSpPr>
        <p:spPr>
          <a:xfrm>
            <a:off x="6622774" y="5517942"/>
            <a:ext cx="995202" cy="283823"/>
          </a:xfrm>
          <a:custGeom>
            <a:avLst/>
            <a:gdLst>
              <a:gd name="connsiteX0" fmla="*/ 2393 w 995202"/>
              <a:gd name="connsiteY0" fmla="*/ 61591 h 283823"/>
              <a:gd name="connsiteX1" fmla="*/ 465943 w 995202"/>
              <a:gd name="connsiteY1" fmla="*/ 220341 h 283823"/>
              <a:gd name="connsiteX2" fmla="*/ 571776 w 995202"/>
              <a:gd name="connsiteY2" fmla="*/ 197058 h 283823"/>
              <a:gd name="connsiteX3" fmla="*/ 976059 w 995202"/>
              <a:gd name="connsiteY3" fmla="*/ 8675 h 283823"/>
              <a:gd name="connsiteX4" fmla="*/ 921026 w 995202"/>
              <a:gd name="connsiteY4" fmla="*/ 44658 h 283823"/>
              <a:gd name="connsiteX5" fmla="*/ 842709 w 995202"/>
              <a:gd name="connsiteY5" fmla="*/ 161075 h 283823"/>
              <a:gd name="connsiteX6" fmla="*/ 713593 w 995202"/>
              <a:gd name="connsiteY6" fmla="*/ 281725 h 283823"/>
              <a:gd name="connsiteX7" fmla="*/ 302959 w 995202"/>
              <a:gd name="connsiteY7" fmla="*/ 224575 h 283823"/>
              <a:gd name="connsiteX8" fmla="*/ 2393 w 995202"/>
              <a:gd name="connsiteY8" fmla="*/ 61591 h 283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5202" h="283823">
                <a:moveTo>
                  <a:pt x="2393" y="61591"/>
                </a:moveTo>
                <a:cubicBezTo>
                  <a:pt x="29557" y="60885"/>
                  <a:pt x="371046" y="197763"/>
                  <a:pt x="465943" y="220341"/>
                </a:cubicBezTo>
                <a:cubicBezTo>
                  <a:pt x="560840" y="242919"/>
                  <a:pt x="486757" y="232336"/>
                  <a:pt x="571776" y="197058"/>
                </a:cubicBezTo>
                <a:cubicBezTo>
                  <a:pt x="656795" y="161780"/>
                  <a:pt x="917851" y="34075"/>
                  <a:pt x="976059" y="8675"/>
                </a:cubicBezTo>
                <a:cubicBezTo>
                  <a:pt x="1034267" y="-16725"/>
                  <a:pt x="943251" y="19258"/>
                  <a:pt x="921026" y="44658"/>
                </a:cubicBezTo>
                <a:cubicBezTo>
                  <a:pt x="898801" y="70058"/>
                  <a:pt x="877281" y="121564"/>
                  <a:pt x="842709" y="161075"/>
                </a:cubicBezTo>
                <a:cubicBezTo>
                  <a:pt x="808137" y="200586"/>
                  <a:pt x="803551" y="271142"/>
                  <a:pt x="713593" y="281725"/>
                </a:cubicBezTo>
                <a:cubicBezTo>
                  <a:pt x="623635" y="292308"/>
                  <a:pt x="420081" y="261264"/>
                  <a:pt x="302959" y="224575"/>
                </a:cubicBezTo>
                <a:cubicBezTo>
                  <a:pt x="185837" y="187886"/>
                  <a:pt x="-24771" y="62297"/>
                  <a:pt x="2393" y="6159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81B7AAB3-FF18-4EC7-8EDC-3E43C90E4184}"/>
              </a:ext>
            </a:extLst>
          </p:cNvPr>
          <p:cNvSpPr/>
          <p:nvPr/>
        </p:nvSpPr>
        <p:spPr>
          <a:xfrm>
            <a:off x="7672368" y="5024374"/>
            <a:ext cx="135856" cy="179502"/>
          </a:xfrm>
          <a:custGeom>
            <a:avLst/>
            <a:gdLst>
              <a:gd name="connsiteX0" fmla="*/ 131782 w 135856"/>
              <a:gd name="connsiteY0" fmla="*/ 64 h 179502"/>
              <a:gd name="connsiteX1" fmla="*/ 122257 w 135856"/>
              <a:gd name="connsiteY1" fmla="*/ 87376 h 179502"/>
              <a:gd name="connsiteX2" fmla="*/ 20 w 135856"/>
              <a:gd name="connsiteY2" fmla="*/ 179451 h 179502"/>
              <a:gd name="connsiteX3" fmla="*/ 112732 w 135856"/>
              <a:gd name="connsiteY3" fmla="*/ 74676 h 179502"/>
              <a:gd name="connsiteX4" fmla="*/ 131782 w 135856"/>
              <a:gd name="connsiteY4" fmla="*/ 64 h 179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856" h="179502">
                <a:moveTo>
                  <a:pt x="131782" y="64"/>
                </a:moveTo>
                <a:cubicBezTo>
                  <a:pt x="133370" y="2181"/>
                  <a:pt x="144217" y="57478"/>
                  <a:pt x="122257" y="87376"/>
                </a:cubicBezTo>
                <a:cubicBezTo>
                  <a:pt x="100297" y="117274"/>
                  <a:pt x="1608" y="181568"/>
                  <a:pt x="20" y="179451"/>
                </a:cubicBezTo>
                <a:cubicBezTo>
                  <a:pt x="-1568" y="177334"/>
                  <a:pt x="90507" y="101134"/>
                  <a:pt x="112732" y="74676"/>
                </a:cubicBezTo>
                <a:cubicBezTo>
                  <a:pt x="134957" y="48218"/>
                  <a:pt x="130194" y="-2053"/>
                  <a:pt x="131782" y="6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0D3E1428-0E80-4D86-AD68-B8A26C56AA85}"/>
              </a:ext>
            </a:extLst>
          </p:cNvPr>
          <p:cNvSpPr/>
          <p:nvPr/>
        </p:nvSpPr>
        <p:spPr>
          <a:xfrm>
            <a:off x="8386610" y="2803163"/>
            <a:ext cx="294545" cy="1996465"/>
          </a:xfrm>
          <a:custGeom>
            <a:avLst/>
            <a:gdLst>
              <a:gd name="connsiteX0" fmla="*/ 470 w 294545"/>
              <a:gd name="connsiteY0" fmla="*/ 997 h 1996465"/>
              <a:gd name="connsiteX1" fmla="*/ 284950 w 294545"/>
              <a:gd name="connsiteY1" fmla="*/ 859517 h 1996465"/>
              <a:gd name="connsiteX2" fmla="*/ 229070 w 294545"/>
              <a:gd name="connsiteY2" fmla="*/ 1926317 h 1996465"/>
              <a:gd name="connsiteX3" fmla="*/ 244310 w 294545"/>
              <a:gd name="connsiteY3" fmla="*/ 1799317 h 1996465"/>
              <a:gd name="connsiteX4" fmla="*/ 218910 w 294545"/>
              <a:gd name="connsiteY4" fmla="*/ 1027157 h 1996465"/>
              <a:gd name="connsiteX5" fmla="*/ 470 w 294545"/>
              <a:gd name="connsiteY5" fmla="*/ 997 h 1996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545" h="1996465">
                <a:moveTo>
                  <a:pt x="470" y="997"/>
                </a:moveTo>
                <a:cubicBezTo>
                  <a:pt x="11477" y="-26943"/>
                  <a:pt x="246850" y="538630"/>
                  <a:pt x="284950" y="859517"/>
                </a:cubicBezTo>
                <a:cubicBezTo>
                  <a:pt x="323050" y="1180404"/>
                  <a:pt x="235843" y="1769684"/>
                  <a:pt x="229070" y="1926317"/>
                </a:cubicBezTo>
                <a:cubicBezTo>
                  <a:pt x="222297" y="2082950"/>
                  <a:pt x="246003" y="1949177"/>
                  <a:pt x="244310" y="1799317"/>
                </a:cubicBezTo>
                <a:cubicBezTo>
                  <a:pt x="242617" y="1649457"/>
                  <a:pt x="262937" y="1325184"/>
                  <a:pt x="218910" y="1027157"/>
                </a:cubicBezTo>
                <a:cubicBezTo>
                  <a:pt x="174883" y="729130"/>
                  <a:pt x="-10537" y="28937"/>
                  <a:pt x="470" y="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3F806C8C-59FF-4AF0-BAD3-2492C26D35E4}"/>
              </a:ext>
            </a:extLst>
          </p:cNvPr>
          <p:cNvSpPr/>
          <p:nvPr/>
        </p:nvSpPr>
        <p:spPr>
          <a:xfrm>
            <a:off x="8193508" y="3144511"/>
            <a:ext cx="301695" cy="2260613"/>
          </a:xfrm>
          <a:custGeom>
            <a:avLst/>
            <a:gdLst>
              <a:gd name="connsiteX0" fmla="*/ 107212 w 301695"/>
              <a:gd name="connsiteY0" fmla="*/ 9 h 2260613"/>
              <a:gd name="connsiteX1" fmla="*/ 224052 w 301695"/>
              <a:gd name="connsiteY1" fmla="*/ 883929 h 2260613"/>
              <a:gd name="connsiteX2" fmla="*/ 532 w 301695"/>
              <a:gd name="connsiteY2" fmla="*/ 2260609 h 2260613"/>
              <a:gd name="connsiteX3" fmla="*/ 300252 w 301695"/>
              <a:gd name="connsiteY3" fmla="*/ 868689 h 2260613"/>
              <a:gd name="connsiteX4" fmla="*/ 107212 w 301695"/>
              <a:gd name="connsiteY4" fmla="*/ 9 h 2260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695" h="2260613">
                <a:moveTo>
                  <a:pt x="107212" y="9"/>
                </a:moveTo>
                <a:cubicBezTo>
                  <a:pt x="94512" y="2549"/>
                  <a:pt x="241832" y="507162"/>
                  <a:pt x="224052" y="883929"/>
                </a:cubicBezTo>
                <a:cubicBezTo>
                  <a:pt x="206272" y="1260696"/>
                  <a:pt x="-12168" y="2263149"/>
                  <a:pt x="532" y="2260609"/>
                </a:cubicBezTo>
                <a:cubicBezTo>
                  <a:pt x="13232" y="2258069"/>
                  <a:pt x="279932" y="1241222"/>
                  <a:pt x="300252" y="868689"/>
                </a:cubicBezTo>
                <a:cubicBezTo>
                  <a:pt x="320572" y="496156"/>
                  <a:pt x="119912" y="-2531"/>
                  <a:pt x="107212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C5A3E962-36A3-4491-8497-206C6BF8851E}"/>
              </a:ext>
            </a:extLst>
          </p:cNvPr>
          <p:cNvSpPr/>
          <p:nvPr/>
        </p:nvSpPr>
        <p:spPr>
          <a:xfrm>
            <a:off x="3926828" y="2238177"/>
            <a:ext cx="960164" cy="1221577"/>
          </a:xfrm>
          <a:custGeom>
            <a:avLst/>
            <a:gdLst>
              <a:gd name="connsiteX0" fmla="*/ 960132 w 960164"/>
              <a:gd name="connsiteY0" fmla="*/ 2103 h 1221577"/>
              <a:gd name="connsiteX1" fmla="*/ 604532 w 960164"/>
              <a:gd name="connsiteY1" fmla="*/ 1104463 h 1221577"/>
              <a:gd name="connsiteX2" fmla="*/ 508012 w 960164"/>
              <a:gd name="connsiteY2" fmla="*/ 1200983 h 1221577"/>
              <a:gd name="connsiteX3" fmla="*/ 12 w 960164"/>
              <a:gd name="connsiteY3" fmla="*/ 1206063 h 1221577"/>
              <a:gd name="connsiteX4" fmla="*/ 492772 w 960164"/>
              <a:gd name="connsiteY4" fmla="*/ 1160343 h 1221577"/>
              <a:gd name="connsiteX5" fmla="*/ 624852 w 960164"/>
              <a:gd name="connsiteY5" fmla="*/ 835223 h 1221577"/>
              <a:gd name="connsiteX6" fmla="*/ 960132 w 960164"/>
              <a:gd name="connsiteY6" fmla="*/ 2103 h 1221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0164" h="1221577">
                <a:moveTo>
                  <a:pt x="960132" y="2103"/>
                </a:moveTo>
                <a:cubicBezTo>
                  <a:pt x="956745" y="46976"/>
                  <a:pt x="679885" y="904650"/>
                  <a:pt x="604532" y="1104463"/>
                </a:cubicBezTo>
                <a:cubicBezTo>
                  <a:pt x="529179" y="1304276"/>
                  <a:pt x="608765" y="1184050"/>
                  <a:pt x="508012" y="1200983"/>
                </a:cubicBezTo>
                <a:cubicBezTo>
                  <a:pt x="407259" y="1217916"/>
                  <a:pt x="2552" y="1212836"/>
                  <a:pt x="12" y="1206063"/>
                </a:cubicBezTo>
                <a:cubicBezTo>
                  <a:pt x="-2528" y="1199290"/>
                  <a:pt x="388632" y="1222150"/>
                  <a:pt x="492772" y="1160343"/>
                </a:cubicBezTo>
                <a:cubicBezTo>
                  <a:pt x="596912" y="1098536"/>
                  <a:pt x="548652" y="1027416"/>
                  <a:pt x="624852" y="835223"/>
                </a:cubicBezTo>
                <a:cubicBezTo>
                  <a:pt x="701052" y="643030"/>
                  <a:pt x="963519" y="-42770"/>
                  <a:pt x="960132" y="2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3C7B7273-4C9F-4852-B7DB-71FB5D11DD59}"/>
              </a:ext>
            </a:extLst>
          </p:cNvPr>
          <p:cNvSpPr/>
          <p:nvPr/>
        </p:nvSpPr>
        <p:spPr>
          <a:xfrm>
            <a:off x="4274782" y="1234024"/>
            <a:ext cx="674098" cy="1978640"/>
          </a:xfrm>
          <a:custGeom>
            <a:avLst/>
            <a:gdLst>
              <a:gd name="connsiteX0" fmla="*/ 627418 w 674098"/>
              <a:gd name="connsiteY0" fmla="*/ 81696 h 1978640"/>
              <a:gd name="connsiteX1" fmla="*/ 586778 w 674098"/>
              <a:gd name="connsiteY1" fmla="*/ 112176 h 1978640"/>
              <a:gd name="connsiteX2" fmla="*/ 149898 w 674098"/>
              <a:gd name="connsiteY2" fmla="*/ 991016 h 1978640"/>
              <a:gd name="connsiteX3" fmla="*/ 2578 w 674098"/>
              <a:gd name="connsiteY3" fmla="*/ 1956216 h 1978640"/>
              <a:gd name="connsiteX4" fmla="*/ 78778 w 674098"/>
              <a:gd name="connsiteY4" fmla="*/ 1590456 h 1978640"/>
              <a:gd name="connsiteX5" fmla="*/ 353098 w 674098"/>
              <a:gd name="connsiteY5" fmla="*/ 686216 h 1978640"/>
              <a:gd name="connsiteX6" fmla="*/ 657898 w 674098"/>
              <a:gd name="connsiteY6" fmla="*/ 41056 h 1978640"/>
              <a:gd name="connsiteX7" fmla="*/ 627418 w 674098"/>
              <a:gd name="connsiteY7" fmla="*/ 81696 h 197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4098" h="1978640">
                <a:moveTo>
                  <a:pt x="627418" y="81696"/>
                </a:moveTo>
                <a:cubicBezTo>
                  <a:pt x="615565" y="93549"/>
                  <a:pt x="666365" y="-39377"/>
                  <a:pt x="586778" y="112176"/>
                </a:cubicBezTo>
                <a:cubicBezTo>
                  <a:pt x="507191" y="263729"/>
                  <a:pt x="247265" y="683676"/>
                  <a:pt x="149898" y="991016"/>
                </a:cubicBezTo>
                <a:cubicBezTo>
                  <a:pt x="52531" y="1298356"/>
                  <a:pt x="14431" y="1856309"/>
                  <a:pt x="2578" y="1956216"/>
                </a:cubicBezTo>
                <a:cubicBezTo>
                  <a:pt x="-9275" y="2056123"/>
                  <a:pt x="20358" y="1802123"/>
                  <a:pt x="78778" y="1590456"/>
                </a:cubicBezTo>
                <a:cubicBezTo>
                  <a:pt x="137198" y="1378789"/>
                  <a:pt x="256578" y="944449"/>
                  <a:pt x="353098" y="686216"/>
                </a:cubicBezTo>
                <a:cubicBezTo>
                  <a:pt x="449618" y="427983"/>
                  <a:pt x="612178" y="148583"/>
                  <a:pt x="657898" y="41056"/>
                </a:cubicBezTo>
                <a:cubicBezTo>
                  <a:pt x="703618" y="-66471"/>
                  <a:pt x="639271" y="69843"/>
                  <a:pt x="627418" y="81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6C6A549E-45AB-4670-B821-D5F7BB27F12C}"/>
              </a:ext>
            </a:extLst>
          </p:cNvPr>
          <p:cNvSpPr/>
          <p:nvPr/>
        </p:nvSpPr>
        <p:spPr>
          <a:xfrm>
            <a:off x="5610115" y="3448049"/>
            <a:ext cx="93448" cy="416774"/>
          </a:xfrm>
          <a:custGeom>
            <a:avLst/>
            <a:gdLst>
              <a:gd name="connsiteX0" fmla="*/ 73135 w 93448"/>
              <a:gd name="connsiteY0" fmla="*/ 1 h 416774"/>
              <a:gd name="connsiteX1" fmla="*/ 110 w 93448"/>
              <a:gd name="connsiteY1" fmla="*/ 196851 h 416774"/>
              <a:gd name="connsiteX2" fmla="*/ 92185 w 93448"/>
              <a:gd name="connsiteY2" fmla="*/ 415926 h 416774"/>
              <a:gd name="connsiteX3" fmla="*/ 54085 w 93448"/>
              <a:gd name="connsiteY3" fmla="*/ 269876 h 416774"/>
              <a:gd name="connsiteX4" fmla="*/ 60435 w 93448"/>
              <a:gd name="connsiteY4" fmla="*/ 200026 h 416774"/>
              <a:gd name="connsiteX5" fmla="*/ 73135 w 93448"/>
              <a:gd name="connsiteY5" fmla="*/ 1 h 416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448" h="416774">
                <a:moveTo>
                  <a:pt x="73135" y="1"/>
                </a:moveTo>
                <a:cubicBezTo>
                  <a:pt x="63081" y="-528"/>
                  <a:pt x="-3065" y="127530"/>
                  <a:pt x="110" y="196851"/>
                </a:cubicBezTo>
                <a:cubicBezTo>
                  <a:pt x="3285" y="266172"/>
                  <a:pt x="83189" y="403755"/>
                  <a:pt x="92185" y="415926"/>
                </a:cubicBezTo>
                <a:cubicBezTo>
                  <a:pt x="101181" y="428097"/>
                  <a:pt x="59377" y="305859"/>
                  <a:pt x="54085" y="269876"/>
                </a:cubicBezTo>
                <a:cubicBezTo>
                  <a:pt x="48793" y="233893"/>
                  <a:pt x="57789" y="243418"/>
                  <a:pt x="60435" y="200026"/>
                </a:cubicBezTo>
                <a:cubicBezTo>
                  <a:pt x="63081" y="156634"/>
                  <a:pt x="83189" y="530"/>
                  <a:pt x="73135" y="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FAC6BF4F-943B-4CFD-BE92-76F7D6EC4C9C}"/>
              </a:ext>
            </a:extLst>
          </p:cNvPr>
          <p:cNvSpPr/>
          <p:nvPr/>
        </p:nvSpPr>
        <p:spPr>
          <a:xfrm>
            <a:off x="3618170" y="2367579"/>
            <a:ext cx="593521" cy="2437208"/>
          </a:xfrm>
          <a:custGeom>
            <a:avLst/>
            <a:gdLst>
              <a:gd name="connsiteX0" fmla="*/ 593150 w 593521"/>
              <a:gd name="connsiteY0" fmla="*/ 9861 h 2437208"/>
              <a:gd name="connsiteX1" fmla="*/ 171510 w 593521"/>
              <a:gd name="connsiteY1" fmla="*/ 1051261 h 2437208"/>
              <a:gd name="connsiteX2" fmla="*/ 8950 w 593521"/>
              <a:gd name="connsiteY2" fmla="*/ 2351741 h 2437208"/>
              <a:gd name="connsiteX3" fmla="*/ 24190 w 593521"/>
              <a:gd name="connsiteY3" fmla="*/ 2209501 h 2437208"/>
              <a:gd name="connsiteX4" fmla="*/ 49590 w 593521"/>
              <a:gd name="connsiteY4" fmla="*/ 1371301 h 2437208"/>
              <a:gd name="connsiteX5" fmla="*/ 242630 w 593521"/>
              <a:gd name="connsiteY5" fmla="*/ 573741 h 2437208"/>
              <a:gd name="connsiteX6" fmla="*/ 593150 w 593521"/>
              <a:gd name="connsiteY6" fmla="*/ 9861 h 2437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521" h="2437208">
                <a:moveTo>
                  <a:pt x="593150" y="9861"/>
                </a:moveTo>
                <a:cubicBezTo>
                  <a:pt x="581297" y="89448"/>
                  <a:pt x="268877" y="660948"/>
                  <a:pt x="171510" y="1051261"/>
                </a:cubicBezTo>
                <a:cubicBezTo>
                  <a:pt x="74143" y="1441574"/>
                  <a:pt x="33503" y="2158701"/>
                  <a:pt x="8950" y="2351741"/>
                </a:cubicBezTo>
                <a:cubicBezTo>
                  <a:pt x="-15603" y="2544781"/>
                  <a:pt x="17417" y="2372908"/>
                  <a:pt x="24190" y="2209501"/>
                </a:cubicBezTo>
                <a:cubicBezTo>
                  <a:pt x="30963" y="2046094"/>
                  <a:pt x="13183" y="1643928"/>
                  <a:pt x="49590" y="1371301"/>
                </a:cubicBezTo>
                <a:cubicBezTo>
                  <a:pt x="85997" y="1098674"/>
                  <a:pt x="155423" y="795568"/>
                  <a:pt x="242630" y="573741"/>
                </a:cubicBezTo>
                <a:cubicBezTo>
                  <a:pt x="329837" y="351914"/>
                  <a:pt x="605003" y="-69726"/>
                  <a:pt x="593150" y="9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267574FC-EF92-41B9-A0C3-3257DEC2EDE6}"/>
              </a:ext>
            </a:extLst>
          </p:cNvPr>
          <p:cNvSpPr/>
          <p:nvPr/>
        </p:nvSpPr>
        <p:spPr>
          <a:xfrm>
            <a:off x="4698022" y="4876856"/>
            <a:ext cx="1398016" cy="1879587"/>
          </a:xfrm>
          <a:custGeom>
            <a:avLst/>
            <a:gdLst>
              <a:gd name="connsiteX0" fmla="*/ 16218 w 1398016"/>
              <a:gd name="connsiteY0" fmla="*/ 5024 h 1879587"/>
              <a:gd name="connsiteX1" fmla="*/ 158458 w 1398016"/>
              <a:gd name="connsiteY1" fmla="*/ 543504 h 1879587"/>
              <a:gd name="connsiteX2" fmla="*/ 798538 w 1398016"/>
              <a:gd name="connsiteY2" fmla="*/ 1468064 h 1879587"/>
              <a:gd name="connsiteX3" fmla="*/ 1194778 w 1398016"/>
              <a:gd name="connsiteY3" fmla="*/ 1706824 h 1879587"/>
              <a:gd name="connsiteX4" fmla="*/ 1397978 w 1398016"/>
              <a:gd name="connsiteY4" fmla="*/ 1879544 h 1879587"/>
              <a:gd name="connsiteX5" fmla="*/ 1210018 w 1398016"/>
              <a:gd name="connsiteY5" fmla="*/ 1722064 h 1879587"/>
              <a:gd name="connsiteX6" fmla="*/ 1006818 w 1398016"/>
              <a:gd name="connsiteY6" fmla="*/ 1569664 h 1879587"/>
              <a:gd name="connsiteX7" fmla="*/ 818858 w 1398016"/>
              <a:gd name="connsiteY7" fmla="*/ 1341064 h 1879587"/>
              <a:gd name="connsiteX8" fmla="*/ 442938 w 1398016"/>
              <a:gd name="connsiteY8" fmla="*/ 848304 h 1879587"/>
              <a:gd name="connsiteX9" fmla="*/ 16218 w 1398016"/>
              <a:gd name="connsiteY9" fmla="*/ 5024 h 187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98016" h="1879587">
                <a:moveTo>
                  <a:pt x="16218" y="5024"/>
                </a:moveTo>
                <a:cubicBezTo>
                  <a:pt x="-31195" y="-45776"/>
                  <a:pt x="28071" y="299664"/>
                  <a:pt x="158458" y="543504"/>
                </a:cubicBezTo>
                <a:cubicBezTo>
                  <a:pt x="288845" y="787344"/>
                  <a:pt x="625818" y="1274177"/>
                  <a:pt x="798538" y="1468064"/>
                </a:cubicBezTo>
                <a:cubicBezTo>
                  <a:pt x="971258" y="1661951"/>
                  <a:pt x="1094871" y="1638244"/>
                  <a:pt x="1194778" y="1706824"/>
                </a:cubicBezTo>
                <a:cubicBezTo>
                  <a:pt x="1294685" y="1775404"/>
                  <a:pt x="1395438" y="1877004"/>
                  <a:pt x="1397978" y="1879544"/>
                </a:cubicBezTo>
                <a:cubicBezTo>
                  <a:pt x="1400518" y="1882084"/>
                  <a:pt x="1275211" y="1773711"/>
                  <a:pt x="1210018" y="1722064"/>
                </a:cubicBezTo>
                <a:cubicBezTo>
                  <a:pt x="1144825" y="1670417"/>
                  <a:pt x="1072011" y="1633164"/>
                  <a:pt x="1006818" y="1569664"/>
                </a:cubicBezTo>
                <a:cubicBezTo>
                  <a:pt x="941625" y="1506164"/>
                  <a:pt x="912838" y="1461291"/>
                  <a:pt x="818858" y="1341064"/>
                </a:cubicBezTo>
                <a:cubicBezTo>
                  <a:pt x="724878" y="1220837"/>
                  <a:pt x="576711" y="1065897"/>
                  <a:pt x="442938" y="848304"/>
                </a:cubicBezTo>
                <a:cubicBezTo>
                  <a:pt x="309165" y="630711"/>
                  <a:pt x="63631" y="55824"/>
                  <a:pt x="16218" y="50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F7520ADD-E41B-4E66-A6A1-9F3F65D1FF5E}"/>
              </a:ext>
            </a:extLst>
          </p:cNvPr>
          <p:cNvSpPr/>
          <p:nvPr/>
        </p:nvSpPr>
        <p:spPr>
          <a:xfrm>
            <a:off x="6093898" y="6446450"/>
            <a:ext cx="1116344" cy="328484"/>
          </a:xfrm>
          <a:custGeom>
            <a:avLst/>
            <a:gdLst>
              <a:gd name="connsiteX0" fmla="*/ 2102 w 1116344"/>
              <a:gd name="connsiteY0" fmla="*/ 309950 h 328484"/>
              <a:gd name="connsiteX1" fmla="*/ 357702 w 1116344"/>
              <a:gd name="connsiteY1" fmla="*/ 223590 h 328484"/>
              <a:gd name="connsiteX2" fmla="*/ 941902 w 1116344"/>
              <a:gd name="connsiteY2" fmla="*/ 304870 h 328484"/>
              <a:gd name="connsiteX3" fmla="*/ 1002862 w 1116344"/>
              <a:gd name="connsiteY3" fmla="*/ 233750 h 328484"/>
              <a:gd name="connsiteX4" fmla="*/ 1114622 w 1116344"/>
              <a:gd name="connsiteY4" fmla="*/ 70 h 328484"/>
              <a:gd name="connsiteX5" fmla="*/ 1068902 w 1116344"/>
              <a:gd name="connsiteY5" fmla="*/ 259150 h 328484"/>
              <a:gd name="connsiteX6" fmla="*/ 1043502 w 1116344"/>
              <a:gd name="connsiteY6" fmla="*/ 325190 h 328484"/>
              <a:gd name="connsiteX7" fmla="*/ 515182 w 1116344"/>
              <a:gd name="connsiteY7" fmla="*/ 315030 h 328484"/>
              <a:gd name="connsiteX8" fmla="*/ 2102 w 1116344"/>
              <a:gd name="connsiteY8" fmla="*/ 309950 h 32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6344" h="328484">
                <a:moveTo>
                  <a:pt x="2102" y="309950"/>
                </a:moveTo>
                <a:cubicBezTo>
                  <a:pt x="-24145" y="294710"/>
                  <a:pt x="201069" y="224437"/>
                  <a:pt x="357702" y="223590"/>
                </a:cubicBezTo>
                <a:cubicBezTo>
                  <a:pt x="514335" y="222743"/>
                  <a:pt x="834375" y="303177"/>
                  <a:pt x="941902" y="304870"/>
                </a:cubicBezTo>
                <a:cubicBezTo>
                  <a:pt x="1049429" y="306563"/>
                  <a:pt x="974075" y="284550"/>
                  <a:pt x="1002862" y="233750"/>
                </a:cubicBezTo>
                <a:cubicBezTo>
                  <a:pt x="1031649" y="182950"/>
                  <a:pt x="1103615" y="-4163"/>
                  <a:pt x="1114622" y="70"/>
                </a:cubicBezTo>
                <a:cubicBezTo>
                  <a:pt x="1125629" y="4303"/>
                  <a:pt x="1080755" y="204963"/>
                  <a:pt x="1068902" y="259150"/>
                </a:cubicBezTo>
                <a:cubicBezTo>
                  <a:pt x="1057049" y="313337"/>
                  <a:pt x="1135789" y="315877"/>
                  <a:pt x="1043502" y="325190"/>
                </a:cubicBezTo>
                <a:cubicBezTo>
                  <a:pt x="951215" y="334503"/>
                  <a:pt x="682822" y="321803"/>
                  <a:pt x="515182" y="315030"/>
                </a:cubicBezTo>
                <a:cubicBezTo>
                  <a:pt x="347542" y="308257"/>
                  <a:pt x="28349" y="325190"/>
                  <a:pt x="2102" y="3099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E7D3C5CE-CAF1-431B-82EF-BDA12319CD0A}"/>
              </a:ext>
            </a:extLst>
          </p:cNvPr>
          <p:cNvSpPr/>
          <p:nvPr/>
        </p:nvSpPr>
        <p:spPr>
          <a:xfrm>
            <a:off x="4704478" y="4885720"/>
            <a:ext cx="2537358" cy="1857728"/>
          </a:xfrm>
          <a:custGeom>
            <a:avLst/>
            <a:gdLst>
              <a:gd name="connsiteX0" fmla="*/ 65642 w 2537358"/>
              <a:gd name="connsiteY0" fmla="*/ 26640 h 1857728"/>
              <a:gd name="connsiteX1" fmla="*/ 787002 w 2537358"/>
              <a:gd name="connsiteY1" fmla="*/ 808960 h 1857728"/>
              <a:gd name="connsiteX2" fmla="*/ 1889362 w 2537358"/>
              <a:gd name="connsiteY2" fmla="*/ 1418560 h 1857728"/>
              <a:gd name="connsiteX3" fmla="*/ 2493882 w 2537358"/>
              <a:gd name="connsiteY3" fmla="*/ 1535400 h 1857728"/>
              <a:gd name="connsiteX4" fmla="*/ 2483722 w 2537358"/>
              <a:gd name="connsiteY4" fmla="*/ 1611600 h 1857728"/>
              <a:gd name="connsiteX5" fmla="*/ 2438002 w 2537358"/>
              <a:gd name="connsiteY5" fmla="*/ 1814800 h 1857728"/>
              <a:gd name="connsiteX6" fmla="*/ 2178922 w 2537358"/>
              <a:gd name="connsiteY6" fmla="*/ 1855440 h 1857728"/>
              <a:gd name="connsiteX7" fmla="*/ 1731882 w 2537358"/>
              <a:gd name="connsiteY7" fmla="*/ 1774160 h 1857728"/>
              <a:gd name="connsiteX8" fmla="*/ 1269602 w 2537358"/>
              <a:gd name="connsiteY8" fmla="*/ 1576040 h 1857728"/>
              <a:gd name="connsiteX9" fmla="*/ 629522 w 2537358"/>
              <a:gd name="connsiteY9" fmla="*/ 1179800 h 1857728"/>
              <a:gd name="connsiteX10" fmla="*/ 101202 w 2537358"/>
              <a:gd name="connsiteY10" fmla="*/ 275560 h 1857728"/>
              <a:gd name="connsiteX11" fmla="*/ 65642 w 2537358"/>
              <a:gd name="connsiteY11" fmla="*/ 26640 h 1857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7358" h="1857728">
                <a:moveTo>
                  <a:pt x="65642" y="26640"/>
                </a:moveTo>
                <a:cubicBezTo>
                  <a:pt x="179942" y="115540"/>
                  <a:pt x="483049" y="576973"/>
                  <a:pt x="787002" y="808960"/>
                </a:cubicBezTo>
                <a:cubicBezTo>
                  <a:pt x="1090955" y="1040947"/>
                  <a:pt x="1604882" y="1297487"/>
                  <a:pt x="1889362" y="1418560"/>
                </a:cubicBezTo>
                <a:cubicBezTo>
                  <a:pt x="2173842" y="1539633"/>
                  <a:pt x="2394822" y="1503227"/>
                  <a:pt x="2493882" y="1535400"/>
                </a:cubicBezTo>
                <a:cubicBezTo>
                  <a:pt x="2592942" y="1567573"/>
                  <a:pt x="2493035" y="1565033"/>
                  <a:pt x="2483722" y="1611600"/>
                </a:cubicBezTo>
                <a:cubicBezTo>
                  <a:pt x="2474409" y="1658167"/>
                  <a:pt x="2488802" y="1774160"/>
                  <a:pt x="2438002" y="1814800"/>
                </a:cubicBezTo>
                <a:cubicBezTo>
                  <a:pt x="2387202" y="1855440"/>
                  <a:pt x="2296609" y="1862213"/>
                  <a:pt x="2178922" y="1855440"/>
                </a:cubicBezTo>
                <a:cubicBezTo>
                  <a:pt x="2061235" y="1848667"/>
                  <a:pt x="1883435" y="1820727"/>
                  <a:pt x="1731882" y="1774160"/>
                </a:cubicBezTo>
                <a:cubicBezTo>
                  <a:pt x="1580329" y="1727593"/>
                  <a:pt x="1453329" y="1675100"/>
                  <a:pt x="1269602" y="1576040"/>
                </a:cubicBezTo>
                <a:cubicBezTo>
                  <a:pt x="1085875" y="1476980"/>
                  <a:pt x="824255" y="1396547"/>
                  <a:pt x="629522" y="1179800"/>
                </a:cubicBezTo>
                <a:cubicBezTo>
                  <a:pt x="434789" y="963053"/>
                  <a:pt x="201109" y="466907"/>
                  <a:pt x="101202" y="275560"/>
                </a:cubicBezTo>
                <a:cubicBezTo>
                  <a:pt x="1295" y="84213"/>
                  <a:pt x="-48658" y="-62260"/>
                  <a:pt x="65642" y="2664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04FD4ACF-BAC2-4C88-B846-AC4100355643}"/>
              </a:ext>
            </a:extLst>
          </p:cNvPr>
          <p:cNvSpPr/>
          <p:nvPr/>
        </p:nvSpPr>
        <p:spPr>
          <a:xfrm>
            <a:off x="3585917" y="3803520"/>
            <a:ext cx="660249" cy="3180383"/>
          </a:xfrm>
          <a:custGeom>
            <a:avLst/>
            <a:gdLst>
              <a:gd name="connsiteX0" fmla="*/ 312983 w 660249"/>
              <a:gd name="connsiteY0" fmla="*/ 130 h 3180383"/>
              <a:gd name="connsiteX1" fmla="*/ 198683 w 660249"/>
              <a:gd name="connsiteY1" fmla="*/ 774830 h 3180383"/>
              <a:gd name="connsiteX2" fmla="*/ 154233 w 660249"/>
              <a:gd name="connsiteY2" fmla="*/ 1562230 h 3180383"/>
              <a:gd name="connsiteX3" fmla="*/ 636833 w 660249"/>
              <a:gd name="connsiteY3" fmla="*/ 3086230 h 3180383"/>
              <a:gd name="connsiteX4" fmla="*/ 554283 w 660249"/>
              <a:gd name="connsiteY4" fmla="*/ 2940180 h 3180383"/>
              <a:gd name="connsiteX5" fmla="*/ 287583 w 660249"/>
              <a:gd name="connsiteY5" fmla="*/ 2311530 h 3180383"/>
              <a:gd name="connsiteX6" fmla="*/ 1833 w 660249"/>
              <a:gd name="connsiteY6" fmla="*/ 1301880 h 3180383"/>
              <a:gd name="connsiteX7" fmla="*/ 173283 w 660249"/>
              <a:gd name="connsiteY7" fmla="*/ 717680 h 3180383"/>
              <a:gd name="connsiteX8" fmla="*/ 312983 w 660249"/>
              <a:gd name="connsiteY8" fmla="*/ 130 h 3180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0249" h="3180383">
                <a:moveTo>
                  <a:pt x="312983" y="130"/>
                </a:moveTo>
                <a:cubicBezTo>
                  <a:pt x="317216" y="9655"/>
                  <a:pt x="225141" y="514480"/>
                  <a:pt x="198683" y="774830"/>
                </a:cubicBezTo>
                <a:cubicBezTo>
                  <a:pt x="172225" y="1035180"/>
                  <a:pt x="81208" y="1176997"/>
                  <a:pt x="154233" y="1562230"/>
                </a:cubicBezTo>
                <a:cubicBezTo>
                  <a:pt x="227258" y="1947463"/>
                  <a:pt x="570158" y="2856572"/>
                  <a:pt x="636833" y="3086230"/>
                </a:cubicBezTo>
                <a:cubicBezTo>
                  <a:pt x="703508" y="3315888"/>
                  <a:pt x="612491" y="3069297"/>
                  <a:pt x="554283" y="2940180"/>
                </a:cubicBezTo>
                <a:cubicBezTo>
                  <a:pt x="496075" y="2811063"/>
                  <a:pt x="379658" y="2584580"/>
                  <a:pt x="287583" y="2311530"/>
                </a:cubicBezTo>
                <a:cubicBezTo>
                  <a:pt x="195508" y="2038480"/>
                  <a:pt x="20883" y="1567522"/>
                  <a:pt x="1833" y="1301880"/>
                </a:cubicBezTo>
                <a:cubicBezTo>
                  <a:pt x="-17217" y="1036238"/>
                  <a:pt x="117191" y="931463"/>
                  <a:pt x="173283" y="717680"/>
                </a:cubicBezTo>
                <a:cubicBezTo>
                  <a:pt x="229375" y="503897"/>
                  <a:pt x="308750" y="-9395"/>
                  <a:pt x="312983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BA93912E-773E-4133-B557-877498A1154B}"/>
              </a:ext>
            </a:extLst>
          </p:cNvPr>
          <p:cNvSpPr/>
          <p:nvPr/>
        </p:nvSpPr>
        <p:spPr>
          <a:xfrm>
            <a:off x="4582267" y="4903760"/>
            <a:ext cx="1274593" cy="2564114"/>
          </a:xfrm>
          <a:custGeom>
            <a:avLst/>
            <a:gdLst>
              <a:gd name="connsiteX0" fmla="*/ 40533 w 1274593"/>
              <a:gd name="connsiteY0" fmla="*/ 4790 h 2564114"/>
              <a:gd name="connsiteX1" fmla="*/ 256433 w 1274593"/>
              <a:gd name="connsiteY1" fmla="*/ 1046190 h 2564114"/>
              <a:gd name="connsiteX2" fmla="*/ 1208933 w 1274593"/>
              <a:gd name="connsiteY2" fmla="*/ 2481290 h 2564114"/>
              <a:gd name="connsiteX3" fmla="*/ 1132733 w 1274593"/>
              <a:gd name="connsiteY3" fmla="*/ 2335240 h 2564114"/>
              <a:gd name="connsiteX4" fmla="*/ 656483 w 1274593"/>
              <a:gd name="connsiteY4" fmla="*/ 1871690 h 2564114"/>
              <a:gd name="connsiteX5" fmla="*/ 65933 w 1274593"/>
              <a:gd name="connsiteY5" fmla="*/ 709640 h 2564114"/>
              <a:gd name="connsiteX6" fmla="*/ 40533 w 1274593"/>
              <a:gd name="connsiteY6" fmla="*/ 4790 h 2564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4593" h="2564114">
                <a:moveTo>
                  <a:pt x="40533" y="4790"/>
                </a:moveTo>
                <a:cubicBezTo>
                  <a:pt x="72283" y="60882"/>
                  <a:pt x="61700" y="633440"/>
                  <a:pt x="256433" y="1046190"/>
                </a:cubicBezTo>
                <a:cubicBezTo>
                  <a:pt x="451166" y="1458940"/>
                  <a:pt x="1062883" y="2266448"/>
                  <a:pt x="1208933" y="2481290"/>
                </a:cubicBezTo>
                <a:cubicBezTo>
                  <a:pt x="1354983" y="2696132"/>
                  <a:pt x="1224808" y="2436840"/>
                  <a:pt x="1132733" y="2335240"/>
                </a:cubicBezTo>
                <a:cubicBezTo>
                  <a:pt x="1040658" y="2233640"/>
                  <a:pt x="834283" y="2142623"/>
                  <a:pt x="656483" y="1871690"/>
                </a:cubicBezTo>
                <a:cubicBezTo>
                  <a:pt x="478683" y="1600757"/>
                  <a:pt x="174941" y="1021848"/>
                  <a:pt x="65933" y="709640"/>
                </a:cubicBezTo>
                <a:cubicBezTo>
                  <a:pt x="-43075" y="397432"/>
                  <a:pt x="8783" y="-51302"/>
                  <a:pt x="40533" y="4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2FE2CE0B-6B3E-4857-B75F-B0F50DDCB0F4}"/>
              </a:ext>
            </a:extLst>
          </p:cNvPr>
          <p:cNvSpPr/>
          <p:nvPr/>
        </p:nvSpPr>
        <p:spPr>
          <a:xfrm>
            <a:off x="7758714" y="4697967"/>
            <a:ext cx="715328" cy="2527248"/>
          </a:xfrm>
          <a:custGeom>
            <a:avLst/>
            <a:gdLst>
              <a:gd name="connsiteX0" fmla="*/ 712186 w 715328"/>
              <a:gd name="connsiteY0" fmla="*/ 1033 h 2527248"/>
              <a:gd name="connsiteX1" fmla="*/ 343886 w 715328"/>
              <a:gd name="connsiteY1" fmla="*/ 1042433 h 2527248"/>
              <a:gd name="connsiteX2" fmla="*/ 83536 w 715328"/>
              <a:gd name="connsiteY2" fmla="*/ 1607583 h 2527248"/>
              <a:gd name="connsiteX3" fmla="*/ 229586 w 715328"/>
              <a:gd name="connsiteY3" fmla="*/ 2496583 h 2527248"/>
              <a:gd name="connsiteX4" fmla="*/ 153386 w 715328"/>
              <a:gd name="connsiteY4" fmla="*/ 2274333 h 2527248"/>
              <a:gd name="connsiteX5" fmla="*/ 986 w 715328"/>
              <a:gd name="connsiteY5" fmla="*/ 1804433 h 2527248"/>
              <a:gd name="connsiteX6" fmla="*/ 121636 w 715328"/>
              <a:gd name="connsiteY6" fmla="*/ 1245633 h 2527248"/>
              <a:gd name="connsiteX7" fmla="*/ 712186 w 715328"/>
              <a:gd name="connsiteY7" fmla="*/ 1033 h 252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5328" h="2527248">
                <a:moveTo>
                  <a:pt x="712186" y="1033"/>
                </a:moveTo>
                <a:cubicBezTo>
                  <a:pt x="749228" y="-32834"/>
                  <a:pt x="448661" y="774675"/>
                  <a:pt x="343886" y="1042433"/>
                </a:cubicBezTo>
                <a:cubicBezTo>
                  <a:pt x="239111" y="1310191"/>
                  <a:pt x="102586" y="1365225"/>
                  <a:pt x="83536" y="1607583"/>
                </a:cubicBezTo>
                <a:cubicBezTo>
                  <a:pt x="64486" y="1849941"/>
                  <a:pt x="217944" y="2385458"/>
                  <a:pt x="229586" y="2496583"/>
                </a:cubicBezTo>
                <a:cubicBezTo>
                  <a:pt x="241228" y="2607708"/>
                  <a:pt x="191486" y="2389691"/>
                  <a:pt x="153386" y="2274333"/>
                </a:cubicBezTo>
                <a:cubicBezTo>
                  <a:pt x="115286" y="2158975"/>
                  <a:pt x="6278" y="1975883"/>
                  <a:pt x="986" y="1804433"/>
                </a:cubicBezTo>
                <a:cubicBezTo>
                  <a:pt x="-4306" y="1632983"/>
                  <a:pt x="8394" y="1541966"/>
                  <a:pt x="121636" y="1245633"/>
                </a:cubicBezTo>
                <a:cubicBezTo>
                  <a:pt x="234878" y="949300"/>
                  <a:pt x="675144" y="34900"/>
                  <a:pt x="712186" y="10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F34161DB-0854-4C03-A6B6-4BB5CD8761FE}"/>
              </a:ext>
            </a:extLst>
          </p:cNvPr>
          <p:cNvSpPr/>
          <p:nvPr/>
        </p:nvSpPr>
        <p:spPr>
          <a:xfrm>
            <a:off x="4169177" y="4895050"/>
            <a:ext cx="402187" cy="2677078"/>
          </a:xfrm>
          <a:custGeom>
            <a:avLst/>
            <a:gdLst>
              <a:gd name="connsiteX0" fmla="*/ 2773 w 402187"/>
              <a:gd name="connsiteY0" fmla="*/ 800 h 2677078"/>
              <a:gd name="connsiteX1" fmla="*/ 218673 w 402187"/>
              <a:gd name="connsiteY1" fmla="*/ 1397800 h 2677078"/>
              <a:gd name="connsiteX2" fmla="*/ 174223 w 402187"/>
              <a:gd name="connsiteY2" fmla="*/ 2629700 h 2677078"/>
              <a:gd name="connsiteX3" fmla="*/ 225023 w 402187"/>
              <a:gd name="connsiteY3" fmla="*/ 2305850 h 2677078"/>
              <a:gd name="connsiteX4" fmla="*/ 396473 w 402187"/>
              <a:gd name="connsiteY4" fmla="*/ 1213650 h 2677078"/>
              <a:gd name="connsiteX5" fmla="*/ 2773 w 402187"/>
              <a:gd name="connsiteY5" fmla="*/ 800 h 2677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187" h="2677078">
                <a:moveTo>
                  <a:pt x="2773" y="800"/>
                </a:moveTo>
                <a:cubicBezTo>
                  <a:pt x="-26860" y="31492"/>
                  <a:pt x="190098" y="959650"/>
                  <a:pt x="218673" y="1397800"/>
                </a:cubicBezTo>
                <a:cubicBezTo>
                  <a:pt x="247248" y="1835950"/>
                  <a:pt x="173165" y="2478358"/>
                  <a:pt x="174223" y="2629700"/>
                </a:cubicBezTo>
                <a:cubicBezTo>
                  <a:pt x="175281" y="2781042"/>
                  <a:pt x="187981" y="2541858"/>
                  <a:pt x="225023" y="2305850"/>
                </a:cubicBezTo>
                <a:cubicBezTo>
                  <a:pt x="262065" y="2069842"/>
                  <a:pt x="435631" y="1597825"/>
                  <a:pt x="396473" y="1213650"/>
                </a:cubicBezTo>
                <a:cubicBezTo>
                  <a:pt x="357315" y="829475"/>
                  <a:pt x="32406" y="-29892"/>
                  <a:pt x="2773" y="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6D220DB6-8943-4A7A-8AEA-09E71F9FC00E}"/>
              </a:ext>
            </a:extLst>
          </p:cNvPr>
          <p:cNvSpPr/>
          <p:nvPr/>
        </p:nvSpPr>
        <p:spPr>
          <a:xfrm>
            <a:off x="3436266" y="5700902"/>
            <a:ext cx="719058" cy="2174136"/>
          </a:xfrm>
          <a:custGeom>
            <a:avLst/>
            <a:gdLst>
              <a:gd name="connsiteX0" fmla="*/ 37184 w 719058"/>
              <a:gd name="connsiteY0" fmla="*/ 20448 h 2174136"/>
              <a:gd name="connsiteX1" fmla="*/ 107034 w 719058"/>
              <a:gd name="connsiteY1" fmla="*/ 712598 h 2174136"/>
              <a:gd name="connsiteX2" fmla="*/ 697584 w 719058"/>
              <a:gd name="connsiteY2" fmla="*/ 2128648 h 2174136"/>
              <a:gd name="connsiteX3" fmla="*/ 583284 w 719058"/>
              <a:gd name="connsiteY3" fmla="*/ 1792098 h 2174136"/>
              <a:gd name="connsiteX4" fmla="*/ 519784 w 719058"/>
              <a:gd name="connsiteY4" fmla="*/ 1455548 h 2174136"/>
              <a:gd name="connsiteX5" fmla="*/ 37184 w 719058"/>
              <a:gd name="connsiteY5" fmla="*/ 20448 h 217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9058" h="2174136">
                <a:moveTo>
                  <a:pt x="37184" y="20448"/>
                </a:moveTo>
                <a:cubicBezTo>
                  <a:pt x="-31608" y="-103377"/>
                  <a:pt x="-3033" y="361231"/>
                  <a:pt x="107034" y="712598"/>
                </a:cubicBezTo>
                <a:cubicBezTo>
                  <a:pt x="217101" y="1063965"/>
                  <a:pt x="618209" y="1948731"/>
                  <a:pt x="697584" y="2128648"/>
                </a:cubicBezTo>
                <a:cubicBezTo>
                  <a:pt x="776959" y="2308565"/>
                  <a:pt x="612917" y="1904281"/>
                  <a:pt x="583284" y="1792098"/>
                </a:cubicBezTo>
                <a:cubicBezTo>
                  <a:pt x="553651" y="1679915"/>
                  <a:pt x="613976" y="1748706"/>
                  <a:pt x="519784" y="1455548"/>
                </a:cubicBezTo>
                <a:cubicBezTo>
                  <a:pt x="425592" y="1162390"/>
                  <a:pt x="105976" y="144273"/>
                  <a:pt x="37184" y="20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8E35D544-3F8E-470E-9913-C14C40806DB9}"/>
              </a:ext>
            </a:extLst>
          </p:cNvPr>
          <p:cNvSpPr/>
          <p:nvPr/>
        </p:nvSpPr>
        <p:spPr>
          <a:xfrm>
            <a:off x="2199487" y="5405772"/>
            <a:ext cx="1224684" cy="2432567"/>
          </a:xfrm>
          <a:custGeom>
            <a:avLst/>
            <a:gdLst>
              <a:gd name="connsiteX0" fmla="*/ 1210463 w 1224684"/>
              <a:gd name="connsiteY0" fmla="*/ 4428 h 2432567"/>
              <a:gd name="connsiteX1" fmla="*/ 1070763 w 1224684"/>
              <a:gd name="connsiteY1" fmla="*/ 1198228 h 2432567"/>
              <a:gd name="connsiteX2" fmla="*/ 29363 w 1224684"/>
              <a:gd name="connsiteY2" fmla="*/ 2404728 h 2432567"/>
              <a:gd name="connsiteX3" fmla="*/ 359563 w 1224684"/>
              <a:gd name="connsiteY3" fmla="*/ 1947528 h 2432567"/>
              <a:gd name="connsiteX4" fmla="*/ 1121563 w 1224684"/>
              <a:gd name="connsiteY4" fmla="*/ 836278 h 2432567"/>
              <a:gd name="connsiteX5" fmla="*/ 1210463 w 1224684"/>
              <a:gd name="connsiteY5" fmla="*/ 4428 h 2432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4684" h="2432567">
                <a:moveTo>
                  <a:pt x="1210463" y="4428"/>
                </a:moveTo>
                <a:cubicBezTo>
                  <a:pt x="1201996" y="64753"/>
                  <a:pt x="1267613" y="798178"/>
                  <a:pt x="1070763" y="1198228"/>
                </a:cubicBezTo>
                <a:cubicBezTo>
                  <a:pt x="873913" y="1598278"/>
                  <a:pt x="147896" y="2279845"/>
                  <a:pt x="29363" y="2404728"/>
                </a:cubicBezTo>
                <a:cubicBezTo>
                  <a:pt x="-89170" y="2529611"/>
                  <a:pt x="177530" y="2208936"/>
                  <a:pt x="359563" y="1947528"/>
                </a:cubicBezTo>
                <a:cubicBezTo>
                  <a:pt x="541596" y="1686120"/>
                  <a:pt x="976571" y="1158011"/>
                  <a:pt x="1121563" y="836278"/>
                </a:cubicBezTo>
                <a:cubicBezTo>
                  <a:pt x="1266555" y="514545"/>
                  <a:pt x="1218930" y="-55897"/>
                  <a:pt x="1210463" y="4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554DBE85-D7CC-4C46-8E5E-E08A1F3B8666}"/>
              </a:ext>
            </a:extLst>
          </p:cNvPr>
          <p:cNvSpPr/>
          <p:nvPr/>
        </p:nvSpPr>
        <p:spPr>
          <a:xfrm>
            <a:off x="4725567" y="6125540"/>
            <a:ext cx="408742" cy="1843213"/>
          </a:xfrm>
          <a:custGeom>
            <a:avLst/>
            <a:gdLst>
              <a:gd name="connsiteX0" fmla="*/ 138533 w 408742"/>
              <a:gd name="connsiteY0" fmla="*/ 2210 h 1843213"/>
              <a:gd name="connsiteX1" fmla="*/ 278233 w 408742"/>
              <a:gd name="connsiteY1" fmla="*/ 1024560 h 1843213"/>
              <a:gd name="connsiteX2" fmla="*/ 5183 w 408742"/>
              <a:gd name="connsiteY2" fmla="*/ 1824660 h 1843213"/>
              <a:gd name="connsiteX3" fmla="*/ 119483 w 408742"/>
              <a:gd name="connsiteY3" fmla="*/ 1557960 h 1843213"/>
              <a:gd name="connsiteX4" fmla="*/ 367133 w 408742"/>
              <a:gd name="connsiteY4" fmla="*/ 1215060 h 1843213"/>
              <a:gd name="connsiteX5" fmla="*/ 386183 w 408742"/>
              <a:gd name="connsiteY5" fmla="*/ 764210 h 1843213"/>
              <a:gd name="connsiteX6" fmla="*/ 138533 w 408742"/>
              <a:gd name="connsiteY6" fmla="*/ 2210 h 1843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8742" h="1843213">
                <a:moveTo>
                  <a:pt x="138533" y="2210"/>
                </a:moveTo>
                <a:cubicBezTo>
                  <a:pt x="120541" y="45602"/>
                  <a:pt x="300458" y="720818"/>
                  <a:pt x="278233" y="1024560"/>
                </a:cubicBezTo>
                <a:cubicBezTo>
                  <a:pt x="256008" y="1328302"/>
                  <a:pt x="31641" y="1735760"/>
                  <a:pt x="5183" y="1824660"/>
                </a:cubicBezTo>
                <a:cubicBezTo>
                  <a:pt x="-21275" y="1913560"/>
                  <a:pt x="59158" y="1659560"/>
                  <a:pt x="119483" y="1557960"/>
                </a:cubicBezTo>
                <a:cubicBezTo>
                  <a:pt x="179808" y="1456360"/>
                  <a:pt x="322683" y="1347352"/>
                  <a:pt x="367133" y="1215060"/>
                </a:cubicBezTo>
                <a:cubicBezTo>
                  <a:pt x="411583" y="1082768"/>
                  <a:pt x="424283" y="962118"/>
                  <a:pt x="386183" y="764210"/>
                </a:cubicBezTo>
                <a:cubicBezTo>
                  <a:pt x="348083" y="566302"/>
                  <a:pt x="156525" y="-41182"/>
                  <a:pt x="138533" y="2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EB2AD3A5-2541-4926-B8B0-40018244D1AD}"/>
              </a:ext>
            </a:extLst>
          </p:cNvPr>
          <p:cNvSpPr/>
          <p:nvPr/>
        </p:nvSpPr>
        <p:spPr>
          <a:xfrm>
            <a:off x="2029785" y="6534119"/>
            <a:ext cx="1549416" cy="1670129"/>
          </a:xfrm>
          <a:custGeom>
            <a:avLst/>
            <a:gdLst>
              <a:gd name="connsiteX0" fmla="*/ 1450015 w 1549416"/>
              <a:gd name="connsiteY0" fmla="*/ 31 h 1670129"/>
              <a:gd name="connsiteX1" fmla="*/ 1100765 w 1549416"/>
              <a:gd name="connsiteY1" fmla="*/ 971581 h 1670129"/>
              <a:gd name="connsiteX2" fmla="*/ 2215 w 1549416"/>
              <a:gd name="connsiteY2" fmla="*/ 1670081 h 1670129"/>
              <a:gd name="connsiteX3" fmla="*/ 1418265 w 1549416"/>
              <a:gd name="connsiteY3" fmla="*/ 939831 h 1670129"/>
              <a:gd name="connsiteX4" fmla="*/ 1450015 w 1549416"/>
              <a:gd name="connsiteY4" fmla="*/ 31 h 1670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9416" h="1670129">
                <a:moveTo>
                  <a:pt x="1450015" y="31"/>
                </a:moveTo>
                <a:cubicBezTo>
                  <a:pt x="1397098" y="5323"/>
                  <a:pt x="1342065" y="693239"/>
                  <a:pt x="1100765" y="971581"/>
                </a:cubicBezTo>
                <a:cubicBezTo>
                  <a:pt x="859465" y="1249923"/>
                  <a:pt x="-50702" y="1675373"/>
                  <a:pt x="2215" y="1670081"/>
                </a:cubicBezTo>
                <a:cubicBezTo>
                  <a:pt x="55132" y="1664789"/>
                  <a:pt x="1175907" y="1216056"/>
                  <a:pt x="1418265" y="939831"/>
                </a:cubicBezTo>
                <a:cubicBezTo>
                  <a:pt x="1660623" y="663606"/>
                  <a:pt x="1502932" y="-5261"/>
                  <a:pt x="1450015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273B6FD9-E8A6-4DA1-827B-CBA83DE8E8BA}"/>
              </a:ext>
            </a:extLst>
          </p:cNvPr>
          <p:cNvSpPr/>
          <p:nvPr/>
        </p:nvSpPr>
        <p:spPr>
          <a:xfrm>
            <a:off x="3405556" y="7464673"/>
            <a:ext cx="1053157" cy="1915904"/>
          </a:xfrm>
          <a:custGeom>
            <a:avLst/>
            <a:gdLst>
              <a:gd name="connsiteX0" fmla="*/ 1047911 w 1053157"/>
              <a:gd name="connsiteY0" fmla="*/ 2927 h 1915904"/>
              <a:gd name="connsiteX1" fmla="*/ 497577 w 1053157"/>
              <a:gd name="connsiteY1" fmla="*/ 824194 h 1915904"/>
              <a:gd name="connsiteX2" fmla="*/ 14977 w 1053157"/>
              <a:gd name="connsiteY2" fmla="*/ 1899460 h 1915904"/>
              <a:gd name="connsiteX3" fmla="*/ 125044 w 1053157"/>
              <a:gd name="connsiteY3" fmla="*/ 1450727 h 1915904"/>
              <a:gd name="connsiteX4" fmla="*/ 150444 w 1053157"/>
              <a:gd name="connsiteY4" fmla="*/ 1112060 h 1915904"/>
              <a:gd name="connsiteX5" fmla="*/ 1047911 w 1053157"/>
              <a:gd name="connsiteY5" fmla="*/ 2927 h 191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3157" h="1915904">
                <a:moveTo>
                  <a:pt x="1047911" y="2927"/>
                </a:moveTo>
                <a:cubicBezTo>
                  <a:pt x="1105766" y="-45051"/>
                  <a:pt x="669733" y="508105"/>
                  <a:pt x="497577" y="824194"/>
                </a:cubicBezTo>
                <a:cubicBezTo>
                  <a:pt x="325421" y="1140283"/>
                  <a:pt x="77066" y="1795038"/>
                  <a:pt x="14977" y="1899460"/>
                </a:cubicBezTo>
                <a:cubicBezTo>
                  <a:pt x="-47112" y="2003882"/>
                  <a:pt x="102466" y="1581960"/>
                  <a:pt x="125044" y="1450727"/>
                </a:cubicBezTo>
                <a:cubicBezTo>
                  <a:pt x="147622" y="1319494"/>
                  <a:pt x="-7600" y="1353360"/>
                  <a:pt x="150444" y="1112060"/>
                </a:cubicBezTo>
                <a:cubicBezTo>
                  <a:pt x="308488" y="870760"/>
                  <a:pt x="990056" y="50905"/>
                  <a:pt x="1047911" y="2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49F6D73C-0371-4B51-ABD9-BB8D2D3584FC}"/>
              </a:ext>
            </a:extLst>
          </p:cNvPr>
          <p:cNvSpPr/>
          <p:nvPr/>
        </p:nvSpPr>
        <p:spPr>
          <a:xfrm>
            <a:off x="2862741" y="8178795"/>
            <a:ext cx="397142" cy="922876"/>
          </a:xfrm>
          <a:custGeom>
            <a:avLst/>
            <a:gdLst>
              <a:gd name="connsiteX0" fmla="*/ 7459 w 397142"/>
              <a:gd name="connsiteY0" fmla="*/ 5 h 922876"/>
              <a:gd name="connsiteX1" fmla="*/ 49792 w 397142"/>
              <a:gd name="connsiteY1" fmla="*/ 457205 h 922876"/>
              <a:gd name="connsiteX2" fmla="*/ 396926 w 397142"/>
              <a:gd name="connsiteY2" fmla="*/ 922872 h 922876"/>
              <a:gd name="connsiteX3" fmla="*/ 100592 w 397142"/>
              <a:gd name="connsiteY3" fmla="*/ 448738 h 922876"/>
              <a:gd name="connsiteX4" fmla="*/ 7459 w 397142"/>
              <a:gd name="connsiteY4" fmla="*/ 5 h 922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142" h="922876">
                <a:moveTo>
                  <a:pt x="7459" y="5"/>
                </a:moveTo>
                <a:cubicBezTo>
                  <a:pt x="-1008" y="1416"/>
                  <a:pt x="-15119" y="303394"/>
                  <a:pt x="49792" y="457205"/>
                </a:cubicBezTo>
                <a:cubicBezTo>
                  <a:pt x="114703" y="611016"/>
                  <a:pt x="388459" y="924283"/>
                  <a:pt x="396926" y="922872"/>
                </a:cubicBezTo>
                <a:cubicBezTo>
                  <a:pt x="405393" y="921461"/>
                  <a:pt x="162681" y="605371"/>
                  <a:pt x="100592" y="448738"/>
                </a:cubicBezTo>
                <a:cubicBezTo>
                  <a:pt x="38503" y="292105"/>
                  <a:pt x="15926" y="-1406"/>
                  <a:pt x="745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A7A82B28-9364-4801-9CFA-21C14944CD53}"/>
              </a:ext>
            </a:extLst>
          </p:cNvPr>
          <p:cNvSpPr/>
          <p:nvPr/>
        </p:nvSpPr>
        <p:spPr>
          <a:xfrm>
            <a:off x="7484410" y="6635751"/>
            <a:ext cx="1168303" cy="2383865"/>
          </a:xfrm>
          <a:custGeom>
            <a:avLst/>
            <a:gdLst>
              <a:gd name="connsiteX0" fmla="*/ 220257 w 1168303"/>
              <a:gd name="connsiteY0" fmla="*/ 2116 h 2383865"/>
              <a:gd name="connsiteX1" fmla="*/ 220257 w 1168303"/>
              <a:gd name="connsiteY1" fmla="*/ 1382182 h 2383865"/>
              <a:gd name="connsiteX2" fmla="*/ 1117723 w 1168303"/>
              <a:gd name="connsiteY2" fmla="*/ 2330449 h 2383865"/>
              <a:gd name="connsiteX3" fmla="*/ 973790 w 1168303"/>
              <a:gd name="connsiteY3" fmla="*/ 2220382 h 2383865"/>
              <a:gd name="connsiteX4" fmla="*/ 287990 w 1168303"/>
              <a:gd name="connsiteY4" fmla="*/ 1847849 h 2383865"/>
              <a:gd name="connsiteX5" fmla="*/ 123 w 1168303"/>
              <a:gd name="connsiteY5" fmla="*/ 1085849 h 2383865"/>
              <a:gd name="connsiteX6" fmla="*/ 220257 w 1168303"/>
              <a:gd name="connsiteY6" fmla="*/ 2116 h 238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8303" h="2383865">
                <a:moveTo>
                  <a:pt x="220257" y="2116"/>
                </a:moveTo>
                <a:cubicBezTo>
                  <a:pt x="256946" y="51505"/>
                  <a:pt x="70679" y="994127"/>
                  <a:pt x="220257" y="1382182"/>
                </a:cubicBezTo>
                <a:cubicBezTo>
                  <a:pt x="369835" y="1770237"/>
                  <a:pt x="992134" y="2190749"/>
                  <a:pt x="1117723" y="2330449"/>
                </a:cubicBezTo>
                <a:cubicBezTo>
                  <a:pt x="1243312" y="2470149"/>
                  <a:pt x="1112079" y="2300815"/>
                  <a:pt x="973790" y="2220382"/>
                </a:cubicBezTo>
                <a:cubicBezTo>
                  <a:pt x="835501" y="2139949"/>
                  <a:pt x="450268" y="2036938"/>
                  <a:pt x="287990" y="1847849"/>
                </a:cubicBezTo>
                <a:cubicBezTo>
                  <a:pt x="125712" y="1658760"/>
                  <a:pt x="5767" y="1390649"/>
                  <a:pt x="123" y="1085849"/>
                </a:cubicBezTo>
                <a:cubicBezTo>
                  <a:pt x="-5521" y="781049"/>
                  <a:pt x="183568" y="-47273"/>
                  <a:pt x="220257" y="2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B674396C-65CE-4333-AE98-5152E4369D0D}"/>
              </a:ext>
            </a:extLst>
          </p:cNvPr>
          <p:cNvSpPr/>
          <p:nvPr/>
        </p:nvSpPr>
        <p:spPr>
          <a:xfrm>
            <a:off x="8299529" y="5891066"/>
            <a:ext cx="1739156" cy="1934483"/>
          </a:xfrm>
          <a:custGeom>
            <a:avLst/>
            <a:gdLst>
              <a:gd name="connsiteX0" fmla="*/ 107871 w 1739156"/>
              <a:gd name="connsiteY0" fmla="*/ 1734 h 1934483"/>
              <a:gd name="connsiteX1" fmla="*/ 116338 w 1739156"/>
              <a:gd name="connsiteY1" fmla="*/ 1254801 h 1934483"/>
              <a:gd name="connsiteX2" fmla="*/ 1682671 w 1739156"/>
              <a:gd name="connsiteY2" fmla="*/ 1915201 h 1934483"/>
              <a:gd name="connsiteX3" fmla="*/ 1420204 w 1739156"/>
              <a:gd name="connsiteY3" fmla="*/ 1771267 h 1934483"/>
              <a:gd name="connsiteX4" fmla="*/ 827538 w 1739156"/>
              <a:gd name="connsiteY4" fmla="*/ 1441067 h 1934483"/>
              <a:gd name="connsiteX5" fmla="*/ 48604 w 1739156"/>
              <a:gd name="connsiteY5" fmla="*/ 992334 h 1934483"/>
              <a:gd name="connsiteX6" fmla="*/ 107871 w 1739156"/>
              <a:gd name="connsiteY6" fmla="*/ 1734 h 193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9156" h="1934483">
                <a:moveTo>
                  <a:pt x="107871" y="1734"/>
                </a:moveTo>
                <a:cubicBezTo>
                  <a:pt x="119160" y="45479"/>
                  <a:pt x="-146129" y="935890"/>
                  <a:pt x="116338" y="1254801"/>
                </a:cubicBezTo>
                <a:cubicBezTo>
                  <a:pt x="378805" y="1573712"/>
                  <a:pt x="1465360" y="1829123"/>
                  <a:pt x="1682671" y="1915201"/>
                </a:cubicBezTo>
                <a:cubicBezTo>
                  <a:pt x="1899982" y="2001279"/>
                  <a:pt x="1420204" y="1771267"/>
                  <a:pt x="1420204" y="1771267"/>
                </a:cubicBezTo>
                <a:lnTo>
                  <a:pt x="827538" y="1441067"/>
                </a:lnTo>
                <a:cubicBezTo>
                  <a:pt x="598938" y="1311245"/>
                  <a:pt x="168548" y="1230812"/>
                  <a:pt x="48604" y="992334"/>
                </a:cubicBezTo>
                <a:cubicBezTo>
                  <a:pt x="-71340" y="753856"/>
                  <a:pt x="96582" y="-42011"/>
                  <a:pt x="107871" y="1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6853826F-798A-4D6F-98D3-5293554133E5}"/>
              </a:ext>
            </a:extLst>
          </p:cNvPr>
          <p:cNvSpPr/>
          <p:nvPr/>
        </p:nvSpPr>
        <p:spPr>
          <a:xfrm>
            <a:off x="5722754" y="6798133"/>
            <a:ext cx="1864731" cy="1634726"/>
          </a:xfrm>
          <a:custGeom>
            <a:avLst/>
            <a:gdLst>
              <a:gd name="connsiteX0" fmla="*/ 102313 w 1864731"/>
              <a:gd name="connsiteY0" fmla="*/ 34467 h 1634726"/>
              <a:gd name="connsiteX1" fmla="*/ 153113 w 1864731"/>
              <a:gd name="connsiteY1" fmla="*/ 59867 h 1634726"/>
              <a:gd name="connsiteX2" fmla="*/ 1262246 w 1864731"/>
              <a:gd name="connsiteY2" fmla="*/ 652534 h 1634726"/>
              <a:gd name="connsiteX3" fmla="*/ 1837979 w 1864731"/>
              <a:gd name="connsiteY3" fmla="*/ 1617734 h 1634726"/>
              <a:gd name="connsiteX4" fmla="*/ 1761779 w 1864731"/>
              <a:gd name="connsiteY4" fmla="*/ 1219800 h 1634726"/>
              <a:gd name="connsiteX5" fmla="*/ 1694046 w 1864731"/>
              <a:gd name="connsiteY5" fmla="*/ 601734 h 1634726"/>
              <a:gd name="connsiteX6" fmla="*/ 102313 w 1864731"/>
              <a:gd name="connsiteY6" fmla="*/ 34467 h 163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4731" h="1634726">
                <a:moveTo>
                  <a:pt x="102313" y="34467"/>
                </a:moveTo>
                <a:cubicBezTo>
                  <a:pt x="-154509" y="-55844"/>
                  <a:pt x="153113" y="59867"/>
                  <a:pt x="153113" y="59867"/>
                </a:cubicBezTo>
                <a:cubicBezTo>
                  <a:pt x="346435" y="162878"/>
                  <a:pt x="981435" y="392890"/>
                  <a:pt x="1262246" y="652534"/>
                </a:cubicBezTo>
                <a:cubicBezTo>
                  <a:pt x="1543057" y="912178"/>
                  <a:pt x="1754724" y="1523190"/>
                  <a:pt x="1837979" y="1617734"/>
                </a:cubicBezTo>
                <a:cubicBezTo>
                  <a:pt x="1921234" y="1712278"/>
                  <a:pt x="1785768" y="1389133"/>
                  <a:pt x="1761779" y="1219800"/>
                </a:cubicBezTo>
                <a:cubicBezTo>
                  <a:pt x="1737790" y="1050467"/>
                  <a:pt x="1974857" y="793645"/>
                  <a:pt x="1694046" y="601734"/>
                </a:cubicBezTo>
                <a:cubicBezTo>
                  <a:pt x="1413235" y="409823"/>
                  <a:pt x="359135" y="124778"/>
                  <a:pt x="102313" y="34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BE3251B5-9B3C-42A3-990E-7D407C00201F}"/>
              </a:ext>
            </a:extLst>
          </p:cNvPr>
          <p:cNvSpPr/>
          <p:nvPr/>
        </p:nvSpPr>
        <p:spPr>
          <a:xfrm>
            <a:off x="2192795" y="5317560"/>
            <a:ext cx="1238336" cy="2004262"/>
          </a:xfrm>
          <a:custGeom>
            <a:avLst/>
            <a:gdLst>
              <a:gd name="connsiteX0" fmla="*/ 1160005 w 1238336"/>
              <a:gd name="connsiteY0" fmla="*/ 143440 h 2004262"/>
              <a:gd name="connsiteX1" fmla="*/ 1160005 w 1238336"/>
              <a:gd name="connsiteY1" fmla="*/ 211173 h 2004262"/>
              <a:gd name="connsiteX2" fmla="*/ 550405 w 1238336"/>
              <a:gd name="connsiteY2" fmla="*/ 1464240 h 2004262"/>
              <a:gd name="connsiteX3" fmla="*/ 72 w 1238336"/>
              <a:gd name="connsiteY3" fmla="*/ 1997640 h 2004262"/>
              <a:gd name="connsiteX4" fmla="*/ 516538 w 1238336"/>
              <a:gd name="connsiteY4" fmla="*/ 1650507 h 2004262"/>
              <a:gd name="connsiteX5" fmla="*/ 1160005 w 1238336"/>
              <a:gd name="connsiteY5" fmla="*/ 143440 h 200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8336" h="2004262">
                <a:moveTo>
                  <a:pt x="1160005" y="143440"/>
                </a:moveTo>
                <a:cubicBezTo>
                  <a:pt x="1267250" y="-96449"/>
                  <a:pt x="1261605" y="-8960"/>
                  <a:pt x="1160005" y="211173"/>
                </a:cubicBezTo>
                <a:cubicBezTo>
                  <a:pt x="1058405" y="431306"/>
                  <a:pt x="743727" y="1166496"/>
                  <a:pt x="550405" y="1464240"/>
                </a:cubicBezTo>
                <a:cubicBezTo>
                  <a:pt x="357083" y="1761984"/>
                  <a:pt x="5716" y="1966596"/>
                  <a:pt x="72" y="1997640"/>
                </a:cubicBezTo>
                <a:cubicBezTo>
                  <a:pt x="-5573" y="2028685"/>
                  <a:pt x="320394" y="1956718"/>
                  <a:pt x="516538" y="1650507"/>
                </a:cubicBezTo>
                <a:cubicBezTo>
                  <a:pt x="712682" y="1344296"/>
                  <a:pt x="1052760" y="383329"/>
                  <a:pt x="1160005" y="143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: 図形 153">
            <a:extLst>
              <a:ext uri="{FF2B5EF4-FFF2-40B4-BE49-F238E27FC236}">
                <a16:creationId xmlns:a16="http://schemas.microsoft.com/office/drawing/2014/main" id="{77EA9076-AA08-4EA9-A9CB-48082FA7B630}"/>
              </a:ext>
            </a:extLst>
          </p:cNvPr>
          <p:cNvSpPr/>
          <p:nvPr/>
        </p:nvSpPr>
        <p:spPr>
          <a:xfrm>
            <a:off x="2877430" y="7058820"/>
            <a:ext cx="1481294" cy="2164037"/>
          </a:xfrm>
          <a:custGeom>
            <a:avLst/>
            <a:gdLst>
              <a:gd name="connsiteX0" fmla="*/ 1389770 w 1481294"/>
              <a:gd name="connsiteY0" fmla="*/ 44713 h 2164037"/>
              <a:gd name="connsiteX1" fmla="*/ 1330503 w 1481294"/>
              <a:gd name="connsiteY1" fmla="*/ 154780 h 2164037"/>
              <a:gd name="connsiteX2" fmla="*/ 500770 w 1481294"/>
              <a:gd name="connsiteY2" fmla="*/ 1052247 h 2164037"/>
              <a:gd name="connsiteX3" fmla="*/ 162103 w 1481294"/>
              <a:gd name="connsiteY3" fmla="*/ 1949713 h 2164037"/>
              <a:gd name="connsiteX4" fmla="*/ 162103 w 1481294"/>
              <a:gd name="connsiteY4" fmla="*/ 2152913 h 2164037"/>
              <a:gd name="connsiteX5" fmla="*/ 26637 w 1481294"/>
              <a:gd name="connsiteY5" fmla="*/ 1721113 h 2164037"/>
              <a:gd name="connsiteX6" fmla="*/ 763237 w 1481294"/>
              <a:gd name="connsiteY6" fmla="*/ 755913 h 2164037"/>
              <a:gd name="connsiteX7" fmla="*/ 1440570 w 1481294"/>
              <a:gd name="connsiteY7" fmla="*/ 61647 h 2164037"/>
              <a:gd name="connsiteX8" fmla="*/ 1389770 w 1481294"/>
              <a:gd name="connsiteY8" fmla="*/ 44713 h 2164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1294" h="2164037">
                <a:moveTo>
                  <a:pt x="1389770" y="44713"/>
                </a:moveTo>
                <a:cubicBezTo>
                  <a:pt x="1371426" y="60235"/>
                  <a:pt x="1478670" y="-13142"/>
                  <a:pt x="1330503" y="154780"/>
                </a:cubicBezTo>
                <a:cubicBezTo>
                  <a:pt x="1182336" y="322702"/>
                  <a:pt x="695503" y="753092"/>
                  <a:pt x="500770" y="1052247"/>
                </a:cubicBezTo>
                <a:cubicBezTo>
                  <a:pt x="306037" y="1351402"/>
                  <a:pt x="218548" y="1766269"/>
                  <a:pt x="162103" y="1949713"/>
                </a:cubicBezTo>
                <a:cubicBezTo>
                  <a:pt x="105658" y="2133157"/>
                  <a:pt x="184681" y="2191013"/>
                  <a:pt x="162103" y="2152913"/>
                </a:cubicBezTo>
                <a:cubicBezTo>
                  <a:pt x="139525" y="2114813"/>
                  <a:pt x="-73552" y="1953946"/>
                  <a:pt x="26637" y="1721113"/>
                </a:cubicBezTo>
                <a:cubicBezTo>
                  <a:pt x="126826" y="1488280"/>
                  <a:pt x="527581" y="1032491"/>
                  <a:pt x="763237" y="755913"/>
                </a:cubicBezTo>
                <a:cubicBezTo>
                  <a:pt x="998893" y="479335"/>
                  <a:pt x="1331914" y="180180"/>
                  <a:pt x="1440570" y="61647"/>
                </a:cubicBezTo>
                <a:cubicBezTo>
                  <a:pt x="1549226" y="-56886"/>
                  <a:pt x="1408114" y="29191"/>
                  <a:pt x="1389770" y="44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7C18635F-A1FE-4F01-AE55-6FA96A169B63}"/>
              </a:ext>
            </a:extLst>
          </p:cNvPr>
          <p:cNvSpPr/>
          <p:nvPr/>
        </p:nvSpPr>
        <p:spPr>
          <a:xfrm>
            <a:off x="3394053" y="7215813"/>
            <a:ext cx="1965460" cy="2450927"/>
          </a:xfrm>
          <a:custGeom>
            <a:avLst/>
            <a:gdLst>
              <a:gd name="connsiteX0" fmla="*/ 1965347 w 1965460"/>
              <a:gd name="connsiteY0" fmla="*/ 4137 h 2450927"/>
              <a:gd name="connsiteX1" fmla="*/ 771547 w 1965460"/>
              <a:gd name="connsiteY1" fmla="*/ 867737 h 2450927"/>
              <a:gd name="connsiteX2" fmla="*/ 53997 w 1965460"/>
              <a:gd name="connsiteY2" fmla="*/ 2366337 h 2450927"/>
              <a:gd name="connsiteX3" fmla="*/ 123847 w 1965460"/>
              <a:gd name="connsiteY3" fmla="*/ 2150437 h 2450927"/>
              <a:gd name="connsiteX4" fmla="*/ 701697 w 1965460"/>
              <a:gd name="connsiteY4" fmla="*/ 1204287 h 2450927"/>
              <a:gd name="connsiteX5" fmla="*/ 1965347 w 1965460"/>
              <a:gd name="connsiteY5" fmla="*/ 4137 h 2450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5460" h="2450927">
                <a:moveTo>
                  <a:pt x="1965347" y="4137"/>
                </a:moveTo>
                <a:cubicBezTo>
                  <a:pt x="1976989" y="-51955"/>
                  <a:pt x="1090105" y="474037"/>
                  <a:pt x="771547" y="867737"/>
                </a:cubicBezTo>
                <a:cubicBezTo>
                  <a:pt x="452989" y="1261437"/>
                  <a:pt x="161947" y="2152554"/>
                  <a:pt x="53997" y="2366337"/>
                </a:cubicBezTo>
                <a:cubicBezTo>
                  <a:pt x="-53953" y="2580120"/>
                  <a:pt x="15897" y="2344112"/>
                  <a:pt x="123847" y="2150437"/>
                </a:cubicBezTo>
                <a:cubicBezTo>
                  <a:pt x="231797" y="1956762"/>
                  <a:pt x="396897" y="1556712"/>
                  <a:pt x="701697" y="1204287"/>
                </a:cubicBezTo>
                <a:cubicBezTo>
                  <a:pt x="1006497" y="851862"/>
                  <a:pt x="1953705" y="60229"/>
                  <a:pt x="1965347" y="4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C9F86EF3-03AE-40B2-A19F-15DBC0CD612B}"/>
              </a:ext>
            </a:extLst>
          </p:cNvPr>
          <p:cNvSpPr/>
          <p:nvPr/>
        </p:nvSpPr>
        <p:spPr>
          <a:xfrm>
            <a:off x="5808920" y="7218134"/>
            <a:ext cx="1513116" cy="539030"/>
          </a:xfrm>
          <a:custGeom>
            <a:avLst/>
            <a:gdLst>
              <a:gd name="connsiteX0" fmla="*/ 7680 w 1513116"/>
              <a:gd name="connsiteY0" fmla="*/ 1816 h 539030"/>
              <a:gd name="connsiteX1" fmla="*/ 788730 w 1513116"/>
              <a:gd name="connsiteY1" fmla="*/ 255816 h 539030"/>
              <a:gd name="connsiteX2" fmla="*/ 1468180 w 1513116"/>
              <a:gd name="connsiteY2" fmla="*/ 535216 h 539030"/>
              <a:gd name="connsiteX3" fmla="*/ 1290380 w 1513116"/>
              <a:gd name="connsiteY3" fmla="*/ 389166 h 539030"/>
              <a:gd name="connsiteX4" fmla="*/ 7680 w 1513116"/>
              <a:gd name="connsiteY4" fmla="*/ 1816 h 539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116" h="539030">
                <a:moveTo>
                  <a:pt x="7680" y="1816"/>
                </a:moveTo>
                <a:cubicBezTo>
                  <a:pt x="-75928" y="-20409"/>
                  <a:pt x="545313" y="166916"/>
                  <a:pt x="788730" y="255816"/>
                </a:cubicBezTo>
                <a:cubicBezTo>
                  <a:pt x="1032147" y="344716"/>
                  <a:pt x="1384572" y="512991"/>
                  <a:pt x="1468180" y="535216"/>
                </a:cubicBezTo>
                <a:cubicBezTo>
                  <a:pt x="1551788" y="557441"/>
                  <a:pt x="1532738" y="479124"/>
                  <a:pt x="1290380" y="389166"/>
                </a:cubicBezTo>
                <a:cubicBezTo>
                  <a:pt x="1048022" y="299208"/>
                  <a:pt x="91288" y="24041"/>
                  <a:pt x="7680" y="1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CE435E86-DBCA-4594-93E0-E2B309D0C0FA}"/>
              </a:ext>
            </a:extLst>
          </p:cNvPr>
          <p:cNvSpPr/>
          <p:nvPr/>
        </p:nvSpPr>
        <p:spPr>
          <a:xfrm>
            <a:off x="5613137" y="7247884"/>
            <a:ext cx="1176486" cy="2421706"/>
          </a:xfrm>
          <a:custGeom>
            <a:avLst/>
            <a:gdLst>
              <a:gd name="connsiteX0" fmla="*/ 263 w 1176486"/>
              <a:gd name="connsiteY0" fmla="*/ 3816 h 2421706"/>
              <a:gd name="connsiteX1" fmla="*/ 971813 w 1176486"/>
              <a:gd name="connsiteY1" fmla="*/ 1788166 h 2421706"/>
              <a:gd name="connsiteX2" fmla="*/ 1162313 w 1176486"/>
              <a:gd name="connsiteY2" fmla="*/ 2410466 h 2421706"/>
              <a:gd name="connsiteX3" fmla="*/ 1130563 w 1176486"/>
              <a:gd name="connsiteY3" fmla="*/ 2124716 h 2421706"/>
              <a:gd name="connsiteX4" fmla="*/ 876563 w 1176486"/>
              <a:gd name="connsiteY4" fmla="*/ 1337316 h 2421706"/>
              <a:gd name="connsiteX5" fmla="*/ 263 w 1176486"/>
              <a:gd name="connsiteY5" fmla="*/ 3816 h 242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6486" h="2421706">
                <a:moveTo>
                  <a:pt x="263" y="3816"/>
                </a:moveTo>
                <a:cubicBezTo>
                  <a:pt x="16138" y="78958"/>
                  <a:pt x="778138" y="1387058"/>
                  <a:pt x="971813" y="1788166"/>
                </a:cubicBezTo>
                <a:cubicBezTo>
                  <a:pt x="1165488" y="2189274"/>
                  <a:pt x="1135855" y="2354375"/>
                  <a:pt x="1162313" y="2410466"/>
                </a:cubicBezTo>
                <a:cubicBezTo>
                  <a:pt x="1188771" y="2466557"/>
                  <a:pt x="1178188" y="2303574"/>
                  <a:pt x="1130563" y="2124716"/>
                </a:cubicBezTo>
                <a:cubicBezTo>
                  <a:pt x="1082938" y="1945858"/>
                  <a:pt x="1063888" y="1690799"/>
                  <a:pt x="876563" y="1337316"/>
                </a:cubicBezTo>
                <a:cubicBezTo>
                  <a:pt x="689238" y="983833"/>
                  <a:pt x="-15612" y="-71326"/>
                  <a:pt x="263" y="3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586C51EA-D2F7-4B3F-BD99-3D04E5FAE5E4}"/>
              </a:ext>
            </a:extLst>
          </p:cNvPr>
          <p:cNvSpPr/>
          <p:nvPr/>
        </p:nvSpPr>
        <p:spPr>
          <a:xfrm>
            <a:off x="4792564" y="7961620"/>
            <a:ext cx="885285" cy="1671830"/>
          </a:xfrm>
          <a:custGeom>
            <a:avLst/>
            <a:gdLst>
              <a:gd name="connsiteX0" fmla="*/ 1686 w 885285"/>
              <a:gd name="connsiteY0" fmla="*/ 1280 h 1671830"/>
              <a:gd name="connsiteX1" fmla="*/ 598586 w 885285"/>
              <a:gd name="connsiteY1" fmla="*/ 972830 h 1671830"/>
              <a:gd name="connsiteX2" fmla="*/ 871636 w 885285"/>
              <a:gd name="connsiteY2" fmla="*/ 1652280 h 1671830"/>
              <a:gd name="connsiteX3" fmla="*/ 839886 w 885285"/>
              <a:gd name="connsiteY3" fmla="*/ 1461780 h 1671830"/>
              <a:gd name="connsiteX4" fmla="*/ 801786 w 885285"/>
              <a:gd name="connsiteY4" fmla="*/ 1188730 h 1671830"/>
              <a:gd name="connsiteX5" fmla="*/ 1686 w 885285"/>
              <a:gd name="connsiteY5" fmla="*/ 1280 h 1671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5285" h="1671830">
                <a:moveTo>
                  <a:pt x="1686" y="1280"/>
                </a:moveTo>
                <a:cubicBezTo>
                  <a:pt x="-32181" y="-34703"/>
                  <a:pt x="453594" y="697663"/>
                  <a:pt x="598586" y="972830"/>
                </a:cubicBezTo>
                <a:cubicBezTo>
                  <a:pt x="743578" y="1247997"/>
                  <a:pt x="831419" y="1570788"/>
                  <a:pt x="871636" y="1652280"/>
                </a:cubicBezTo>
                <a:cubicBezTo>
                  <a:pt x="911853" y="1733772"/>
                  <a:pt x="851528" y="1539038"/>
                  <a:pt x="839886" y="1461780"/>
                </a:cubicBezTo>
                <a:cubicBezTo>
                  <a:pt x="828244" y="1384522"/>
                  <a:pt x="938311" y="1432147"/>
                  <a:pt x="801786" y="1188730"/>
                </a:cubicBezTo>
                <a:cubicBezTo>
                  <a:pt x="665261" y="945313"/>
                  <a:pt x="35553" y="37263"/>
                  <a:pt x="1686" y="1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B55CF253-4799-44CB-8828-87F2CA5A9C9E}"/>
              </a:ext>
            </a:extLst>
          </p:cNvPr>
          <p:cNvSpPr/>
          <p:nvPr/>
        </p:nvSpPr>
        <p:spPr>
          <a:xfrm>
            <a:off x="6050390" y="7175455"/>
            <a:ext cx="808108" cy="1648796"/>
          </a:xfrm>
          <a:custGeom>
            <a:avLst/>
            <a:gdLst>
              <a:gd name="connsiteX0" fmla="*/ 1160 w 808108"/>
              <a:gd name="connsiteY0" fmla="*/ 45 h 1648796"/>
              <a:gd name="connsiteX1" fmla="*/ 229760 w 808108"/>
              <a:gd name="connsiteY1" fmla="*/ 622345 h 1648796"/>
              <a:gd name="connsiteX2" fmla="*/ 547260 w 808108"/>
              <a:gd name="connsiteY2" fmla="*/ 1066845 h 1648796"/>
              <a:gd name="connsiteX3" fmla="*/ 807610 w 808108"/>
              <a:gd name="connsiteY3" fmla="*/ 1644695 h 1648796"/>
              <a:gd name="connsiteX4" fmla="*/ 604410 w 808108"/>
              <a:gd name="connsiteY4" fmla="*/ 1301795 h 1648796"/>
              <a:gd name="connsiteX5" fmla="*/ 305960 w 808108"/>
              <a:gd name="connsiteY5" fmla="*/ 857295 h 1648796"/>
              <a:gd name="connsiteX6" fmla="*/ 147210 w 808108"/>
              <a:gd name="connsiteY6" fmla="*/ 590595 h 1648796"/>
              <a:gd name="connsiteX7" fmla="*/ 1160 w 808108"/>
              <a:gd name="connsiteY7" fmla="*/ 45 h 1648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8108" h="1648796">
                <a:moveTo>
                  <a:pt x="1160" y="45"/>
                </a:moveTo>
                <a:cubicBezTo>
                  <a:pt x="14918" y="5337"/>
                  <a:pt x="138743" y="444545"/>
                  <a:pt x="229760" y="622345"/>
                </a:cubicBezTo>
                <a:cubicBezTo>
                  <a:pt x="320777" y="800145"/>
                  <a:pt x="450952" y="896453"/>
                  <a:pt x="547260" y="1066845"/>
                </a:cubicBezTo>
                <a:cubicBezTo>
                  <a:pt x="643568" y="1237237"/>
                  <a:pt x="798085" y="1605537"/>
                  <a:pt x="807610" y="1644695"/>
                </a:cubicBezTo>
                <a:cubicBezTo>
                  <a:pt x="817135" y="1683853"/>
                  <a:pt x="688018" y="1433028"/>
                  <a:pt x="604410" y="1301795"/>
                </a:cubicBezTo>
                <a:cubicBezTo>
                  <a:pt x="520802" y="1170562"/>
                  <a:pt x="382160" y="975828"/>
                  <a:pt x="305960" y="857295"/>
                </a:cubicBezTo>
                <a:cubicBezTo>
                  <a:pt x="229760" y="738762"/>
                  <a:pt x="194835" y="731353"/>
                  <a:pt x="147210" y="590595"/>
                </a:cubicBezTo>
                <a:cubicBezTo>
                  <a:pt x="99585" y="449837"/>
                  <a:pt x="-12598" y="-5247"/>
                  <a:pt x="1160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515A7B23-434D-419A-B54C-45CD55630CE0}"/>
              </a:ext>
            </a:extLst>
          </p:cNvPr>
          <p:cNvSpPr/>
          <p:nvPr/>
        </p:nvSpPr>
        <p:spPr>
          <a:xfrm>
            <a:off x="5464329" y="4086840"/>
            <a:ext cx="939281" cy="969745"/>
          </a:xfrm>
          <a:custGeom>
            <a:avLst/>
            <a:gdLst>
              <a:gd name="connsiteX0" fmla="*/ 9371 w 939281"/>
              <a:gd name="connsiteY0" fmla="*/ 27960 h 969745"/>
              <a:gd name="connsiteX1" fmla="*/ 64404 w 939281"/>
              <a:gd name="connsiteY1" fmla="*/ 27960 h 969745"/>
              <a:gd name="connsiteX2" fmla="*/ 602038 w 939281"/>
              <a:gd name="connsiteY2" fmla="*/ 214227 h 969745"/>
              <a:gd name="connsiteX3" fmla="*/ 936471 w 939281"/>
              <a:gd name="connsiteY3" fmla="*/ 552893 h 969745"/>
              <a:gd name="connsiteX4" fmla="*/ 733271 w 939281"/>
              <a:gd name="connsiteY4" fmla="*/ 963527 h 969745"/>
              <a:gd name="connsiteX5" fmla="*/ 242204 w 939281"/>
              <a:gd name="connsiteY5" fmla="*/ 764560 h 969745"/>
              <a:gd name="connsiteX6" fmla="*/ 60171 w 939281"/>
              <a:gd name="connsiteY6" fmla="*/ 286193 h 969745"/>
              <a:gd name="connsiteX7" fmla="*/ 9371 w 939281"/>
              <a:gd name="connsiteY7" fmla="*/ 27960 h 969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9281" h="969745">
                <a:moveTo>
                  <a:pt x="9371" y="27960"/>
                </a:moveTo>
                <a:cubicBezTo>
                  <a:pt x="10076" y="-15079"/>
                  <a:pt x="-34374" y="-3084"/>
                  <a:pt x="64404" y="27960"/>
                </a:cubicBezTo>
                <a:cubicBezTo>
                  <a:pt x="163182" y="59004"/>
                  <a:pt x="456694" y="126738"/>
                  <a:pt x="602038" y="214227"/>
                </a:cubicBezTo>
                <a:cubicBezTo>
                  <a:pt x="747382" y="301716"/>
                  <a:pt x="914599" y="428010"/>
                  <a:pt x="936471" y="552893"/>
                </a:cubicBezTo>
                <a:cubicBezTo>
                  <a:pt x="958343" y="677776"/>
                  <a:pt x="848982" y="928249"/>
                  <a:pt x="733271" y="963527"/>
                </a:cubicBezTo>
                <a:cubicBezTo>
                  <a:pt x="617560" y="998805"/>
                  <a:pt x="354387" y="877449"/>
                  <a:pt x="242204" y="764560"/>
                </a:cubicBezTo>
                <a:cubicBezTo>
                  <a:pt x="130021" y="651671"/>
                  <a:pt x="103210" y="414604"/>
                  <a:pt x="60171" y="286193"/>
                </a:cubicBezTo>
                <a:cubicBezTo>
                  <a:pt x="17132" y="157782"/>
                  <a:pt x="8666" y="70999"/>
                  <a:pt x="9371" y="27960"/>
                </a:cubicBezTo>
                <a:close/>
              </a:path>
            </a:pathLst>
          </a:cu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7040711D-3F10-4BA3-A3AC-6E491F59CA77}"/>
              </a:ext>
            </a:extLst>
          </p:cNvPr>
          <p:cNvSpPr/>
          <p:nvPr/>
        </p:nvSpPr>
        <p:spPr>
          <a:xfrm>
            <a:off x="7793095" y="3706845"/>
            <a:ext cx="563811" cy="1085362"/>
          </a:xfrm>
          <a:custGeom>
            <a:avLst/>
            <a:gdLst>
              <a:gd name="connsiteX0" fmla="*/ 474605 w 563811"/>
              <a:gd name="connsiteY0" fmla="*/ 1555 h 1085362"/>
              <a:gd name="connsiteX1" fmla="*/ 169805 w 563811"/>
              <a:gd name="connsiteY1" fmla="*/ 518022 h 1085362"/>
              <a:gd name="connsiteX2" fmla="*/ 472 w 563811"/>
              <a:gd name="connsiteY2" fmla="*/ 632322 h 1085362"/>
              <a:gd name="connsiteX3" fmla="*/ 127472 w 563811"/>
              <a:gd name="connsiteY3" fmla="*/ 700055 h 1085362"/>
              <a:gd name="connsiteX4" fmla="*/ 364538 w 563811"/>
              <a:gd name="connsiteY4" fmla="*/ 1085288 h 1085362"/>
              <a:gd name="connsiteX5" fmla="*/ 474605 w 563811"/>
              <a:gd name="connsiteY5" fmla="*/ 729688 h 1085362"/>
              <a:gd name="connsiteX6" fmla="*/ 563505 w 563811"/>
              <a:gd name="connsiteY6" fmla="*/ 369855 h 1085362"/>
              <a:gd name="connsiteX7" fmla="*/ 474605 w 563811"/>
              <a:gd name="connsiteY7" fmla="*/ 1555 h 108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3811" h="1085362">
                <a:moveTo>
                  <a:pt x="474605" y="1555"/>
                </a:moveTo>
                <a:cubicBezTo>
                  <a:pt x="408988" y="26249"/>
                  <a:pt x="248827" y="412894"/>
                  <a:pt x="169805" y="518022"/>
                </a:cubicBezTo>
                <a:cubicBezTo>
                  <a:pt x="90783" y="623150"/>
                  <a:pt x="7528" y="601983"/>
                  <a:pt x="472" y="632322"/>
                </a:cubicBezTo>
                <a:cubicBezTo>
                  <a:pt x="-6584" y="662661"/>
                  <a:pt x="66794" y="624561"/>
                  <a:pt x="127472" y="700055"/>
                </a:cubicBezTo>
                <a:cubicBezTo>
                  <a:pt x="188150" y="775549"/>
                  <a:pt x="306682" y="1080349"/>
                  <a:pt x="364538" y="1085288"/>
                </a:cubicBezTo>
                <a:cubicBezTo>
                  <a:pt x="422393" y="1090227"/>
                  <a:pt x="441444" y="848927"/>
                  <a:pt x="474605" y="729688"/>
                </a:cubicBezTo>
                <a:cubicBezTo>
                  <a:pt x="507766" y="610449"/>
                  <a:pt x="559977" y="486977"/>
                  <a:pt x="563505" y="369855"/>
                </a:cubicBezTo>
                <a:cubicBezTo>
                  <a:pt x="567033" y="252733"/>
                  <a:pt x="540222" y="-23139"/>
                  <a:pt x="474605" y="1555"/>
                </a:cubicBezTo>
                <a:close/>
              </a:path>
            </a:pathLst>
          </a:cu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439E14D2-65CC-4917-B5D8-B9B8E054D620}"/>
              </a:ext>
            </a:extLst>
          </p:cNvPr>
          <p:cNvSpPr/>
          <p:nvPr/>
        </p:nvSpPr>
        <p:spPr>
          <a:xfrm>
            <a:off x="6446056" y="5072470"/>
            <a:ext cx="1311708" cy="205247"/>
          </a:xfrm>
          <a:custGeom>
            <a:avLst/>
            <a:gdLst>
              <a:gd name="connsiteX0" fmla="*/ 2369 w 1311708"/>
              <a:gd name="connsiteY0" fmla="*/ 178980 h 205247"/>
              <a:gd name="connsiteX1" fmla="*/ 215094 w 1311708"/>
              <a:gd name="connsiteY1" fmla="*/ 80555 h 205247"/>
              <a:gd name="connsiteX2" fmla="*/ 761194 w 1311708"/>
              <a:gd name="connsiteY2" fmla="*/ 23405 h 205247"/>
              <a:gd name="connsiteX3" fmla="*/ 973919 w 1311708"/>
              <a:gd name="connsiteY3" fmla="*/ 1180 h 205247"/>
              <a:gd name="connsiteX4" fmla="*/ 1158069 w 1311708"/>
              <a:gd name="connsiteY4" fmla="*/ 10705 h 205247"/>
              <a:gd name="connsiteX5" fmla="*/ 1310469 w 1311708"/>
              <a:gd name="connsiteY5" fmla="*/ 74205 h 205247"/>
              <a:gd name="connsiteX6" fmla="*/ 1205694 w 1311708"/>
              <a:gd name="connsiteY6" fmla="*/ 86905 h 205247"/>
              <a:gd name="connsiteX7" fmla="*/ 811994 w 1311708"/>
              <a:gd name="connsiteY7" fmla="*/ 178980 h 205247"/>
              <a:gd name="connsiteX8" fmla="*/ 469094 w 1311708"/>
              <a:gd name="connsiteY8" fmla="*/ 144055 h 205247"/>
              <a:gd name="connsiteX9" fmla="*/ 123019 w 1311708"/>
              <a:gd name="connsiteY9" fmla="*/ 201205 h 205247"/>
              <a:gd name="connsiteX10" fmla="*/ 2369 w 1311708"/>
              <a:gd name="connsiteY10" fmla="*/ 178980 h 205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1708" h="205247">
                <a:moveTo>
                  <a:pt x="2369" y="178980"/>
                </a:moveTo>
                <a:cubicBezTo>
                  <a:pt x="17715" y="158872"/>
                  <a:pt x="88623" y="106484"/>
                  <a:pt x="215094" y="80555"/>
                </a:cubicBezTo>
                <a:cubicBezTo>
                  <a:pt x="341565" y="54626"/>
                  <a:pt x="761194" y="23405"/>
                  <a:pt x="761194" y="23405"/>
                </a:cubicBezTo>
                <a:cubicBezTo>
                  <a:pt x="887665" y="10176"/>
                  <a:pt x="907773" y="3297"/>
                  <a:pt x="973919" y="1180"/>
                </a:cubicBezTo>
                <a:cubicBezTo>
                  <a:pt x="1040065" y="-937"/>
                  <a:pt x="1101977" y="-1466"/>
                  <a:pt x="1158069" y="10705"/>
                </a:cubicBezTo>
                <a:cubicBezTo>
                  <a:pt x="1214161" y="22876"/>
                  <a:pt x="1302532" y="61505"/>
                  <a:pt x="1310469" y="74205"/>
                </a:cubicBezTo>
                <a:cubicBezTo>
                  <a:pt x="1318406" y="86905"/>
                  <a:pt x="1288773" y="69443"/>
                  <a:pt x="1205694" y="86905"/>
                </a:cubicBezTo>
                <a:cubicBezTo>
                  <a:pt x="1122615" y="104367"/>
                  <a:pt x="934761" y="169455"/>
                  <a:pt x="811994" y="178980"/>
                </a:cubicBezTo>
                <a:cubicBezTo>
                  <a:pt x="689227" y="188505"/>
                  <a:pt x="583923" y="140351"/>
                  <a:pt x="469094" y="144055"/>
                </a:cubicBezTo>
                <a:cubicBezTo>
                  <a:pt x="354265" y="147759"/>
                  <a:pt x="197631" y="190093"/>
                  <a:pt x="123019" y="201205"/>
                </a:cubicBezTo>
                <a:cubicBezTo>
                  <a:pt x="48407" y="212317"/>
                  <a:pt x="-12977" y="199088"/>
                  <a:pt x="2369" y="17898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788B96D8-5169-409D-99C8-93C3C0C0E8EC}"/>
              </a:ext>
            </a:extLst>
          </p:cNvPr>
          <p:cNvSpPr/>
          <p:nvPr/>
        </p:nvSpPr>
        <p:spPr>
          <a:xfrm>
            <a:off x="6466322" y="5126578"/>
            <a:ext cx="1287369" cy="574475"/>
          </a:xfrm>
          <a:custGeom>
            <a:avLst/>
            <a:gdLst>
              <a:gd name="connsiteX0" fmla="*/ 17028 w 1287369"/>
              <a:gd name="connsiteY0" fmla="*/ 185197 h 574475"/>
              <a:gd name="connsiteX1" fmla="*/ 499628 w 1287369"/>
              <a:gd name="connsiteY1" fmla="*/ 359822 h 574475"/>
              <a:gd name="connsiteX2" fmla="*/ 839353 w 1287369"/>
              <a:gd name="connsiteY2" fmla="*/ 289972 h 574475"/>
              <a:gd name="connsiteX3" fmla="*/ 1264803 w 1287369"/>
              <a:gd name="connsiteY3" fmla="*/ 10572 h 574475"/>
              <a:gd name="connsiteX4" fmla="*/ 1217178 w 1287369"/>
              <a:gd name="connsiteY4" fmla="*/ 86772 h 574475"/>
              <a:gd name="connsiteX5" fmla="*/ 1118753 w 1287369"/>
              <a:gd name="connsiteY5" fmla="*/ 350297 h 574475"/>
              <a:gd name="connsiteX6" fmla="*/ 966353 w 1287369"/>
              <a:gd name="connsiteY6" fmla="*/ 483647 h 574475"/>
              <a:gd name="connsiteX7" fmla="*/ 655203 w 1287369"/>
              <a:gd name="connsiteY7" fmla="*/ 572547 h 574475"/>
              <a:gd name="connsiteX8" fmla="*/ 344053 w 1287369"/>
              <a:gd name="connsiteY8" fmla="*/ 534447 h 574475"/>
              <a:gd name="connsiteX9" fmla="*/ 226578 w 1287369"/>
              <a:gd name="connsiteY9" fmla="*/ 416972 h 574475"/>
              <a:gd name="connsiteX10" fmla="*/ 121803 w 1287369"/>
              <a:gd name="connsiteY10" fmla="*/ 267747 h 574475"/>
              <a:gd name="connsiteX11" fmla="*/ 17028 w 1287369"/>
              <a:gd name="connsiteY11" fmla="*/ 185197 h 57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87369" h="574475">
                <a:moveTo>
                  <a:pt x="17028" y="185197"/>
                </a:moveTo>
                <a:cubicBezTo>
                  <a:pt x="79999" y="200543"/>
                  <a:pt x="362574" y="342360"/>
                  <a:pt x="499628" y="359822"/>
                </a:cubicBezTo>
                <a:cubicBezTo>
                  <a:pt x="636682" y="377284"/>
                  <a:pt x="711824" y="348180"/>
                  <a:pt x="839353" y="289972"/>
                </a:cubicBezTo>
                <a:cubicBezTo>
                  <a:pt x="966882" y="231764"/>
                  <a:pt x="1201832" y="44439"/>
                  <a:pt x="1264803" y="10572"/>
                </a:cubicBezTo>
                <a:cubicBezTo>
                  <a:pt x="1327774" y="-23295"/>
                  <a:pt x="1241520" y="30151"/>
                  <a:pt x="1217178" y="86772"/>
                </a:cubicBezTo>
                <a:cubicBezTo>
                  <a:pt x="1192836" y="143393"/>
                  <a:pt x="1160557" y="284151"/>
                  <a:pt x="1118753" y="350297"/>
                </a:cubicBezTo>
                <a:cubicBezTo>
                  <a:pt x="1076949" y="416443"/>
                  <a:pt x="1043611" y="446605"/>
                  <a:pt x="966353" y="483647"/>
                </a:cubicBezTo>
                <a:cubicBezTo>
                  <a:pt x="889095" y="520689"/>
                  <a:pt x="758920" y="564080"/>
                  <a:pt x="655203" y="572547"/>
                </a:cubicBezTo>
                <a:cubicBezTo>
                  <a:pt x="551486" y="581014"/>
                  <a:pt x="415490" y="560376"/>
                  <a:pt x="344053" y="534447"/>
                </a:cubicBezTo>
                <a:cubicBezTo>
                  <a:pt x="272616" y="508518"/>
                  <a:pt x="263620" y="461422"/>
                  <a:pt x="226578" y="416972"/>
                </a:cubicBezTo>
                <a:cubicBezTo>
                  <a:pt x="189536" y="372522"/>
                  <a:pt x="160432" y="305847"/>
                  <a:pt x="121803" y="267747"/>
                </a:cubicBezTo>
                <a:cubicBezTo>
                  <a:pt x="83174" y="229647"/>
                  <a:pt x="-45943" y="169851"/>
                  <a:pt x="17028" y="185197"/>
                </a:cubicBezTo>
                <a:close/>
              </a:path>
            </a:pathLst>
          </a:custGeom>
          <a:solidFill>
            <a:srgbClr val="FF0000">
              <a:alpha val="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A884642A-7F72-451F-8456-B4CBD562110D}"/>
              </a:ext>
            </a:extLst>
          </p:cNvPr>
          <p:cNvSpPr/>
          <p:nvPr/>
        </p:nvSpPr>
        <p:spPr>
          <a:xfrm>
            <a:off x="6797617" y="5476746"/>
            <a:ext cx="647620" cy="128313"/>
          </a:xfrm>
          <a:custGeom>
            <a:avLst/>
            <a:gdLst>
              <a:gd name="connsiteX0" fmla="*/ 58 w 647620"/>
              <a:gd name="connsiteY0" fmla="*/ 38229 h 128313"/>
              <a:gd name="connsiteX1" fmla="*/ 314383 w 647620"/>
              <a:gd name="connsiteY1" fmla="*/ 54104 h 128313"/>
              <a:gd name="connsiteX2" fmla="*/ 638233 w 647620"/>
              <a:gd name="connsiteY2" fmla="*/ 129 h 128313"/>
              <a:gd name="connsiteX3" fmla="*/ 546158 w 647620"/>
              <a:gd name="connsiteY3" fmla="*/ 41404 h 128313"/>
              <a:gd name="connsiteX4" fmla="*/ 396933 w 647620"/>
              <a:gd name="connsiteY4" fmla="*/ 114429 h 128313"/>
              <a:gd name="connsiteX5" fmla="*/ 288983 w 647620"/>
              <a:gd name="connsiteY5" fmla="*/ 123954 h 128313"/>
              <a:gd name="connsiteX6" fmla="*/ 58 w 647620"/>
              <a:gd name="connsiteY6" fmla="*/ 38229 h 128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7620" h="128313">
                <a:moveTo>
                  <a:pt x="58" y="38229"/>
                </a:moveTo>
                <a:cubicBezTo>
                  <a:pt x="4291" y="26587"/>
                  <a:pt x="208021" y="60454"/>
                  <a:pt x="314383" y="54104"/>
                </a:cubicBezTo>
                <a:cubicBezTo>
                  <a:pt x="420745" y="47754"/>
                  <a:pt x="599604" y="2246"/>
                  <a:pt x="638233" y="129"/>
                </a:cubicBezTo>
                <a:cubicBezTo>
                  <a:pt x="676862" y="-1988"/>
                  <a:pt x="586375" y="22354"/>
                  <a:pt x="546158" y="41404"/>
                </a:cubicBezTo>
                <a:cubicBezTo>
                  <a:pt x="505941" y="60454"/>
                  <a:pt x="439795" y="100671"/>
                  <a:pt x="396933" y="114429"/>
                </a:cubicBezTo>
                <a:cubicBezTo>
                  <a:pt x="354071" y="128187"/>
                  <a:pt x="353541" y="132421"/>
                  <a:pt x="288983" y="123954"/>
                </a:cubicBezTo>
                <a:cubicBezTo>
                  <a:pt x="224425" y="115487"/>
                  <a:pt x="-4175" y="49871"/>
                  <a:pt x="58" y="382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04A1D7E9-8DF7-4D07-809C-5C5A29735FFB}"/>
              </a:ext>
            </a:extLst>
          </p:cNvPr>
          <p:cNvSpPr/>
          <p:nvPr/>
        </p:nvSpPr>
        <p:spPr>
          <a:xfrm>
            <a:off x="6852864" y="5102090"/>
            <a:ext cx="590073" cy="60806"/>
          </a:xfrm>
          <a:custGeom>
            <a:avLst/>
            <a:gdLst>
              <a:gd name="connsiteX0" fmla="*/ 1961 w 590073"/>
              <a:gd name="connsiteY0" fmla="*/ 44585 h 60806"/>
              <a:gd name="connsiteX1" fmla="*/ 338511 w 590073"/>
              <a:gd name="connsiteY1" fmla="*/ 28710 h 60806"/>
              <a:gd name="connsiteX2" fmla="*/ 589336 w 590073"/>
              <a:gd name="connsiteY2" fmla="*/ 135 h 60806"/>
              <a:gd name="connsiteX3" fmla="*/ 408361 w 590073"/>
              <a:gd name="connsiteY3" fmla="*/ 41410 h 60806"/>
              <a:gd name="connsiteX4" fmla="*/ 208336 w 590073"/>
              <a:gd name="connsiteY4" fmla="*/ 60460 h 60806"/>
              <a:gd name="connsiteX5" fmla="*/ 1961 w 590073"/>
              <a:gd name="connsiteY5" fmla="*/ 44585 h 60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0073" h="60806">
                <a:moveTo>
                  <a:pt x="1961" y="44585"/>
                </a:moveTo>
                <a:cubicBezTo>
                  <a:pt x="23657" y="39293"/>
                  <a:pt x="240615" y="36118"/>
                  <a:pt x="338511" y="28710"/>
                </a:cubicBezTo>
                <a:cubicBezTo>
                  <a:pt x="436407" y="21302"/>
                  <a:pt x="577694" y="-1982"/>
                  <a:pt x="589336" y="135"/>
                </a:cubicBezTo>
                <a:cubicBezTo>
                  <a:pt x="600978" y="2252"/>
                  <a:pt x="471861" y="31356"/>
                  <a:pt x="408361" y="41410"/>
                </a:cubicBezTo>
                <a:cubicBezTo>
                  <a:pt x="344861" y="51464"/>
                  <a:pt x="272365" y="57814"/>
                  <a:pt x="208336" y="60460"/>
                </a:cubicBezTo>
                <a:cubicBezTo>
                  <a:pt x="144307" y="63106"/>
                  <a:pt x="-19735" y="49877"/>
                  <a:pt x="1961" y="4458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0AF52463-9B52-4015-9D38-5148CFF0627A}"/>
              </a:ext>
            </a:extLst>
          </p:cNvPr>
          <p:cNvSpPr/>
          <p:nvPr/>
        </p:nvSpPr>
        <p:spPr>
          <a:xfrm>
            <a:off x="7359137" y="3166051"/>
            <a:ext cx="709108" cy="263000"/>
          </a:xfrm>
          <a:custGeom>
            <a:avLst/>
            <a:gdLst>
              <a:gd name="connsiteX0" fmla="*/ 36496 w 709108"/>
              <a:gd name="connsiteY0" fmla="*/ 250249 h 263000"/>
              <a:gd name="connsiteX1" fmla="*/ 74596 w 709108"/>
              <a:gd name="connsiteY1" fmla="*/ 216382 h 263000"/>
              <a:gd name="connsiteX2" fmla="*/ 269330 w 709108"/>
              <a:gd name="connsiteY2" fmla="*/ 8949 h 263000"/>
              <a:gd name="connsiteX3" fmla="*/ 688430 w 709108"/>
              <a:gd name="connsiteY3" fmla="*/ 38582 h 263000"/>
              <a:gd name="connsiteX4" fmla="*/ 582596 w 709108"/>
              <a:gd name="connsiteY4" fmla="*/ 47049 h 263000"/>
              <a:gd name="connsiteX5" fmla="*/ 36496 w 709108"/>
              <a:gd name="connsiteY5" fmla="*/ 250249 h 26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108" h="263000">
                <a:moveTo>
                  <a:pt x="36496" y="250249"/>
                </a:moveTo>
                <a:cubicBezTo>
                  <a:pt x="-48171" y="278471"/>
                  <a:pt x="35790" y="256599"/>
                  <a:pt x="74596" y="216382"/>
                </a:cubicBezTo>
                <a:cubicBezTo>
                  <a:pt x="113402" y="176165"/>
                  <a:pt x="167024" y="38582"/>
                  <a:pt x="269330" y="8949"/>
                </a:cubicBezTo>
                <a:cubicBezTo>
                  <a:pt x="371636" y="-20684"/>
                  <a:pt x="636219" y="32232"/>
                  <a:pt x="688430" y="38582"/>
                </a:cubicBezTo>
                <a:cubicBezTo>
                  <a:pt x="740641" y="44932"/>
                  <a:pt x="689840" y="13182"/>
                  <a:pt x="582596" y="47049"/>
                </a:cubicBezTo>
                <a:cubicBezTo>
                  <a:pt x="475352" y="80916"/>
                  <a:pt x="121163" y="222027"/>
                  <a:pt x="36496" y="250249"/>
                </a:cubicBezTo>
                <a:close/>
              </a:path>
            </a:pathLst>
          </a:custGeom>
          <a:solidFill>
            <a:schemeClr val="accent2">
              <a:lumMod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171F1F9B-EDC6-49FB-B1C2-B6B5E828B4E3}"/>
              </a:ext>
            </a:extLst>
          </p:cNvPr>
          <p:cNvSpPr/>
          <p:nvPr/>
        </p:nvSpPr>
        <p:spPr>
          <a:xfrm>
            <a:off x="5800273" y="3335016"/>
            <a:ext cx="878430" cy="286532"/>
          </a:xfrm>
          <a:custGeom>
            <a:avLst/>
            <a:gdLst>
              <a:gd name="connsiteX0" fmla="*/ 873577 w 878430"/>
              <a:gd name="connsiteY0" fmla="*/ 286072 h 286532"/>
              <a:gd name="connsiteX1" fmla="*/ 716415 w 878430"/>
              <a:gd name="connsiteY1" fmla="*/ 198759 h 286532"/>
              <a:gd name="connsiteX2" fmla="*/ 448127 w 878430"/>
              <a:gd name="connsiteY2" fmla="*/ 89222 h 286532"/>
              <a:gd name="connsiteX3" fmla="*/ 222702 w 878430"/>
              <a:gd name="connsiteY3" fmla="*/ 133672 h 286532"/>
              <a:gd name="connsiteX4" fmla="*/ 13152 w 878430"/>
              <a:gd name="connsiteY4" fmla="*/ 265434 h 286532"/>
              <a:gd name="connsiteX5" fmla="*/ 51252 w 878430"/>
              <a:gd name="connsiteY5" fmla="*/ 213047 h 286532"/>
              <a:gd name="connsiteX6" fmla="*/ 290965 w 878430"/>
              <a:gd name="connsiteY6" fmla="*/ 36834 h 286532"/>
              <a:gd name="connsiteX7" fmla="*/ 502102 w 878430"/>
              <a:gd name="connsiteY7" fmla="*/ 3497 h 286532"/>
              <a:gd name="connsiteX8" fmla="*/ 738640 w 878430"/>
              <a:gd name="connsiteY8" fmla="*/ 90809 h 286532"/>
              <a:gd name="connsiteX9" fmla="*/ 830715 w 878430"/>
              <a:gd name="connsiteY9" fmla="*/ 160659 h 286532"/>
              <a:gd name="connsiteX10" fmla="*/ 873577 w 878430"/>
              <a:gd name="connsiteY10" fmla="*/ 286072 h 286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78430" h="286532">
                <a:moveTo>
                  <a:pt x="873577" y="286072"/>
                </a:moveTo>
                <a:cubicBezTo>
                  <a:pt x="854527" y="292422"/>
                  <a:pt x="787323" y="231567"/>
                  <a:pt x="716415" y="198759"/>
                </a:cubicBezTo>
                <a:cubicBezTo>
                  <a:pt x="645507" y="165951"/>
                  <a:pt x="530412" y="100070"/>
                  <a:pt x="448127" y="89222"/>
                </a:cubicBezTo>
                <a:cubicBezTo>
                  <a:pt x="365842" y="78374"/>
                  <a:pt x="295198" y="104303"/>
                  <a:pt x="222702" y="133672"/>
                </a:cubicBezTo>
                <a:cubicBezTo>
                  <a:pt x="150206" y="163041"/>
                  <a:pt x="41727" y="252205"/>
                  <a:pt x="13152" y="265434"/>
                </a:cubicBezTo>
                <a:cubicBezTo>
                  <a:pt x="-15423" y="278663"/>
                  <a:pt x="4950" y="251147"/>
                  <a:pt x="51252" y="213047"/>
                </a:cubicBezTo>
                <a:cubicBezTo>
                  <a:pt x="97554" y="174947"/>
                  <a:pt x="215823" y="71759"/>
                  <a:pt x="290965" y="36834"/>
                </a:cubicBezTo>
                <a:cubicBezTo>
                  <a:pt x="366107" y="1909"/>
                  <a:pt x="427490" y="-5499"/>
                  <a:pt x="502102" y="3497"/>
                </a:cubicBezTo>
                <a:cubicBezTo>
                  <a:pt x="576714" y="12493"/>
                  <a:pt x="683871" y="64615"/>
                  <a:pt x="738640" y="90809"/>
                </a:cubicBezTo>
                <a:cubicBezTo>
                  <a:pt x="793409" y="117003"/>
                  <a:pt x="810607" y="129438"/>
                  <a:pt x="830715" y="160659"/>
                </a:cubicBezTo>
                <a:cubicBezTo>
                  <a:pt x="850823" y="191880"/>
                  <a:pt x="892627" y="279722"/>
                  <a:pt x="873577" y="286072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F8BB852C-B05F-4B65-A264-580690AAEBD9}"/>
              </a:ext>
            </a:extLst>
          </p:cNvPr>
          <p:cNvSpPr/>
          <p:nvPr/>
        </p:nvSpPr>
        <p:spPr>
          <a:xfrm>
            <a:off x="3328456" y="7094487"/>
            <a:ext cx="2549192" cy="2687448"/>
          </a:xfrm>
          <a:custGeom>
            <a:avLst/>
            <a:gdLst>
              <a:gd name="connsiteX0" fmla="*/ 2124077 w 2549192"/>
              <a:gd name="connsiteY0" fmla="*/ 580 h 2687448"/>
              <a:gd name="connsiteX1" fmla="*/ 1023411 w 2549192"/>
              <a:gd name="connsiteY1" fmla="*/ 948846 h 2687448"/>
              <a:gd name="connsiteX2" fmla="*/ 109011 w 2549192"/>
              <a:gd name="connsiteY2" fmla="*/ 2515180 h 2687448"/>
              <a:gd name="connsiteX3" fmla="*/ 286811 w 2549192"/>
              <a:gd name="connsiteY3" fmla="*/ 2430513 h 2687448"/>
              <a:gd name="connsiteX4" fmla="*/ 2522011 w 2549192"/>
              <a:gd name="connsiteY4" fmla="*/ 2599846 h 2687448"/>
              <a:gd name="connsiteX5" fmla="*/ 1565277 w 2549192"/>
              <a:gd name="connsiteY5" fmla="*/ 838780 h 2687448"/>
              <a:gd name="connsiteX6" fmla="*/ 2124077 w 2549192"/>
              <a:gd name="connsiteY6" fmla="*/ 580 h 268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9192" h="2687448">
                <a:moveTo>
                  <a:pt x="2124077" y="580"/>
                </a:moveTo>
                <a:cubicBezTo>
                  <a:pt x="2033766" y="18924"/>
                  <a:pt x="1359255" y="529746"/>
                  <a:pt x="1023411" y="948846"/>
                </a:cubicBezTo>
                <a:cubicBezTo>
                  <a:pt x="687567" y="1367946"/>
                  <a:pt x="231778" y="2268236"/>
                  <a:pt x="109011" y="2515180"/>
                </a:cubicBezTo>
                <a:cubicBezTo>
                  <a:pt x="-13756" y="2762125"/>
                  <a:pt x="-115356" y="2416402"/>
                  <a:pt x="286811" y="2430513"/>
                </a:cubicBezTo>
                <a:cubicBezTo>
                  <a:pt x="688978" y="2444624"/>
                  <a:pt x="2308933" y="2865135"/>
                  <a:pt x="2522011" y="2599846"/>
                </a:cubicBezTo>
                <a:cubicBezTo>
                  <a:pt x="2735089" y="2334557"/>
                  <a:pt x="1627366" y="1276224"/>
                  <a:pt x="1565277" y="838780"/>
                </a:cubicBezTo>
                <a:cubicBezTo>
                  <a:pt x="1503188" y="401336"/>
                  <a:pt x="2214388" y="-17764"/>
                  <a:pt x="2124077" y="580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03490909-9B16-4EA5-97D6-E78C11B9B022}"/>
              </a:ext>
            </a:extLst>
          </p:cNvPr>
          <p:cNvSpPr/>
          <p:nvPr/>
        </p:nvSpPr>
        <p:spPr>
          <a:xfrm>
            <a:off x="4781497" y="7057566"/>
            <a:ext cx="2010675" cy="2522575"/>
          </a:xfrm>
          <a:custGeom>
            <a:avLst/>
            <a:gdLst>
              <a:gd name="connsiteX0" fmla="*/ 721836 w 2010675"/>
              <a:gd name="connsiteY0" fmla="*/ 96767 h 2522575"/>
              <a:gd name="connsiteX1" fmla="*/ 1839436 w 2010675"/>
              <a:gd name="connsiteY1" fmla="*/ 1764701 h 2522575"/>
              <a:gd name="connsiteX2" fmla="*/ 1974903 w 2010675"/>
              <a:gd name="connsiteY2" fmla="*/ 2458967 h 2522575"/>
              <a:gd name="connsiteX3" fmla="*/ 1517703 w 2010675"/>
              <a:gd name="connsiteY3" fmla="*/ 2484367 h 2522575"/>
              <a:gd name="connsiteX4" fmla="*/ 933503 w 2010675"/>
              <a:gd name="connsiteY4" fmla="*/ 2399701 h 2522575"/>
              <a:gd name="connsiteX5" fmla="*/ 273103 w 2010675"/>
              <a:gd name="connsiteY5" fmla="*/ 1163567 h 2522575"/>
              <a:gd name="connsiteX6" fmla="*/ 2170 w 2010675"/>
              <a:gd name="connsiteY6" fmla="*/ 731767 h 2522575"/>
              <a:gd name="connsiteX7" fmla="*/ 400103 w 2010675"/>
              <a:gd name="connsiteY7" fmla="*/ 257634 h 2522575"/>
              <a:gd name="connsiteX8" fmla="*/ 721836 w 2010675"/>
              <a:gd name="connsiteY8" fmla="*/ 96767 h 2522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0675" h="2522575">
                <a:moveTo>
                  <a:pt x="721836" y="96767"/>
                </a:moveTo>
                <a:cubicBezTo>
                  <a:pt x="961725" y="347945"/>
                  <a:pt x="1630592" y="1371001"/>
                  <a:pt x="1839436" y="1764701"/>
                </a:cubicBezTo>
                <a:cubicBezTo>
                  <a:pt x="2048280" y="2158401"/>
                  <a:pt x="2028525" y="2339023"/>
                  <a:pt x="1974903" y="2458967"/>
                </a:cubicBezTo>
                <a:cubicBezTo>
                  <a:pt x="1921281" y="2578911"/>
                  <a:pt x="1691270" y="2494245"/>
                  <a:pt x="1517703" y="2484367"/>
                </a:cubicBezTo>
                <a:cubicBezTo>
                  <a:pt x="1344136" y="2474489"/>
                  <a:pt x="1140936" y="2619834"/>
                  <a:pt x="933503" y="2399701"/>
                </a:cubicBezTo>
                <a:cubicBezTo>
                  <a:pt x="726070" y="2179568"/>
                  <a:pt x="428325" y="1441556"/>
                  <a:pt x="273103" y="1163567"/>
                </a:cubicBezTo>
                <a:cubicBezTo>
                  <a:pt x="117881" y="885578"/>
                  <a:pt x="-18997" y="882756"/>
                  <a:pt x="2170" y="731767"/>
                </a:cubicBezTo>
                <a:cubicBezTo>
                  <a:pt x="23337" y="580778"/>
                  <a:pt x="284392" y="364878"/>
                  <a:pt x="400103" y="257634"/>
                </a:cubicBezTo>
                <a:cubicBezTo>
                  <a:pt x="515814" y="150390"/>
                  <a:pt x="481947" y="-154411"/>
                  <a:pt x="721836" y="9676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B6CC49A8-761C-4678-9F4B-1416B4DFE848}"/>
              </a:ext>
            </a:extLst>
          </p:cNvPr>
          <p:cNvSpPr/>
          <p:nvPr/>
        </p:nvSpPr>
        <p:spPr>
          <a:xfrm>
            <a:off x="4701967" y="5138448"/>
            <a:ext cx="1861796" cy="2282032"/>
          </a:xfrm>
          <a:custGeom>
            <a:avLst/>
            <a:gdLst>
              <a:gd name="connsiteX0" fmla="*/ 22433 w 1861796"/>
              <a:gd name="connsiteY0" fmla="*/ 7592 h 2282032"/>
              <a:gd name="connsiteX1" fmla="*/ 682833 w 1861796"/>
              <a:gd name="connsiteY1" fmla="*/ 1292832 h 2282032"/>
              <a:gd name="connsiteX2" fmla="*/ 1800433 w 1861796"/>
              <a:gd name="connsiteY2" fmla="*/ 2227552 h 2282032"/>
              <a:gd name="connsiteX3" fmla="*/ 1724233 w 1861796"/>
              <a:gd name="connsiteY3" fmla="*/ 2176752 h 2282032"/>
              <a:gd name="connsiteX4" fmla="*/ 789513 w 1861796"/>
              <a:gd name="connsiteY4" fmla="*/ 1633192 h 2282032"/>
              <a:gd name="connsiteX5" fmla="*/ 215473 w 1861796"/>
              <a:gd name="connsiteY5" fmla="*/ 800072 h 2282032"/>
              <a:gd name="connsiteX6" fmla="*/ 22433 w 1861796"/>
              <a:gd name="connsiteY6" fmla="*/ 7592 h 228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1796" h="2282032">
                <a:moveTo>
                  <a:pt x="22433" y="7592"/>
                </a:moveTo>
                <a:cubicBezTo>
                  <a:pt x="100326" y="89719"/>
                  <a:pt x="386500" y="922839"/>
                  <a:pt x="682833" y="1292832"/>
                </a:cubicBezTo>
                <a:cubicBezTo>
                  <a:pt x="979166" y="1662825"/>
                  <a:pt x="1626866" y="2080232"/>
                  <a:pt x="1800433" y="2227552"/>
                </a:cubicBezTo>
                <a:cubicBezTo>
                  <a:pt x="1974000" y="2374872"/>
                  <a:pt x="1724233" y="2176752"/>
                  <a:pt x="1724233" y="2176752"/>
                </a:cubicBezTo>
                <a:cubicBezTo>
                  <a:pt x="1555746" y="2077692"/>
                  <a:pt x="1040973" y="1862639"/>
                  <a:pt x="789513" y="1633192"/>
                </a:cubicBezTo>
                <a:cubicBezTo>
                  <a:pt x="538053" y="1403745"/>
                  <a:pt x="346706" y="1069312"/>
                  <a:pt x="215473" y="800072"/>
                </a:cubicBezTo>
                <a:cubicBezTo>
                  <a:pt x="84240" y="530832"/>
                  <a:pt x="-55460" y="-74535"/>
                  <a:pt x="22433" y="7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18D45808-3DEA-4915-9573-FFF4E6B04A6A}"/>
              </a:ext>
            </a:extLst>
          </p:cNvPr>
          <p:cNvSpPr/>
          <p:nvPr/>
        </p:nvSpPr>
        <p:spPr>
          <a:xfrm>
            <a:off x="7232478" y="6283385"/>
            <a:ext cx="565422" cy="890460"/>
          </a:xfrm>
          <a:custGeom>
            <a:avLst/>
            <a:gdLst>
              <a:gd name="connsiteX0" fmla="*/ 565322 w 565422"/>
              <a:gd name="connsiteY0" fmla="*/ 575 h 890460"/>
              <a:gd name="connsiteX1" fmla="*/ 103042 w 565422"/>
              <a:gd name="connsiteY1" fmla="*/ 457775 h 890460"/>
              <a:gd name="connsiteX2" fmla="*/ 1442 w 565422"/>
              <a:gd name="connsiteY2" fmla="*/ 889575 h 890460"/>
              <a:gd name="connsiteX3" fmla="*/ 143682 w 565422"/>
              <a:gd name="connsiteY3" fmla="*/ 554295 h 890460"/>
              <a:gd name="connsiteX4" fmla="*/ 565322 w 565422"/>
              <a:gd name="connsiteY4" fmla="*/ 575 h 89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5422" h="890460">
                <a:moveTo>
                  <a:pt x="565322" y="575"/>
                </a:moveTo>
                <a:cubicBezTo>
                  <a:pt x="558549" y="-15512"/>
                  <a:pt x="197022" y="309608"/>
                  <a:pt x="103042" y="457775"/>
                </a:cubicBezTo>
                <a:cubicBezTo>
                  <a:pt x="9062" y="605942"/>
                  <a:pt x="-5331" y="873488"/>
                  <a:pt x="1442" y="889575"/>
                </a:cubicBezTo>
                <a:cubicBezTo>
                  <a:pt x="8215" y="905662"/>
                  <a:pt x="53089" y="699075"/>
                  <a:pt x="143682" y="554295"/>
                </a:cubicBezTo>
                <a:cubicBezTo>
                  <a:pt x="234275" y="409515"/>
                  <a:pt x="572095" y="16662"/>
                  <a:pt x="565322" y="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1AD827A4-43DB-4981-A5B2-CB480ED075EC}"/>
              </a:ext>
            </a:extLst>
          </p:cNvPr>
          <p:cNvSpPr/>
          <p:nvPr/>
        </p:nvSpPr>
        <p:spPr>
          <a:xfrm>
            <a:off x="7985788" y="7346950"/>
            <a:ext cx="2066232" cy="950469"/>
          </a:xfrm>
          <a:custGeom>
            <a:avLst/>
            <a:gdLst>
              <a:gd name="connsiteX0" fmla="*/ 2512 w 2066232"/>
              <a:gd name="connsiteY0" fmla="*/ 0 h 950469"/>
              <a:gd name="connsiteX1" fmla="*/ 777212 w 2066232"/>
              <a:gd name="connsiteY1" fmla="*/ 825500 h 950469"/>
              <a:gd name="connsiteX2" fmla="*/ 2040862 w 2066232"/>
              <a:gd name="connsiteY2" fmla="*/ 946150 h 950469"/>
              <a:gd name="connsiteX3" fmla="*/ 1577312 w 2066232"/>
              <a:gd name="connsiteY3" fmla="*/ 914400 h 950469"/>
              <a:gd name="connsiteX4" fmla="*/ 1024862 w 2066232"/>
              <a:gd name="connsiteY4" fmla="*/ 825500 h 950469"/>
              <a:gd name="connsiteX5" fmla="*/ 2512 w 2066232"/>
              <a:gd name="connsiteY5" fmla="*/ 0 h 950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6232" h="950469">
                <a:moveTo>
                  <a:pt x="2512" y="0"/>
                </a:moveTo>
                <a:cubicBezTo>
                  <a:pt x="-38763" y="0"/>
                  <a:pt x="437487" y="667808"/>
                  <a:pt x="777212" y="825500"/>
                </a:cubicBezTo>
                <a:cubicBezTo>
                  <a:pt x="1116937" y="983192"/>
                  <a:pt x="1907512" y="931333"/>
                  <a:pt x="2040862" y="946150"/>
                </a:cubicBezTo>
                <a:cubicBezTo>
                  <a:pt x="2174212" y="960967"/>
                  <a:pt x="1746645" y="934508"/>
                  <a:pt x="1577312" y="914400"/>
                </a:cubicBezTo>
                <a:cubicBezTo>
                  <a:pt x="1407979" y="894292"/>
                  <a:pt x="1285212" y="975783"/>
                  <a:pt x="1024862" y="825500"/>
                </a:cubicBezTo>
                <a:cubicBezTo>
                  <a:pt x="764512" y="675217"/>
                  <a:pt x="43787" y="0"/>
                  <a:pt x="251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E72F34F1-D345-4FAA-8B1C-55346B728F35}"/>
              </a:ext>
            </a:extLst>
          </p:cNvPr>
          <p:cNvSpPr/>
          <p:nvPr/>
        </p:nvSpPr>
        <p:spPr>
          <a:xfrm>
            <a:off x="3776626" y="4588675"/>
            <a:ext cx="517145" cy="2400218"/>
          </a:xfrm>
          <a:custGeom>
            <a:avLst/>
            <a:gdLst>
              <a:gd name="connsiteX0" fmla="*/ 287374 w 517145"/>
              <a:gd name="connsiteY0" fmla="*/ 2375 h 2400218"/>
              <a:gd name="connsiteX1" fmla="*/ 185774 w 517145"/>
              <a:gd name="connsiteY1" fmla="*/ 796125 h 2400218"/>
              <a:gd name="connsiteX2" fmla="*/ 490574 w 517145"/>
              <a:gd name="connsiteY2" fmla="*/ 2288375 h 2400218"/>
              <a:gd name="connsiteX3" fmla="*/ 446124 w 517145"/>
              <a:gd name="connsiteY3" fmla="*/ 2104225 h 2400218"/>
              <a:gd name="connsiteX4" fmla="*/ 1624 w 517145"/>
              <a:gd name="connsiteY4" fmla="*/ 605625 h 2400218"/>
              <a:gd name="connsiteX5" fmla="*/ 287374 w 517145"/>
              <a:gd name="connsiteY5" fmla="*/ 2375 h 240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7145" h="2400218">
                <a:moveTo>
                  <a:pt x="287374" y="2375"/>
                </a:moveTo>
                <a:cubicBezTo>
                  <a:pt x="318066" y="34125"/>
                  <a:pt x="151907" y="415125"/>
                  <a:pt x="185774" y="796125"/>
                </a:cubicBezTo>
                <a:cubicBezTo>
                  <a:pt x="219641" y="1177125"/>
                  <a:pt x="447182" y="2070358"/>
                  <a:pt x="490574" y="2288375"/>
                </a:cubicBezTo>
                <a:cubicBezTo>
                  <a:pt x="533966" y="2506392"/>
                  <a:pt x="527616" y="2384683"/>
                  <a:pt x="446124" y="2104225"/>
                </a:cubicBezTo>
                <a:cubicBezTo>
                  <a:pt x="364632" y="1823767"/>
                  <a:pt x="27024" y="949583"/>
                  <a:pt x="1624" y="605625"/>
                </a:cubicBezTo>
                <a:cubicBezTo>
                  <a:pt x="-23776" y="261667"/>
                  <a:pt x="256682" y="-29375"/>
                  <a:pt x="287374" y="2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38404AF6-DD06-4B29-8CFA-0241DFC2FDEE}"/>
              </a:ext>
            </a:extLst>
          </p:cNvPr>
          <p:cNvSpPr/>
          <p:nvPr/>
        </p:nvSpPr>
        <p:spPr>
          <a:xfrm>
            <a:off x="4708787" y="3114340"/>
            <a:ext cx="2131765" cy="404344"/>
          </a:xfrm>
          <a:custGeom>
            <a:avLst/>
            <a:gdLst>
              <a:gd name="connsiteX0" fmla="*/ 146846 w 2131765"/>
              <a:gd name="connsiteY0" fmla="*/ 272327 h 404344"/>
              <a:gd name="connsiteX1" fmla="*/ 578646 w 2131765"/>
              <a:gd name="connsiteY1" fmla="*/ 293493 h 404344"/>
              <a:gd name="connsiteX2" fmla="*/ 1035846 w 2131765"/>
              <a:gd name="connsiteY2" fmla="*/ 9860 h 404344"/>
              <a:gd name="connsiteX3" fmla="*/ 2068780 w 2131765"/>
              <a:gd name="connsiteY3" fmla="*/ 64893 h 404344"/>
              <a:gd name="connsiteX4" fmla="*/ 1988346 w 2131765"/>
              <a:gd name="connsiteY4" fmla="*/ 64893 h 404344"/>
              <a:gd name="connsiteX5" fmla="*/ 1742813 w 2131765"/>
              <a:gd name="connsiteY5" fmla="*/ 128393 h 404344"/>
              <a:gd name="connsiteX6" fmla="*/ 1107813 w 2131765"/>
              <a:gd name="connsiteY6" fmla="*/ 170727 h 404344"/>
              <a:gd name="connsiteX7" fmla="*/ 608280 w 2131765"/>
              <a:gd name="connsiteY7" fmla="*/ 403560 h 404344"/>
              <a:gd name="connsiteX8" fmla="*/ 28313 w 2131765"/>
              <a:gd name="connsiteY8" fmla="*/ 246927 h 404344"/>
              <a:gd name="connsiteX9" fmla="*/ 146846 w 2131765"/>
              <a:gd name="connsiteY9" fmla="*/ 272327 h 40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1765" h="404344">
                <a:moveTo>
                  <a:pt x="146846" y="272327"/>
                </a:moveTo>
                <a:cubicBezTo>
                  <a:pt x="238568" y="280088"/>
                  <a:pt x="430479" y="337237"/>
                  <a:pt x="578646" y="293493"/>
                </a:cubicBezTo>
                <a:cubicBezTo>
                  <a:pt x="726813" y="249749"/>
                  <a:pt x="787490" y="47960"/>
                  <a:pt x="1035846" y="9860"/>
                </a:cubicBezTo>
                <a:cubicBezTo>
                  <a:pt x="1284202" y="-28240"/>
                  <a:pt x="1910030" y="55721"/>
                  <a:pt x="2068780" y="64893"/>
                </a:cubicBezTo>
                <a:cubicBezTo>
                  <a:pt x="2227530" y="74065"/>
                  <a:pt x="2042674" y="54310"/>
                  <a:pt x="1988346" y="64893"/>
                </a:cubicBezTo>
                <a:cubicBezTo>
                  <a:pt x="1934018" y="75476"/>
                  <a:pt x="1889569" y="110754"/>
                  <a:pt x="1742813" y="128393"/>
                </a:cubicBezTo>
                <a:cubicBezTo>
                  <a:pt x="1596058" y="146032"/>
                  <a:pt x="1296902" y="124866"/>
                  <a:pt x="1107813" y="170727"/>
                </a:cubicBezTo>
                <a:cubicBezTo>
                  <a:pt x="918724" y="216588"/>
                  <a:pt x="788197" y="390860"/>
                  <a:pt x="608280" y="403560"/>
                </a:cubicBezTo>
                <a:cubicBezTo>
                  <a:pt x="428363" y="416260"/>
                  <a:pt x="108746" y="270916"/>
                  <a:pt x="28313" y="246927"/>
                </a:cubicBezTo>
                <a:cubicBezTo>
                  <a:pt x="-52120" y="222938"/>
                  <a:pt x="55124" y="264566"/>
                  <a:pt x="146846" y="27232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D1F2FC02-DF94-47E5-B437-C9C9A542B849}"/>
              </a:ext>
            </a:extLst>
          </p:cNvPr>
          <p:cNvSpPr/>
          <p:nvPr/>
        </p:nvSpPr>
        <p:spPr>
          <a:xfrm>
            <a:off x="6673762" y="2916273"/>
            <a:ext cx="1514590" cy="305219"/>
          </a:xfrm>
          <a:custGeom>
            <a:avLst/>
            <a:gdLst>
              <a:gd name="connsiteX0" fmla="*/ 88 w 1514590"/>
              <a:gd name="connsiteY0" fmla="*/ 220627 h 305219"/>
              <a:gd name="connsiteX1" fmla="*/ 492213 w 1514590"/>
              <a:gd name="connsiteY1" fmla="*/ 173002 h 305219"/>
              <a:gd name="connsiteX2" fmla="*/ 904963 w 1514590"/>
              <a:gd name="connsiteY2" fmla="*/ 26952 h 305219"/>
              <a:gd name="connsiteX3" fmla="*/ 1463763 w 1514590"/>
              <a:gd name="connsiteY3" fmla="*/ 4727 h 305219"/>
              <a:gd name="connsiteX4" fmla="*/ 1473288 w 1514590"/>
              <a:gd name="connsiteY4" fmla="*/ 4727 h 305219"/>
              <a:gd name="connsiteX5" fmla="*/ 1327238 w 1514590"/>
              <a:gd name="connsiteY5" fmla="*/ 55527 h 305219"/>
              <a:gd name="connsiteX6" fmla="*/ 1006563 w 1514590"/>
              <a:gd name="connsiteY6" fmla="*/ 147602 h 305219"/>
              <a:gd name="connsiteX7" fmla="*/ 758913 w 1514590"/>
              <a:gd name="connsiteY7" fmla="*/ 271427 h 305219"/>
              <a:gd name="connsiteX8" fmla="*/ 454113 w 1514590"/>
              <a:gd name="connsiteY8" fmla="*/ 303177 h 305219"/>
              <a:gd name="connsiteX9" fmla="*/ 88 w 1514590"/>
              <a:gd name="connsiteY9" fmla="*/ 220627 h 305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14590" h="305219">
                <a:moveTo>
                  <a:pt x="88" y="220627"/>
                </a:moveTo>
                <a:cubicBezTo>
                  <a:pt x="6438" y="198931"/>
                  <a:pt x="341401" y="205281"/>
                  <a:pt x="492213" y="173002"/>
                </a:cubicBezTo>
                <a:cubicBezTo>
                  <a:pt x="643026" y="140723"/>
                  <a:pt x="743038" y="54998"/>
                  <a:pt x="904963" y="26952"/>
                </a:cubicBezTo>
                <a:cubicBezTo>
                  <a:pt x="1066888" y="-1094"/>
                  <a:pt x="1369042" y="8431"/>
                  <a:pt x="1463763" y="4727"/>
                </a:cubicBezTo>
                <a:cubicBezTo>
                  <a:pt x="1558484" y="1023"/>
                  <a:pt x="1496042" y="-3740"/>
                  <a:pt x="1473288" y="4727"/>
                </a:cubicBezTo>
                <a:cubicBezTo>
                  <a:pt x="1450534" y="13194"/>
                  <a:pt x="1405026" y="31714"/>
                  <a:pt x="1327238" y="55527"/>
                </a:cubicBezTo>
                <a:cubicBezTo>
                  <a:pt x="1249450" y="79340"/>
                  <a:pt x="1101284" y="111619"/>
                  <a:pt x="1006563" y="147602"/>
                </a:cubicBezTo>
                <a:cubicBezTo>
                  <a:pt x="911842" y="183585"/>
                  <a:pt x="850988" y="245498"/>
                  <a:pt x="758913" y="271427"/>
                </a:cubicBezTo>
                <a:cubicBezTo>
                  <a:pt x="666838" y="297356"/>
                  <a:pt x="576879" y="310585"/>
                  <a:pt x="454113" y="303177"/>
                </a:cubicBezTo>
                <a:cubicBezTo>
                  <a:pt x="331347" y="295769"/>
                  <a:pt x="-6262" y="242323"/>
                  <a:pt x="88" y="22062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フリーフォーム: 図形 246">
            <a:extLst>
              <a:ext uri="{FF2B5EF4-FFF2-40B4-BE49-F238E27FC236}">
                <a16:creationId xmlns:a16="http://schemas.microsoft.com/office/drawing/2014/main" id="{DCEF3EF4-7B56-4A40-BFA1-729148FE4318}"/>
              </a:ext>
            </a:extLst>
          </p:cNvPr>
          <p:cNvSpPr/>
          <p:nvPr/>
        </p:nvSpPr>
        <p:spPr>
          <a:xfrm>
            <a:off x="5835222" y="3090594"/>
            <a:ext cx="774878" cy="133430"/>
          </a:xfrm>
          <a:custGeom>
            <a:avLst/>
            <a:gdLst>
              <a:gd name="connsiteX0" fmla="*/ 9 w 774878"/>
              <a:gd name="connsiteY0" fmla="*/ 114883 h 133430"/>
              <a:gd name="connsiteX1" fmla="*/ 474142 w 774878"/>
              <a:gd name="connsiteY1" fmla="*/ 21750 h 133430"/>
              <a:gd name="connsiteX2" fmla="*/ 762009 w 774878"/>
              <a:gd name="connsiteY2" fmla="*/ 131817 h 133430"/>
              <a:gd name="connsiteX3" fmla="*/ 719676 w 774878"/>
              <a:gd name="connsiteY3" fmla="*/ 85250 h 133430"/>
              <a:gd name="connsiteX4" fmla="*/ 673109 w 774878"/>
              <a:gd name="connsiteY4" fmla="*/ 55617 h 133430"/>
              <a:gd name="connsiteX5" fmla="*/ 486842 w 774878"/>
              <a:gd name="connsiteY5" fmla="*/ 583 h 133430"/>
              <a:gd name="connsiteX6" fmla="*/ 9 w 774878"/>
              <a:gd name="connsiteY6" fmla="*/ 114883 h 133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4878" h="133430">
                <a:moveTo>
                  <a:pt x="9" y="114883"/>
                </a:moveTo>
                <a:cubicBezTo>
                  <a:pt x="-2108" y="118411"/>
                  <a:pt x="347142" y="18928"/>
                  <a:pt x="474142" y="21750"/>
                </a:cubicBezTo>
                <a:cubicBezTo>
                  <a:pt x="601142" y="24572"/>
                  <a:pt x="721087" y="121234"/>
                  <a:pt x="762009" y="131817"/>
                </a:cubicBezTo>
                <a:cubicBezTo>
                  <a:pt x="802931" y="142400"/>
                  <a:pt x="734493" y="97950"/>
                  <a:pt x="719676" y="85250"/>
                </a:cubicBezTo>
                <a:cubicBezTo>
                  <a:pt x="704859" y="72550"/>
                  <a:pt x="711915" y="69728"/>
                  <a:pt x="673109" y="55617"/>
                </a:cubicBezTo>
                <a:cubicBezTo>
                  <a:pt x="634303" y="41506"/>
                  <a:pt x="596909" y="-5767"/>
                  <a:pt x="486842" y="583"/>
                </a:cubicBezTo>
                <a:cubicBezTo>
                  <a:pt x="376775" y="6933"/>
                  <a:pt x="2126" y="111355"/>
                  <a:pt x="9" y="1148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フリーフォーム: 図形 247">
            <a:extLst>
              <a:ext uri="{FF2B5EF4-FFF2-40B4-BE49-F238E27FC236}">
                <a16:creationId xmlns:a16="http://schemas.microsoft.com/office/drawing/2014/main" id="{DD5AF84B-4801-4292-9FE8-75D31D2D00ED}"/>
              </a:ext>
            </a:extLst>
          </p:cNvPr>
          <p:cNvSpPr/>
          <p:nvPr/>
        </p:nvSpPr>
        <p:spPr>
          <a:xfrm>
            <a:off x="5653529" y="2996905"/>
            <a:ext cx="981114" cy="198103"/>
          </a:xfrm>
          <a:custGeom>
            <a:avLst/>
            <a:gdLst>
              <a:gd name="connsiteX0" fmla="*/ 977569 w 981114"/>
              <a:gd name="connsiteY0" fmla="*/ 77339 h 198103"/>
              <a:gd name="connsiteX1" fmla="*/ 744735 w 981114"/>
              <a:gd name="connsiteY1" fmla="*/ 1139 h 198103"/>
              <a:gd name="connsiteX2" fmla="*/ 380669 w 981114"/>
              <a:gd name="connsiteY2" fmla="*/ 43472 h 198103"/>
              <a:gd name="connsiteX3" fmla="*/ 3902 w 981114"/>
              <a:gd name="connsiteY3" fmla="*/ 195872 h 198103"/>
              <a:gd name="connsiteX4" fmla="*/ 207102 w 981114"/>
              <a:gd name="connsiteY4" fmla="*/ 128139 h 198103"/>
              <a:gd name="connsiteX5" fmla="*/ 566935 w 981114"/>
              <a:gd name="connsiteY5" fmla="*/ 43472 h 198103"/>
              <a:gd name="connsiteX6" fmla="*/ 977569 w 981114"/>
              <a:gd name="connsiteY6" fmla="*/ 77339 h 19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1114" h="198103">
                <a:moveTo>
                  <a:pt x="977569" y="77339"/>
                </a:moveTo>
                <a:cubicBezTo>
                  <a:pt x="1007202" y="70284"/>
                  <a:pt x="844218" y="6783"/>
                  <a:pt x="744735" y="1139"/>
                </a:cubicBezTo>
                <a:cubicBezTo>
                  <a:pt x="645252" y="-4505"/>
                  <a:pt x="504141" y="11016"/>
                  <a:pt x="380669" y="43472"/>
                </a:cubicBezTo>
                <a:cubicBezTo>
                  <a:pt x="257197" y="75928"/>
                  <a:pt x="32830" y="181761"/>
                  <a:pt x="3902" y="195872"/>
                </a:cubicBezTo>
                <a:cubicBezTo>
                  <a:pt x="-25026" y="209983"/>
                  <a:pt x="113263" y="153539"/>
                  <a:pt x="207102" y="128139"/>
                </a:cubicBezTo>
                <a:cubicBezTo>
                  <a:pt x="300941" y="102739"/>
                  <a:pt x="444168" y="52644"/>
                  <a:pt x="566935" y="43472"/>
                </a:cubicBezTo>
                <a:cubicBezTo>
                  <a:pt x="689702" y="34300"/>
                  <a:pt x="947936" y="84394"/>
                  <a:pt x="977569" y="77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: 図形 183">
            <a:extLst>
              <a:ext uri="{FF2B5EF4-FFF2-40B4-BE49-F238E27FC236}">
                <a16:creationId xmlns:a16="http://schemas.microsoft.com/office/drawing/2014/main" id="{3C67B694-D9D6-4A1C-BFC0-EB767B2ACBBF}"/>
              </a:ext>
            </a:extLst>
          </p:cNvPr>
          <p:cNvSpPr/>
          <p:nvPr/>
        </p:nvSpPr>
        <p:spPr>
          <a:xfrm>
            <a:off x="5684411" y="778703"/>
            <a:ext cx="612064" cy="2494110"/>
          </a:xfrm>
          <a:custGeom>
            <a:avLst/>
            <a:gdLst>
              <a:gd name="connsiteX0" fmla="*/ 610511 w 612064"/>
              <a:gd name="connsiteY0" fmla="*/ 943 h 2494110"/>
              <a:gd name="connsiteX1" fmla="*/ 235126 w 612064"/>
              <a:gd name="connsiteY1" fmla="*/ 1175225 h 2494110"/>
              <a:gd name="connsiteX2" fmla="*/ 235126 w 612064"/>
              <a:gd name="connsiteY2" fmla="*/ 2474636 h 2494110"/>
              <a:gd name="connsiteX3" fmla="*/ 23370 w 612064"/>
              <a:gd name="connsiteY3" fmla="*/ 1916371 h 2494110"/>
              <a:gd name="connsiteX4" fmla="*/ 71496 w 612064"/>
              <a:gd name="connsiteY4" fmla="*/ 1367731 h 2494110"/>
              <a:gd name="connsiteX5" fmla="*/ 610511 w 612064"/>
              <a:gd name="connsiteY5" fmla="*/ 943 h 2494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2064" h="2494110">
                <a:moveTo>
                  <a:pt x="610511" y="943"/>
                </a:moveTo>
                <a:cubicBezTo>
                  <a:pt x="637783" y="-31141"/>
                  <a:pt x="297690" y="762943"/>
                  <a:pt x="235126" y="1175225"/>
                </a:cubicBezTo>
                <a:cubicBezTo>
                  <a:pt x="172562" y="1587507"/>
                  <a:pt x="270419" y="2351112"/>
                  <a:pt x="235126" y="2474636"/>
                </a:cubicBezTo>
                <a:cubicBezTo>
                  <a:pt x="199833" y="2598160"/>
                  <a:pt x="50642" y="2100855"/>
                  <a:pt x="23370" y="1916371"/>
                </a:cubicBezTo>
                <a:cubicBezTo>
                  <a:pt x="-3902" y="1731887"/>
                  <a:pt x="-26361" y="1686969"/>
                  <a:pt x="71496" y="1367731"/>
                </a:cubicBezTo>
                <a:cubicBezTo>
                  <a:pt x="169353" y="1048493"/>
                  <a:pt x="583239" y="33027"/>
                  <a:pt x="610511" y="943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: 図形 184">
            <a:extLst>
              <a:ext uri="{FF2B5EF4-FFF2-40B4-BE49-F238E27FC236}">
                <a16:creationId xmlns:a16="http://schemas.microsoft.com/office/drawing/2014/main" id="{4C8F6B16-C1D7-40E2-B1BE-7189E129CFB4}"/>
              </a:ext>
            </a:extLst>
          </p:cNvPr>
          <p:cNvSpPr/>
          <p:nvPr/>
        </p:nvSpPr>
        <p:spPr>
          <a:xfrm>
            <a:off x="6601919" y="795893"/>
            <a:ext cx="1408689" cy="2118206"/>
          </a:xfrm>
          <a:custGeom>
            <a:avLst/>
            <a:gdLst>
              <a:gd name="connsiteX0" fmla="*/ 1012 w 1408689"/>
              <a:gd name="connsiteY0" fmla="*/ 12629 h 2118206"/>
              <a:gd name="connsiteX1" fmla="*/ 973163 w 1408689"/>
              <a:gd name="connsiteY1" fmla="*/ 1061783 h 2118206"/>
              <a:gd name="connsiteX2" fmla="*/ 1338923 w 1408689"/>
              <a:gd name="connsiteY2" fmla="*/ 2091686 h 2118206"/>
              <a:gd name="connsiteX3" fmla="*/ 1358174 w 1408689"/>
              <a:gd name="connsiteY3" fmla="*/ 1706675 h 2118206"/>
              <a:gd name="connsiteX4" fmla="*/ 799908 w 1408689"/>
              <a:gd name="connsiteY4" fmla="*/ 561269 h 2118206"/>
              <a:gd name="connsiteX5" fmla="*/ 1012 w 1408689"/>
              <a:gd name="connsiteY5" fmla="*/ 12629 h 211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8689" h="2118206">
                <a:moveTo>
                  <a:pt x="1012" y="12629"/>
                </a:moveTo>
                <a:cubicBezTo>
                  <a:pt x="29888" y="96048"/>
                  <a:pt x="750178" y="715274"/>
                  <a:pt x="973163" y="1061783"/>
                </a:cubicBezTo>
                <a:cubicBezTo>
                  <a:pt x="1196148" y="1408292"/>
                  <a:pt x="1274755" y="1984204"/>
                  <a:pt x="1338923" y="2091686"/>
                </a:cubicBezTo>
                <a:cubicBezTo>
                  <a:pt x="1403091" y="2199168"/>
                  <a:pt x="1448010" y="1961744"/>
                  <a:pt x="1358174" y="1706675"/>
                </a:cubicBezTo>
                <a:cubicBezTo>
                  <a:pt x="1268338" y="1451606"/>
                  <a:pt x="1030914" y="846818"/>
                  <a:pt x="799908" y="561269"/>
                </a:cubicBezTo>
                <a:cubicBezTo>
                  <a:pt x="568902" y="275720"/>
                  <a:pt x="-27864" y="-70790"/>
                  <a:pt x="1012" y="12629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: 図形 185">
            <a:extLst>
              <a:ext uri="{FF2B5EF4-FFF2-40B4-BE49-F238E27FC236}">
                <a16:creationId xmlns:a16="http://schemas.microsoft.com/office/drawing/2014/main" id="{EDFA46A3-4F3B-4288-AF27-9001D9A69262}"/>
              </a:ext>
            </a:extLst>
          </p:cNvPr>
          <p:cNvSpPr/>
          <p:nvPr/>
        </p:nvSpPr>
        <p:spPr>
          <a:xfrm>
            <a:off x="4440370" y="557253"/>
            <a:ext cx="1660264" cy="2848967"/>
          </a:xfrm>
          <a:custGeom>
            <a:avLst/>
            <a:gdLst>
              <a:gd name="connsiteX0" fmla="*/ 1450291 w 1660264"/>
              <a:gd name="connsiteY0" fmla="*/ 135766 h 2848967"/>
              <a:gd name="connsiteX1" fmla="*/ 526266 w 1660264"/>
              <a:gd name="connsiteY1" fmla="*/ 1030915 h 2848967"/>
              <a:gd name="connsiteX2" fmla="*/ 112379 w 1660264"/>
              <a:gd name="connsiteY2" fmla="*/ 2782713 h 2848967"/>
              <a:gd name="connsiteX3" fmla="*/ 122005 w 1660264"/>
              <a:gd name="connsiteY3" fmla="*/ 2397703 h 2848967"/>
              <a:gd name="connsiteX4" fmla="*/ 16127 w 1660264"/>
              <a:gd name="connsiteY4" fmla="*/ 1608431 h 2848967"/>
              <a:gd name="connsiteX5" fmla="*/ 516641 w 1660264"/>
              <a:gd name="connsiteY5" fmla="*/ 742158 h 2848967"/>
              <a:gd name="connsiteX6" fmla="*/ 1498417 w 1660264"/>
              <a:gd name="connsiteY6" fmla="*/ 116515 h 2848967"/>
              <a:gd name="connsiteX7" fmla="*/ 1633171 w 1660264"/>
              <a:gd name="connsiteY7" fmla="*/ 97265 h 2848967"/>
              <a:gd name="connsiteX8" fmla="*/ 1652422 w 1660264"/>
              <a:gd name="connsiteY8" fmla="*/ 29888 h 2848967"/>
              <a:gd name="connsiteX9" fmla="*/ 1536918 w 1660264"/>
              <a:gd name="connsiteY9" fmla="*/ 10638 h 2848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0264" h="2848967">
                <a:moveTo>
                  <a:pt x="1450291" y="135766"/>
                </a:moveTo>
                <a:cubicBezTo>
                  <a:pt x="1099771" y="362761"/>
                  <a:pt x="749251" y="589757"/>
                  <a:pt x="526266" y="1030915"/>
                </a:cubicBezTo>
                <a:cubicBezTo>
                  <a:pt x="303281" y="1472073"/>
                  <a:pt x="179756" y="2554915"/>
                  <a:pt x="112379" y="2782713"/>
                </a:cubicBezTo>
                <a:cubicBezTo>
                  <a:pt x="45002" y="3010511"/>
                  <a:pt x="138047" y="2593417"/>
                  <a:pt x="122005" y="2397703"/>
                </a:cubicBezTo>
                <a:cubicBezTo>
                  <a:pt x="105963" y="2201989"/>
                  <a:pt x="-49646" y="1884355"/>
                  <a:pt x="16127" y="1608431"/>
                </a:cubicBezTo>
                <a:cubicBezTo>
                  <a:pt x="81900" y="1332507"/>
                  <a:pt x="269593" y="990810"/>
                  <a:pt x="516641" y="742158"/>
                </a:cubicBezTo>
                <a:cubicBezTo>
                  <a:pt x="763689" y="493506"/>
                  <a:pt x="1312329" y="223997"/>
                  <a:pt x="1498417" y="116515"/>
                </a:cubicBezTo>
                <a:cubicBezTo>
                  <a:pt x="1684505" y="9033"/>
                  <a:pt x="1607504" y="111703"/>
                  <a:pt x="1633171" y="97265"/>
                </a:cubicBezTo>
                <a:cubicBezTo>
                  <a:pt x="1658839" y="82827"/>
                  <a:pt x="1668464" y="44326"/>
                  <a:pt x="1652422" y="29888"/>
                </a:cubicBezTo>
                <a:cubicBezTo>
                  <a:pt x="1636380" y="15450"/>
                  <a:pt x="1467937" y="-16634"/>
                  <a:pt x="1536918" y="10638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: 図形 186">
            <a:extLst>
              <a:ext uri="{FF2B5EF4-FFF2-40B4-BE49-F238E27FC236}">
                <a16:creationId xmlns:a16="http://schemas.microsoft.com/office/drawing/2014/main" id="{A54EC0AB-80DC-4F9E-9FBF-5117E92B14F2}"/>
              </a:ext>
            </a:extLst>
          </p:cNvPr>
          <p:cNvSpPr/>
          <p:nvPr/>
        </p:nvSpPr>
        <p:spPr>
          <a:xfrm>
            <a:off x="3509286" y="463457"/>
            <a:ext cx="2279618" cy="3985143"/>
          </a:xfrm>
          <a:custGeom>
            <a:avLst/>
            <a:gdLst>
              <a:gd name="connsiteX0" fmla="*/ 2275497 w 2279618"/>
              <a:gd name="connsiteY0" fmla="*/ 17806 h 3985143"/>
              <a:gd name="connsiteX1" fmla="*/ 1081965 w 2279618"/>
              <a:gd name="connsiteY1" fmla="*/ 585697 h 3985143"/>
              <a:gd name="connsiteX2" fmla="*/ 52061 w 2279618"/>
              <a:gd name="connsiteY2" fmla="*/ 3800535 h 3985143"/>
              <a:gd name="connsiteX3" fmla="*/ 157939 w 2279618"/>
              <a:gd name="connsiteY3" fmla="*/ 3405899 h 3985143"/>
              <a:gd name="connsiteX4" fmla="*/ 206066 w 2279618"/>
              <a:gd name="connsiteY4" fmla="*/ 1836981 h 3985143"/>
              <a:gd name="connsiteX5" fmla="*/ 648828 w 2279618"/>
              <a:gd name="connsiteY5" fmla="*/ 835954 h 3985143"/>
              <a:gd name="connsiteX6" fmla="*/ 2275497 w 2279618"/>
              <a:gd name="connsiteY6" fmla="*/ 17806 h 3985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9618" h="3985143">
                <a:moveTo>
                  <a:pt x="2275497" y="17806"/>
                </a:moveTo>
                <a:cubicBezTo>
                  <a:pt x="2347687" y="-23904"/>
                  <a:pt x="1452538" y="-44758"/>
                  <a:pt x="1081965" y="585697"/>
                </a:cubicBezTo>
                <a:cubicBezTo>
                  <a:pt x="711392" y="1216152"/>
                  <a:pt x="206065" y="3330501"/>
                  <a:pt x="52061" y="3800535"/>
                </a:cubicBezTo>
                <a:cubicBezTo>
                  <a:pt x="-101943" y="4270569"/>
                  <a:pt x="132271" y="3733158"/>
                  <a:pt x="157939" y="3405899"/>
                </a:cubicBezTo>
                <a:cubicBezTo>
                  <a:pt x="183606" y="3078640"/>
                  <a:pt x="124251" y="2265305"/>
                  <a:pt x="206066" y="1836981"/>
                </a:cubicBezTo>
                <a:cubicBezTo>
                  <a:pt x="287881" y="1408657"/>
                  <a:pt x="310340" y="1142358"/>
                  <a:pt x="648828" y="835954"/>
                </a:cubicBezTo>
                <a:cubicBezTo>
                  <a:pt x="987316" y="529550"/>
                  <a:pt x="2203307" y="59516"/>
                  <a:pt x="2275497" y="17806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: 図形 187">
            <a:extLst>
              <a:ext uri="{FF2B5EF4-FFF2-40B4-BE49-F238E27FC236}">
                <a16:creationId xmlns:a16="http://schemas.microsoft.com/office/drawing/2014/main" id="{15E179FD-C10E-4391-A635-0D665ED22D44}"/>
              </a:ext>
            </a:extLst>
          </p:cNvPr>
          <p:cNvSpPr/>
          <p:nvPr/>
        </p:nvSpPr>
        <p:spPr>
          <a:xfrm>
            <a:off x="6196865" y="409041"/>
            <a:ext cx="2522622" cy="4330446"/>
          </a:xfrm>
          <a:custGeom>
            <a:avLst/>
            <a:gdLst>
              <a:gd name="connsiteX0" fmla="*/ 1804 w 2522622"/>
              <a:gd name="connsiteY0" fmla="*/ 33721 h 4330446"/>
              <a:gd name="connsiteX1" fmla="*/ 1330091 w 2522622"/>
              <a:gd name="connsiteY1" fmla="*/ 832618 h 4330446"/>
              <a:gd name="connsiteX2" fmla="*/ 2321493 w 2522622"/>
              <a:gd name="connsiteY2" fmla="*/ 2372660 h 4330446"/>
              <a:gd name="connsiteX3" fmla="*/ 2513998 w 2522622"/>
              <a:gd name="connsiteY3" fmla="*/ 4259212 h 4330446"/>
              <a:gd name="connsiteX4" fmla="*/ 2398495 w 2522622"/>
              <a:gd name="connsiteY4" fmla="*/ 3739447 h 4330446"/>
              <a:gd name="connsiteX5" fmla="*/ 1628474 w 2522622"/>
              <a:gd name="connsiteY5" fmla="*/ 1920273 h 4330446"/>
              <a:gd name="connsiteX6" fmla="*/ 1804 w 2522622"/>
              <a:gd name="connsiteY6" fmla="*/ 33721 h 433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2622" h="4330446">
                <a:moveTo>
                  <a:pt x="1804" y="33721"/>
                </a:moveTo>
                <a:cubicBezTo>
                  <a:pt x="-47927" y="-147555"/>
                  <a:pt x="943476" y="442795"/>
                  <a:pt x="1330091" y="832618"/>
                </a:cubicBezTo>
                <a:cubicBezTo>
                  <a:pt x="1716706" y="1222441"/>
                  <a:pt x="2124175" y="1801561"/>
                  <a:pt x="2321493" y="2372660"/>
                </a:cubicBezTo>
                <a:cubicBezTo>
                  <a:pt x="2518811" y="2943759"/>
                  <a:pt x="2501164" y="4031414"/>
                  <a:pt x="2513998" y="4259212"/>
                </a:cubicBezTo>
                <a:cubicBezTo>
                  <a:pt x="2526832" y="4487010"/>
                  <a:pt x="2546082" y="4129270"/>
                  <a:pt x="2398495" y="3739447"/>
                </a:cubicBezTo>
                <a:cubicBezTo>
                  <a:pt x="2250908" y="3349624"/>
                  <a:pt x="2023110" y="2537894"/>
                  <a:pt x="1628474" y="1920273"/>
                </a:cubicBezTo>
                <a:cubicBezTo>
                  <a:pt x="1233838" y="1302652"/>
                  <a:pt x="51535" y="214997"/>
                  <a:pt x="1804" y="33721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9D71CD1D-0F1D-46D8-9BC4-BDE0E762B990}"/>
              </a:ext>
            </a:extLst>
          </p:cNvPr>
          <p:cNvSpPr/>
          <p:nvPr/>
        </p:nvSpPr>
        <p:spPr>
          <a:xfrm>
            <a:off x="6285242" y="848071"/>
            <a:ext cx="1196589" cy="2367928"/>
          </a:xfrm>
          <a:custGeom>
            <a:avLst/>
            <a:gdLst>
              <a:gd name="connsiteX0" fmla="*/ 55 w 1196589"/>
              <a:gd name="connsiteY0" fmla="*/ 8577 h 2367928"/>
              <a:gd name="connsiteX1" fmla="*/ 1049209 w 1196589"/>
              <a:gd name="connsiteY1" fmla="*/ 1442742 h 2367928"/>
              <a:gd name="connsiteX2" fmla="*/ 1193587 w 1196589"/>
              <a:gd name="connsiteY2" fmla="*/ 2357142 h 2367928"/>
              <a:gd name="connsiteX3" fmla="*/ 1145461 w 1196589"/>
              <a:gd name="connsiteY3" fmla="*/ 1904754 h 2367928"/>
              <a:gd name="connsiteX4" fmla="*/ 1126211 w 1196589"/>
              <a:gd name="connsiteY4" fmla="*/ 1307988 h 2367928"/>
              <a:gd name="connsiteX5" fmla="*/ 1097335 w 1196589"/>
              <a:gd name="connsiteY5" fmla="*/ 865226 h 2367928"/>
              <a:gd name="connsiteX6" fmla="*/ 55 w 1196589"/>
              <a:gd name="connsiteY6" fmla="*/ 8577 h 236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6589" h="2367928">
                <a:moveTo>
                  <a:pt x="55" y="8577"/>
                </a:moveTo>
                <a:cubicBezTo>
                  <a:pt x="-7966" y="104830"/>
                  <a:pt x="850287" y="1051315"/>
                  <a:pt x="1049209" y="1442742"/>
                </a:cubicBezTo>
                <a:cubicBezTo>
                  <a:pt x="1248131" y="1834170"/>
                  <a:pt x="1177545" y="2280140"/>
                  <a:pt x="1193587" y="2357142"/>
                </a:cubicBezTo>
                <a:cubicBezTo>
                  <a:pt x="1209629" y="2434144"/>
                  <a:pt x="1156690" y="2079613"/>
                  <a:pt x="1145461" y="1904754"/>
                </a:cubicBezTo>
                <a:cubicBezTo>
                  <a:pt x="1134232" y="1729895"/>
                  <a:pt x="1134232" y="1481243"/>
                  <a:pt x="1126211" y="1307988"/>
                </a:cubicBezTo>
                <a:cubicBezTo>
                  <a:pt x="1118190" y="1134733"/>
                  <a:pt x="1285028" y="1076982"/>
                  <a:pt x="1097335" y="865226"/>
                </a:cubicBezTo>
                <a:cubicBezTo>
                  <a:pt x="909642" y="653470"/>
                  <a:pt x="8076" y="-87676"/>
                  <a:pt x="55" y="8577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: 図形 189">
            <a:extLst>
              <a:ext uri="{FF2B5EF4-FFF2-40B4-BE49-F238E27FC236}">
                <a16:creationId xmlns:a16="http://schemas.microsoft.com/office/drawing/2014/main" id="{A506EB5D-15D4-4BE5-9645-E7A282D18577}"/>
              </a:ext>
            </a:extLst>
          </p:cNvPr>
          <p:cNvSpPr/>
          <p:nvPr/>
        </p:nvSpPr>
        <p:spPr>
          <a:xfrm>
            <a:off x="4953284" y="658949"/>
            <a:ext cx="1257151" cy="2639885"/>
          </a:xfrm>
          <a:custGeom>
            <a:avLst/>
            <a:gdLst>
              <a:gd name="connsiteX0" fmla="*/ 1197259 w 1257151"/>
              <a:gd name="connsiteY0" fmla="*/ 72571 h 2639885"/>
              <a:gd name="connsiteX1" fmla="*/ 436863 w 1257151"/>
              <a:gd name="connsiteY1" fmla="*/ 1189102 h 2639885"/>
              <a:gd name="connsiteX2" fmla="*/ 436863 w 1257151"/>
              <a:gd name="connsiteY2" fmla="*/ 2604015 h 2639885"/>
              <a:gd name="connsiteX3" fmla="*/ 330985 w 1257151"/>
              <a:gd name="connsiteY3" fmla="*/ 2142003 h 2639885"/>
              <a:gd name="connsiteX4" fmla="*/ 3727 w 1257151"/>
              <a:gd name="connsiteY4" fmla="*/ 1323855 h 2639885"/>
              <a:gd name="connsiteX5" fmla="*/ 571617 w 1257151"/>
              <a:gd name="connsiteY5" fmla="*/ 428706 h 2639885"/>
              <a:gd name="connsiteX6" fmla="*/ 1139508 w 1257151"/>
              <a:gd name="connsiteY6" fmla="*/ 139948 h 2639885"/>
              <a:gd name="connsiteX7" fmla="*/ 1197259 w 1257151"/>
              <a:gd name="connsiteY7" fmla="*/ 72571 h 263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7151" h="2639885">
                <a:moveTo>
                  <a:pt x="1197259" y="72571"/>
                </a:moveTo>
                <a:cubicBezTo>
                  <a:pt x="1080152" y="247430"/>
                  <a:pt x="563596" y="767195"/>
                  <a:pt x="436863" y="1189102"/>
                </a:cubicBezTo>
                <a:cubicBezTo>
                  <a:pt x="310130" y="1611009"/>
                  <a:pt x="454509" y="2445198"/>
                  <a:pt x="436863" y="2604015"/>
                </a:cubicBezTo>
                <a:cubicBezTo>
                  <a:pt x="419217" y="2762832"/>
                  <a:pt x="403174" y="2355363"/>
                  <a:pt x="330985" y="2142003"/>
                </a:cubicBezTo>
                <a:cubicBezTo>
                  <a:pt x="258796" y="1928643"/>
                  <a:pt x="-36378" y="1609404"/>
                  <a:pt x="3727" y="1323855"/>
                </a:cubicBezTo>
                <a:cubicBezTo>
                  <a:pt x="43832" y="1038306"/>
                  <a:pt x="382320" y="626024"/>
                  <a:pt x="571617" y="428706"/>
                </a:cubicBezTo>
                <a:cubicBezTo>
                  <a:pt x="760914" y="231388"/>
                  <a:pt x="1038443" y="192887"/>
                  <a:pt x="1139508" y="139948"/>
                </a:cubicBezTo>
                <a:cubicBezTo>
                  <a:pt x="1240573" y="87009"/>
                  <a:pt x="1314366" y="-102288"/>
                  <a:pt x="1197259" y="72571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79C1AE12-89EE-409A-8096-5339FDC3F05A}"/>
              </a:ext>
            </a:extLst>
          </p:cNvPr>
          <p:cNvSpPr/>
          <p:nvPr/>
        </p:nvSpPr>
        <p:spPr>
          <a:xfrm>
            <a:off x="4588777" y="701144"/>
            <a:ext cx="1167269" cy="2767145"/>
          </a:xfrm>
          <a:custGeom>
            <a:avLst/>
            <a:gdLst>
              <a:gd name="connsiteX0" fmla="*/ 1167130 w 1167269"/>
              <a:gd name="connsiteY0" fmla="*/ 1500 h 2767145"/>
              <a:gd name="connsiteX1" fmla="*/ 146852 w 1167269"/>
              <a:gd name="connsiteY1" fmla="*/ 1849551 h 2767145"/>
              <a:gd name="connsiteX2" fmla="*/ 214229 w 1167269"/>
              <a:gd name="connsiteY2" fmla="*/ 2744700 h 2767145"/>
              <a:gd name="connsiteX3" fmla="*/ 117977 w 1167269"/>
              <a:gd name="connsiteY3" fmla="*/ 2417441 h 2767145"/>
              <a:gd name="connsiteX4" fmla="*/ 69850 w 1167269"/>
              <a:gd name="connsiteY4" fmla="*/ 1551168 h 2767145"/>
              <a:gd name="connsiteX5" fmla="*/ 1167130 w 1167269"/>
              <a:gd name="connsiteY5" fmla="*/ 1500 h 2767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269" h="2767145">
                <a:moveTo>
                  <a:pt x="1167130" y="1500"/>
                </a:moveTo>
                <a:cubicBezTo>
                  <a:pt x="1179964" y="51230"/>
                  <a:pt x="305669" y="1392351"/>
                  <a:pt x="146852" y="1849551"/>
                </a:cubicBezTo>
                <a:cubicBezTo>
                  <a:pt x="-11965" y="2306751"/>
                  <a:pt x="219041" y="2650052"/>
                  <a:pt x="214229" y="2744700"/>
                </a:cubicBezTo>
                <a:cubicBezTo>
                  <a:pt x="209417" y="2839348"/>
                  <a:pt x="142040" y="2616363"/>
                  <a:pt x="117977" y="2417441"/>
                </a:cubicBezTo>
                <a:cubicBezTo>
                  <a:pt x="93914" y="2218519"/>
                  <a:pt x="-101801" y="1950616"/>
                  <a:pt x="69850" y="1551168"/>
                </a:cubicBezTo>
                <a:cubicBezTo>
                  <a:pt x="241501" y="1151720"/>
                  <a:pt x="1154296" y="-48230"/>
                  <a:pt x="1167130" y="1500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F3A11F34-75DC-46B3-92DC-BC5A3A2842F1}"/>
              </a:ext>
            </a:extLst>
          </p:cNvPr>
          <p:cNvSpPr/>
          <p:nvPr/>
        </p:nvSpPr>
        <p:spPr>
          <a:xfrm>
            <a:off x="3719026" y="2348564"/>
            <a:ext cx="1334237" cy="1848412"/>
          </a:xfrm>
          <a:custGeom>
            <a:avLst/>
            <a:gdLst>
              <a:gd name="connsiteX0" fmla="*/ 1334237 w 1334237"/>
              <a:gd name="connsiteY0" fmla="*/ 0 h 1848412"/>
              <a:gd name="connsiteX1" fmla="*/ 1026229 w 1334237"/>
              <a:gd name="connsiteY1" fmla="*/ 1357162 h 1848412"/>
              <a:gd name="connsiteX2" fmla="*/ 833723 w 1334237"/>
              <a:gd name="connsiteY2" fmla="*/ 1386038 h 1848412"/>
              <a:gd name="connsiteX3" fmla="*/ 390961 w 1334237"/>
              <a:gd name="connsiteY3" fmla="*/ 1270535 h 1848412"/>
              <a:gd name="connsiteX4" fmla="*/ 15576 w 1334237"/>
              <a:gd name="connsiteY4" fmla="*/ 1848051 h 1848412"/>
              <a:gd name="connsiteX5" fmla="*/ 131079 w 1334237"/>
              <a:gd name="connsiteY5" fmla="*/ 1347537 h 1848412"/>
              <a:gd name="connsiteX6" fmla="*/ 670094 w 1334237"/>
              <a:gd name="connsiteY6" fmla="*/ 760396 h 1848412"/>
              <a:gd name="connsiteX7" fmla="*/ 1334237 w 1334237"/>
              <a:gd name="connsiteY7" fmla="*/ 0 h 184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4237" h="1848412">
                <a:moveTo>
                  <a:pt x="1334237" y="0"/>
                </a:moveTo>
                <a:cubicBezTo>
                  <a:pt x="1221942" y="563078"/>
                  <a:pt x="1109648" y="1126156"/>
                  <a:pt x="1026229" y="1357162"/>
                </a:cubicBezTo>
                <a:cubicBezTo>
                  <a:pt x="942810" y="1588168"/>
                  <a:pt x="939601" y="1400476"/>
                  <a:pt x="833723" y="1386038"/>
                </a:cubicBezTo>
                <a:cubicBezTo>
                  <a:pt x="727845" y="1371600"/>
                  <a:pt x="527319" y="1193533"/>
                  <a:pt x="390961" y="1270535"/>
                </a:cubicBezTo>
                <a:cubicBezTo>
                  <a:pt x="254603" y="1347537"/>
                  <a:pt x="58890" y="1835217"/>
                  <a:pt x="15576" y="1848051"/>
                </a:cubicBezTo>
                <a:cubicBezTo>
                  <a:pt x="-27738" y="1860885"/>
                  <a:pt x="21993" y="1528813"/>
                  <a:pt x="131079" y="1347537"/>
                </a:cubicBezTo>
                <a:cubicBezTo>
                  <a:pt x="240165" y="1166261"/>
                  <a:pt x="467964" y="981777"/>
                  <a:pt x="670094" y="760396"/>
                </a:cubicBezTo>
                <a:lnTo>
                  <a:pt x="1334237" y="0"/>
                </a:ln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A4DF45DD-E8D9-441F-8432-4E526F241AC6}"/>
              </a:ext>
            </a:extLst>
          </p:cNvPr>
          <p:cNvSpPr/>
          <p:nvPr/>
        </p:nvSpPr>
        <p:spPr>
          <a:xfrm>
            <a:off x="8289034" y="4190943"/>
            <a:ext cx="1803596" cy="3162533"/>
          </a:xfrm>
          <a:custGeom>
            <a:avLst/>
            <a:gdLst>
              <a:gd name="connsiteX0" fmla="*/ 287075 w 1803596"/>
              <a:gd name="connsiteY0" fmla="*/ 140425 h 3162533"/>
              <a:gd name="connsiteX1" fmla="*/ 287075 w 1803596"/>
              <a:gd name="connsiteY1" fmla="*/ 217428 h 3162533"/>
              <a:gd name="connsiteX2" fmla="*/ 277450 w 1803596"/>
              <a:gd name="connsiteY2" fmla="*/ 1584215 h 3162533"/>
              <a:gd name="connsiteX3" fmla="*/ 1778991 w 1803596"/>
              <a:gd name="connsiteY3" fmla="*/ 3085756 h 3162533"/>
              <a:gd name="connsiteX4" fmla="*/ 1134099 w 1803596"/>
              <a:gd name="connsiteY4" fmla="*/ 2902876 h 3162533"/>
              <a:gd name="connsiteX5" fmla="*/ 133071 w 1803596"/>
              <a:gd name="connsiteY5" fmla="*/ 2546741 h 3162533"/>
              <a:gd name="connsiteX6" fmla="*/ 27193 w 1803596"/>
              <a:gd name="connsiteY6" fmla="*/ 1574590 h 3162533"/>
              <a:gd name="connsiteX7" fmla="*/ 287075 w 1803596"/>
              <a:gd name="connsiteY7" fmla="*/ 140425 h 3162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3596" h="3162533">
                <a:moveTo>
                  <a:pt x="287075" y="140425"/>
                </a:moveTo>
                <a:cubicBezTo>
                  <a:pt x="330389" y="-85769"/>
                  <a:pt x="288679" y="-23204"/>
                  <a:pt x="287075" y="217428"/>
                </a:cubicBezTo>
                <a:cubicBezTo>
                  <a:pt x="285471" y="458060"/>
                  <a:pt x="28797" y="1106160"/>
                  <a:pt x="277450" y="1584215"/>
                </a:cubicBezTo>
                <a:cubicBezTo>
                  <a:pt x="526103" y="2062270"/>
                  <a:pt x="1636216" y="2865979"/>
                  <a:pt x="1778991" y="3085756"/>
                </a:cubicBezTo>
                <a:cubicBezTo>
                  <a:pt x="1921766" y="3305533"/>
                  <a:pt x="1408419" y="2992712"/>
                  <a:pt x="1134099" y="2902876"/>
                </a:cubicBezTo>
                <a:cubicBezTo>
                  <a:pt x="859779" y="2813040"/>
                  <a:pt x="317555" y="2768122"/>
                  <a:pt x="133071" y="2546741"/>
                </a:cubicBezTo>
                <a:cubicBezTo>
                  <a:pt x="-51413" y="2325360"/>
                  <a:pt x="1526" y="1978851"/>
                  <a:pt x="27193" y="1574590"/>
                </a:cubicBezTo>
                <a:cubicBezTo>
                  <a:pt x="52860" y="1170329"/>
                  <a:pt x="243761" y="366619"/>
                  <a:pt x="287075" y="140425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96B97801-615E-44BE-B965-50E156B8732E}"/>
              </a:ext>
            </a:extLst>
          </p:cNvPr>
          <p:cNvSpPr/>
          <p:nvPr/>
        </p:nvSpPr>
        <p:spPr>
          <a:xfrm>
            <a:off x="7500710" y="4232023"/>
            <a:ext cx="2101666" cy="4287409"/>
          </a:xfrm>
          <a:custGeom>
            <a:avLst/>
            <a:gdLst>
              <a:gd name="connsiteX0" fmla="*/ 700014 w 2101666"/>
              <a:gd name="connsiteY0" fmla="*/ 214849 h 4287409"/>
              <a:gd name="connsiteX1" fmla="*/ 700014 w 2101666"/>
              <a:gd name="connsiteY1" fmla="*/ 272600 h 4287409"/>
              <a:gd name="connsiteX2" fmla="*/ 189875 w 2101666"/>
              <a:gd name="connsiteY2" fmla="*/ 1880019 h 4287409"/>
              <a:gd name="connsiteX3" fmla="*/ 141749 w 2101666"/>
              <a:gd name="connsiteY3" fmla="*/ 2332406 h 4287409"/>
              <a:gd name="connsiteX4" fmla="*/ 1989799 w 2101666"/>
              <a:gd name="connsiteY4" fmla="*/ 4161206 h 4287409"/>
              <a:gd name="connsiteX5" fmla="*/ 1778044 w 2101666"/>
              <a:gd name="connsiteY5" fmla="*/ 3939825 h 4287409"/>
              <a:gd name="connsiteX6" fmla="*/ 805892 w 2101666"/>
              <a:gd name="connsiteY6" fmla="*/ 2419034 h 4287409"/>
              <a:gd name="connsiteX7" fmla="*/ 700014 w 2101666"/>
              <a:gd name="connsiteY7" fmla="*/ 214849 h 4287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1666" h="4287409">
                <a:moveTo>
                  <a:pt x="700014" y="214849"/>
                </a:moveTo>
                <a:cubicBezTo>
                  <a:pt x="682368" y="-142890"/>
                  <a:pt x="785037" y="-4928"/>
                  <a:pt x="700014" y="272600"/>
                </a:cubicBezTo>
                <a:cubicBezTo>
                  <a:pt x="614991" y="550128"/>
                  <a:pt x="282919" y="1536718"/>
                  <a:pt x="189875" y="1880019"/>
                </a:cubicBezTo>
                <a:cubicBezTo>
                  <a:pt x="96831" y="2223320"/>
                  <a:pt x="-158238" y="1952208"/>
                  <a:pt x="141749" y="2332406"/>
                </a:cubicBezTo>
                <a:cubicBezTo>
                  <a:pt x="441736" y="2712604"/>
                  <a:pt x="1717083" y="3893303"/>
                  <a:pt x="1989799" y="4161206"/>
                </a:cubicBezTo>
                <a:cubicBezTo>
                  <a:pt x="2262515" y="4429109"/>
                  <a:pt x="1975362" y="4230187"/>
                  <a:pt x="1778044" y="3939825"/>
                </a:cubicBezTo>
                <a:cubicBezTo>
                  <a:pt x="1580726" y="3649463"/>
                  <a:pt x="982355" y="3035051"/>
                  <a:pt x="805892" y="2419034"/>
                </a:cubicBezTo>
                <a:cubicBezTo>
                  <a:pt x="629429" y="1803017"/>
                  <a:pt x="717660" y="572588"/>
                  <a:pt x="700014" y="214849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71BE1552-37AA-4FA0-8877-EF7B0A5636D2}"/>
              </a:ext>
            </a:extLst>
          </p:cNvPr>
          <p:cNvSpPr/>
          <p:nvPr/>
        </p:nvSpPr>
        <p:spPr>
          <a:xfrm>
            <a:off x="3324869" y="4680267"/>
            <a:ext cx="1815247" cy="4547000"/>
          </a:xfrm>
          <a:custGeom>
            <a:avLst/>
            <a:gdLst>
              <a:gd name="connsiteX0" fmla="*/ 1333758 w 1815247"/>
              <a:gd name="connsiteY0" fmla="*/ 180491 h 4547000"/>
              <a:gd name="connsiteX1" fmla="*/ 1333758 w 1815247"/>
              <a:gd name="connsiteY1" fmla="*/ 257493 h 4547000"/>
              <a:gd name="connsiteX2" fmla="*/ 1815022 w 1815247"/>
              <a:gd name="connsiteY2" fmla="*/ 2538680 h 4547000"/>
              <a:gd name="connsiteX3" fmla="*/ 1266382 w 1815247"/>
              <a:gd name="connsiteY3" fmla="*/ 3048819 h 4547000"/>
              <a:gd name="connsiteX4" fmla="*/ 15097 w 1815247"/>
              <a:gd name="connsiteY4" fmla="*/ 4531110 h 4547000"/>
              <a:gd name="connsiteX5" fmla="*/ 621489 w 1815247"/>
              <a:gd name="connsiteY5" fmla="*/ 3722588 h 4547000"/>
              <a:gd name="connsiteX6" fmla="*/ 1333758 w 1815247"/>
              <a:gd name="connsiteY6" fmla="*/ 2038167 h 4547000"/>
              <a:gd name="connsiteX7" fmla="*/ 1314508 w 1815247"/>
              <a:gd name="connsiteY7" fmla="*/ 132365 h 4547000"/>
              <a:gd name="connsiteX8" fmla="*/ 1333758 w 1815247"/>
              <a:gd name="connsiteY8" fmla="*/ 180491 h 45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5247" h="4547000">
                <a:moveTo>
                  <a:pt x="1333758" y="180491"/>
                </a:moveTo>
                <a:cubicBezTo>
                  <a:pt x="1336966" y="201346"/>
                  <a:pt x="1253547" y="-135539"/>
                  <a:pt x="1333758" y="257493"/>
                </a:cubicBezTo>
                <a:cubicBezTo>
                  <a:pt x="1413969" y="650525"/>
                  <a:pt x="1826251" y="2073459"/>
                  <a:pt x="1815022" y="2538680"/>
                </a:cubicBezTo>
                <a:cubicBezTo>
                  <a:pt x="1803793" y="3003901"/>
                  <a:pt x="1566369" y="2716747"/>
                  <a:pt x="1266382" y="3048819"/>
                </a:cubicBezTo>
                <a:cubicBezTo>
                  <a:pt x="966395" y="3380891"/>
                  <a:pt x="122579" y="4418815"/>
                  <a:pt x="15097" y="4531110"/>
                </a:cubicBezTo>
                <a:cubicBezTo>
                  <a:pt x="-92385" y="4643405"/>
                  <a:pt x="401712" y="4138079"/>
                  <a:pt x="621489" y="3722588"/>
                </a:cubicBezTo>
                <a:cubicBezTo>
                  <a:pt x="841266" y="3307098"/>
                  <a:pt x="1218255" y="2636537"/>
                  <a:pt x="1333758" y="2038167"/>
                </a:cubicBezTo>
                <a:cubicBezTo>
                  <a:pt x="1449261" y="1439797"/>
                  <a:pt x="1312904" y="446790"/>
                  <a:pt x="1314508" y="132365"/>
                </a:cubicBezTo>
                <a:cubicBezTo>
                  <a:pt x="1316112" y="-182060"/>
                  <a:pt x="1330550" y="159636"/>
                  <a:pt x="1333758" y="180491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F3E0504D-D0DE-48F3-932D-8A55244315BA}"/>
              </a:ext>
            </a:extLst>
          </p:cNvPr>
          <p:cNvSpPr/>
          <p:nvPr/>
        </p:nvSpPr>
        <p:spPr>
          <a:xfrm>
            <a:off x="3538346" y="4771525"/>
            <a:ext cx="932513" cy="3209033"/>
          </a:xfrm>
          <a:custGeom>
            <a:avLst/>
            <a:gdLst>
              <a:gd name="connsiteX0" fmla="*/ 889275 w 932513"/>
              <a:gd name="connsiteY0" fmla="*/ 12231 h 3209033"/>
              <a:gd name="connsiteX1" fmla="*/ 754521 w 932513"/>
              <a:gd name="connsiteY1" fmla="*/ 1128761 h 3209033"/>
              <a:gd name="connsiteX2" fmla="*/ 369511 w 932513"/>
              <a:gd name="connsiteY2" fmla="*/ 2524424 h 3209033"/>
              <a:gd name="connsiteX3" fmla="*/ 552391 w 932513"/>
              <a:gd name="connsiteY3" fmla="*/ 3207818 h 3209033"/>
              <a:gd name="connsiteX4" fmla="*/ 388761 w 932513"/>
              <a:gd name="connsiteY4" fmla="*/ 2668803 h 3209033"/>
              <a:gd name="connsiteX5" fmla="*/ 13376 w 932513"/>
              <a:gd name="connsiteY5" fmla="*/ 1860281 h 3209033"/>
              <a:gd name="connsiteX6" fmla="*/ 889275 w 932513"/>
              <a:gd name="connsiteY6" fmla="*/ 12231 h 320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2513" h="3209033">
                <a:moveTo>
                  <a:pt x="889275" y="12231"/>
                </a:moveTo>
                <a:cubicBezTo>
                  <a:pt x="1012799" y="-109689"/>
                  <a:pt x="841148" y="710062"/>
                  <a:pt x="754521" y="1128761"/>
                </a:cubicBezTo>
                <a:cubicBezTo>
                  <a:pt x="667894" y="1547460"/>
                  <a:pt x="403199" y="2177915"/>
                  <a:pt x="369511" y="2524424"/>
                </a:cubicBezTo>
                <a:cubicBezTo>
                  <a:pt x="335823" y="2870933"/>
                  <a:pt x="549183" y="3183755"/>
                  <a:pt x="552391" y="3207818"/>
                </a:cubicBezTo>
                <a:cubicBezTo>
                  <a:pt x="555599" y="3231881"/>
                  <a:pt x="478597" y="2893392"/>
                  <a:pt x="388761" y="2668803"/>
                </a:cubicBezTo>
                <a:cubicBezTo>
                  <a:pt x="298925" y="2444214"/>
                  <a:pt x="-74856" y="2304647"/>
                  <a:pt x="13376" y="1860281"/>
                </a:cubicBezTo>
                <a:cubicBezTo>
                  <a:pt x="101608" y="1415915"/>
                  <a:pt x="765751" y="134151"/>
                  <a:pt x="889275" y="12231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85BCA432-37BC-4B0C-BDBF-AF28ED2B3C1D}"/>
              </a:ext>
            </a:extLst>
          </p:cNvPr>
          <p:cNvSpPr/>
          <p:nvPr/>
        </p:nvSpPr>
        <p:spPr>
          <a:xfrm>
            <a:off x="2080844" y="3907740"/>
            <a:ext cx="1787020" cy="4519262"/>
          </a:xfrm>
          <a:custGeom>
            <a:avLst/>
            <a:gdLst>
              <a:gd name="connsiteX0" fmla="*/ 1759636 w 1787020"/>
              <a:gd name="connsiteY0" fmla="*/ 117 h 4519262"/>
              <a:gd name="connsiteX1" fmla="*/ 1490129 w 1787020"/>
              <a:gd name="connsiteY1" fmla="*/ 2348681 h 4519262"/>
              <a:gd name="connsiteX2" fmla="*/ 36714 w 1787020"/>
              <a:gd name="connsiteY2" fmla="*/ 4437363 h 4519262"/>
              <a:gd name="connsiteX3" fmla="*/ 489101 w 1787020"/>
              <a:gd name="connsiteY3" fmla="*/ 3936849 h 4519262"/>
              <a:gd name="connsiteX4" fmla="*/ 1076242 w 1787020"/>
              <a:gd name="connsiteY4" fmla="*/ 2444934 h 4519262"/>
              <a:gd name="connsiteX5" fmla="*/ 1759636 w 1787020"/>
              <a:gd name="connsiteY5" fmla="*/ 117 h 4519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7020" h="4519262">
                <a:moveTo>
                  <a:pt x="1759636" y="117"/>
                </a:moveTo>
                <a:cubicBezTo>
                  <a:pt x="1828617" y="-15925"/>
                  <a:pt x="1777283" y="1609140"/>
                  <a:pt x="1490129" y="2348681"/>
                </a:cubicBezTo>
                <a:cubicBezTo>
                  <a:pt x="1202975" y="3088222"/>
                  <a:pt x="203552" y="4172668"/>
                  <a:pt x="36714" y="4437363"/>
                </a:cubicBezTo>
                <a:cubicBezTo>
                  <a:pt x="-130124" y="4702058"/>
                  <a:pt x="315846" y="4268920"/>
                  <a:pt x="489101" y="3936849"/>
                </a:cubicBezTo>
                <a:cubicBezTo>
                  <a:pt x="662356" y="3604778"/>
                  <a:pt x="862882" y="3105869"/>
                  <a:pt x="1076242" y="2444934"/>
                </a:cubicBezTo>
                <a:cubicBezTo>
                  <a:pt x="1289602" y="1783999"/>
                  <a:pt x="1690655" y="16159"/>
                  <a:pt x="1759636" y="117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B76661C0-EA79-4521-88D4-62C06A7B8645}"/>
              </a:ext>
            </a:extLst>
          </p:cNvPr>
          <p:cNvSpPr/>
          <p:nvPr/>
        </p:nvSpPr>
        <p:spPr>
          <a:xfrm>
            <a:off x="4642907" y="5110671"/>
            <a:ext cx="3811093" cy="3691320"/>
          </a:xfrm>
          <a:custGeom>
            <a:avLst/>
            <a:gdLst>
              <a:gd name="connsiteX0" fmla="*/ 169725 w 3811093"/>
              <a:gd name="connsiteY0" fmla="*/ 344 h 3691320"/>
              <a:gd name="connsiteX1" fmla="*/ 1998525 w 3811093"/>
              <a:gd name="connsiteY1" fmla="*/ 1896521 h 3691320"/>
              <a:gd name="connsiteX2" fmla="*/ 3394188 w 3811093"/>
              <a:gd name="connsiteY2" fmla="*/ 2955300 h 3691320"/>
              <a:gd name="connsiteX3" fmla="*/ 3808074 w 3811093"/>
              <a:gd name="connsiteY3" fmla="*/ 3686820 h 3691320"/>
              <a:gd name="connsiteX4" fmla="*/ 3240184 w 3811093"/>
              <a:gd name="connsiteY4" fmla="*/ 3205556 h 3691320"/>
              <a:gd name="connsiteX5" fmla="*/ 1035998 w 3811093"/>
              <a:gd name="connsiteY5" fmla="*/ 2079401 h 3691320"/>
              <a:gd name="connsiteX6" fmla="*/ 179350 w 3811093"/>
              <a:gd name="connsiteY6" fmla="*/ 1742516 h 3691320"/>
              <a:gd name="connsiteX7" fmla="*/ 169725 w 3811093"/>
              <a:gd name="connsiteY7" fmla="*/ 344 h 369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1093" h="3691320">
                <a:moveTo>
                  <a:pt x="169725" y="344"/>
                </a:moveTo>
                <a:cubicBezTo>
                  <a:pt x="472921" y="26011"/>
                  <a:pt x="1461115" y="1404028"/>
                  <a:pt x="1998525" y="1896521"/>
                </a:cubicBezTo>
                <a:cubicBezTo>
                  <a:pt x="2535935" y="2389014"/>
                  <a:pt x="3092597" y="2656917"/>
                  <a:pt x="3394188" y="2955300"/>
                </a:cubicBezTo>
                <a:cubicBezTo>
                  <a:pt x="3695779" y="3253683"/>
                  <a:pt x="3833741" y="3645111"/>
                  <a:pt x="3808074" y="3686820"/>
                </a:cubicBezTo>
                <a:cubicBezTo>
                  <a:pt x="3782407" y="3728529"/>
                  <a:pt x="3702197" y="3473459"/>
                  <a:pt x="3240184" y="3205556"/>
                </a:cubicBezTo>
                <a:cubicBezTo>
                  <a:pt x="2778171" y="2937653"/>
                  <a:pt x="1546137" y="2323241"/>
                  <a:pt x="1035998" y="2079401"/>
                </a:cubicBezTo>
                <a:cubicBezTo>
                  <a:pt x="525859" y="1835561"/>
                  <a:pt x="325333" y="2092234"/>
                  <a:pt x="179350" y="1742516"/>
                </a:cubicBezTo>
                <a:cubicBezTo>
                  <a:pt x="33367" y="1392798"/>
                  <a:pt x="-133471" y="-25323"/>
                  <a:pt x="169725" y="344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3874A36E-1EBA-4C4F-84B8-D25BFE40B356}"/>
              </a:ext>
            </a:extLst>
          </p:cNvPr>
          <p:cNvSpPr/>
          <p:nvPr/>
        </p:nvSpPr>
        <p:spPr>
          <a:xfrm>
            <a:off x="6092720" y="6179085"/>
            <a:ext cx="1674945" cy="1301871"/>
          </a:xfrm>
          <a:custGeom>
            <a:avLst/>
            <a:gdLst>
              <a:gd name="connsiteX0" fmla="*/ 1559364 w 1674945"/>
              <a:gd name="connsiteY0" fmla="*/ 334 h 1301871"/>
              <a:gd name="connsiteX1" fmla="*/ 510211 w 1674945"/>
              <a:gd name="connsiteY1" fmla="*/ 645227 h 1301871"/>
              <a:gd name="connsiteX2" fmla="*/ 72 w 1674945"/>
              <a:gd name="connsiteY2" fmla="*/ 741479 h 1301871"/>
              <a:gd name="connsiteX3" fmla="*/ 481335 w 1674945"/>
              <a:gd name="connsiteY3" fmla="*/ 789606 h 1301871"/>
              <a:gd name="connsiteX4" fmla="*/ 1511238 w 1674945"/>
              <a:gd name="connsiteY4" fmla="*/ 1299744 h 1301871"/>
              <a:gd name="connsiteX5" fmla="*/ 1645992 w 1674945"/>
              <a:gd name="connsiteY5" fmla="*/ 568224 h 1301871"/>
              <a:gd name="connsiteX6" fmla="*/ 1559364 w 1674945"/>
              <a:gd name="connsiteY6" fmla="*/ 334 h 1301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4945" h="1301871">
                <a:moveTo>
                  <a:pt x="1559364" y="334"/>
                </a:moveTo>
                <a:cubicBezTo>
                  <a:pt x="1370067" y="13168"/>
                  <a:pt x="770093" y="521703"/>
                  <a:pt x="510211" y="645227"/>
                </a:cubicBezTo>
                <a:cubicBezTo>
                  <a:pt x="250329" y="768751"/>
                  <a:pt x="4885" y="717416"/>
                  <a:pt x="72" y="741479"/>
                </a:cubicBezTo>
                <a:cubicBezTo>
                  <a:pt x="-4741" y="765542"/>
                  <a:pt x="229474" y="696562"/>
                  <a:pt x="481335" y="789606"/>
                </a:cubicBezTo>
                <a:cubicBezTo>
                  <a:pt x="733196" y="882650"/>
                  <a:pt x="1317129" y="1336641"/>
                  <a:pt x="1511238" y="1299744"/>
                </a:cubicBezTo>
                <a:cubicBezTo>
                  <a:pt x="1705347" y="1262847"/>
                  <a:pt x="1642784" y="789605"/>
                  <a:pt x="1645992" y="568224"/>
                </a:cubicBezTo>
                <a:cubicBezTo>
                  <a:pt x="1649200" y="346843"/>
                  <a:pt x="1748661" y="-12500"/>
                  <a:pt x="1559364" y="334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8300A21E-FA15-49FB-BFB3-8C2B8FF8C79F}"/>
              </a:ext>
            </a:extLst>
          </p:cNvPr>
          <p:cNvSpPr/>
          <p:nvPr/>
        </p:nvSpPr>
        <p:spPr>
          <a:xfrm>
            <a:off x="5825584" y="807963"/>
            <a:ext cx="1084195" cy="2435733"/>
          </a:xfrm>
          <a:custGeom>
            <a:avLst/>
            <a:gdLst>
              <a:gd name="connsiteX0" fmla="*/ 488589 w 1084195"/>
              <a:gd name="connsiteY0" fmla="*/ 559 h 2435733"/>
              <a:gd name="connsiteX1" fmla="*/ 1037229 w 1084195"/>
              <a:gd name="connsiteY1" fmla="*/ 1242218 h 2435733"/>
              <a:gd name="connsiteX2" fmla="*/ 1037229 w 1084195"/>
              <a:gd name="connsiteY2" fmla="*/ 2377999 h 2435733"/>
              <a:gd name="connsiteX3" fmla="*/ 883224 w 1084195"/>
              <a:gd name="connsiteY3" fmla="*/ 2146993 h 2435733"/>
              <a:gd name="connsiteX4" fmla="*/ 7325 w 1084195"/>
              <a:gd name="connsiteY4" fmla="*/ 1097839 h 2435733"/>
              <a:gd name="connsiteX5" fmla="*/ 488589 w 1084195"/>
              <a:gd name="connsiteY5" fmla="*/ 559 h 243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4195" h="2435733">
                <a:moveTo>
                  <a:pt x="488589" y="559"/>
                </a:moveTo>
                <a:cubicBezTo>
                  <a:pt x="660240" y="24622"/>
                  <a:pt x="945789" y="845978"/>
                  <a:pt x="1037229" y="1242218"/>
                </a:cubicBezTo>
                <a:cubicBezTo>
                  <a:pt x="1128669" y="1638458"/>
                  <a:pt x="1062896" y="2227203"/>
                  <a:pt x="1037229" y="2377999"/>
                </a:cubicBezTo>
                <a:cubicBezTo>
                  <a:pt x="1011562" y="2528795"/>
                  <a:pt x="1054875" y="2360353"/>
                  <a:pt x="883224" y="2146993"/>
                </a:cubicBezTo>
                <a:cubicBezTo>
                  <a:pt x="711573" y="1933633"/>
                  <a:pt x="71493" y="1460391"/>
                  <a:pt x="7325" y="1097839"/>
                </a:cubicBezTo>
                <a:cubicBezTo>
                  <a:pt x="-56843" y="735287"/>
                  <a:pt x="316938" y="-23504"/>
                  <a:pt x="488589" y="559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: 図形 200">
            <a:extLst>
              <a:ext uri="{FF2B5EF4-FFF2-40B4-BE49-F238E27FC236}">
                <a16:creationId xmlns:a16="http://schemas.microsoft.com/office/drawing/2014/main" id="{46BE26F6-9130-475E-90F8-268D77C02AFC}"/>
              </a:ext>
            </a:extLst>
          </p:cNvPr>
          <p:cNvSpPr/>
          <p:nvPr/>
        </p:nvSpPr>
        <p:spPr>
          <a:xfrm>
            <a:off x="3420879" y="401387"/>
            <a:ext cx="2711278" cy="4704083"/>
          </a:xfrm>
          <a:custGeom>
            <a:avLst/>
            <a:gdLst>
              <a:gd name="connsiteX0" fmla="*/ 2681538 w 2711278"/>
              <a:gd name="connsiteY0" fmla="*/ 185754 h 4704083"/>
              <a:gd name="connsiteX1" fmla="*/ 1420628 w 2711278"/>
              <a:gd name="connsiteY1" fmla="*/ 1889426 h 4704083"/>
              <a:gd name="connsiteX2" fmla="*/ 997117 w 2711278"/>
              <a:gd name="connsiteY2" fmla="*/ 2842327 h 4704083"/>
              <a:gd name="connsiteX3" fmla="*/ 496603 w 2711278"/>
              <a:gd name="connsiteY3" fmla="*/ 3400592 h 4704083"/>
              <a:gd name="connsiteX4" fmla="*/ 265597 w 2711278"/>
              <a:gd name="connsiteY4" fmla="*/ 4671127 h 4704083"/>
              <a:gd name="connsiteX5" fmla="*/ 188595 w 2711278"/>
              <a:gd name="connsiteY5" fmla="*/ 4209114 h 4704083"/>
              <a:gd name="connsiteX6" fmla="*/ 15340 w 2711278"/>
              <a:gd name="connsiteY6" fmla="*/ 2909704 h 4704083"/>
              <a:gd name="connsiteX7" fmla="*/ 621732 w 2711278"/>
              <a:gd name="connsiteY7" fmla="*/ 1437038 h 4704083"/>
              <a:gd name="connsiteX8" fmla="*/ 2171399 w 2711278"/>
              <a:gd name="connsiteY8" fmla="*/ 185754 h 4704083"/>
              <a:gd name="connsiteX9" fmla="*/ 2681538 w 2711278"/>
              <a:gd name="connsiteY9" fmla="*/ 185754 h 470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11278" h="4704083">
                <a:moveTo>
                  <a:pt x="2681538" y="185754"/>
                </a:moveTo>
                <a:cubicBezTo>
                  <a:pt x="2556410" y="469699"/>
                  <a:pt x="1701365" y="1446664"/>
                  <a:pt x="1420628" y="1889426"/>
                </a:cubicBezTo>
                <a:cubicBezTo>
                  <a:pt x="1139891" y="2332188"/>
                  <a:pt x="1151121" y="2590466"/>
                  <a:pt x="997117" y="2842327"/>
                </a:cubicBezTo>
                <a:cubicBezTo>
                  <a:pt x="843113" y="3094188"/>
                  <a:pt x="618523" y="3095792"/>
                  <a:pt x="496603" y="3400592"/>
                </a:cubicBezTo>
                <a:cubicBezTo>
                  <a:pt x="374683" y="3705392"/>
                  <a:pt x="316932" y="4536373"/>
                  <a:pt x="265597" y="4671127"/>
                </a:cubicBezTo>
                <a:cubicBezTo>
                  <a:pt x="214262" y="4805881"/>
                  <a:pt x="230305" y="4502685"/>
                  <a:pt x="188595" y="4209114"/>
                </a:cubicBezTo>
                <a:cubicBezTo>
                  <a:pt x="146885" y="3915543"/>
                  <a:pt x="-56849" y="3371717"/>
                  <a:pt x="15340" y="2909704"/>
                </a:cubicBezTo>
                <a:cubicBezTo>
                  <a:pt x="87529" y="2447691"/>
                  <a:pt x="262389" y="1891030"/>
                  <a:pt x="621732" y="1437038"/>
                </a:cubicBezTo>
                <a:cubicBezTo>
                  <a:pt x="981075" y="983046"/>
                  <a:pt x="1824890" y="394301"/>
                  <a:pt x="2171399" y="185754"/>
                </a:cubicBezTo>
                <a:cubicBezTo>
                  <a:pt x="2517908" y="-22793"/>
                  <a:pt x="2806666" y="-98191"/>
                  <a:pt x="2681538" y="185754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: 図形 201">
            <a:extLst>
              <a:ext uri="{FF2B5EF4-FFF2-40B4-BE49-F238E27FC236}">
                <a16:creationId xmlns:a16="http://schemas.microsoft.com/office/drawing/2014/main" id="{00A4C59A-E910-4B14-B3D7-E16049E6C337}"/>
              </a:ext>
            </a:extLst>
          </p:cNvPr>
          <p:cNvSpPr/>
          <p:nvPr/>
        </p:nvSpPr>
        <p:spPr>
          <a:xfrm>
            <a:off x="4786608" y="1645045"/>
            <a:ext cx="1037324" cy="1879798"/>
          </a:xfrm>
          <a:custGeom>
            <a:avLst/>
            <a:gdLst>
              <a:gd name="connsiteX0" fmla="*/ 1027051 w 1037324"/>
              <a:gd name="connsiteY0" fmla="*/ 875 h 1879798"/>
              <a:gd name="connsiteX1" fmla="*/ 555413 w 1037324"/>
              <a:gd name="connsiteY1" fmla="*/ 1136656 h 1879798"/>
              <a:gd name="connsiteX2" fmla="*/ 603539 w 1037324"/>
              <a:gd name="connsiteY2" fmla="*/ 1858551 h 1879798"/>
              <a:gd name="connsiteX3" fmla="*/ 266655 w 1037324"/>
              <a:gd name="connsiteY3" fmla="*/ 1656420 h 1879798"/>
              <a:gd name="connsiteX4" fmla="*/ 35649 w 1037324"/>
              <a:gd name="connsiteY4" fmla="*/ 1329161 h 1879798"/>
              <a:gd name="connsiteX5" fmla="*/ 1027051 w 1037324"/>
              <a:gd name="connsiteY5" fmla="*/ 875 h 1879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7324" h="1879798">
                <a:moveTo>
                  <a:pt x="1027051" y="875"/>
                </a:moveTo>
                <a:cubicBezTo>
                  <a:pt x="1113678" y="-31209"/>
                  <a:pt x="625998" y="827043"/>
                  <a:pt x="555413" y="1136656"/>
                </a:cubicBezTo>
                <a:cubicBezTo>
                  <a:pt x="484828" y="1446269"/>
                  <a:pt x="651665" y="1771924"/>
                  <a:pt x="603539" y="1858551"/>
                </a:cubicBezTo>
                <a:cubicBezTo>
                  <a:pt x="555413" y="1945178"/>
                  <a:pt x="361303" y="1744652"/>
                  <a:pt x="266655" y="1656420"/>
                </a:cubicBezTo>
                <a:cubicBezTo>
                  <a:pt x="172007" y="1568188"/>
                  <a:pt x="-95896" y="1603481"/>
                  <a:pt x="35649" y="1329161"/>
                </a:cubicBezTo>
                <a:cubicBezTo>
                  <a:pt x="167194" y="1054841"/>
                  <a:pt x="940424" y="32959"/>
                  <a:pt x="1027051" y="875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D48B9781-5400-4E35-8AD6-F8E6218B424B}"/>
              </a:ext>
            </a:extLst>
          </p:cNvPr>
          <p:cNvSpPr/>
          <p:nvPr/>
        </p:nvSpPr>
        <p:spPr>
          <a:xfrm>
            <a:off x="5996475" y="127212"/>
            <a:ext cx="3054729" cy="3713691"/>
          </a:xfrm>
          <a:custGeom>
            <a:avLst/>
            <a:gdLst>
              <a:gd name="connsiteX0" fmla="*/ 385074 w 3054729"/>
              <a:gd name="connsiteY0" fmla="*/ 74919 h 3713691"/>
              <a:gd name="connsiteX1" fmla="*/ 490952 w 3054729"/>
              <a:gd name="connsiteY1" fmla="*/ 74919 h 3713691"/>
              <a:gd name="connsiteX2" fmla="*/ 2107997 w 3054729"/>
              <a:gd name="connsiteY2" fmla="*/ 998944 h 3713691"/>
              <a:gd name="connsiteX3" fmla="*/ 2974270 w 3054729"/>
              <a:gd name="connsiteY3" fmla="*/ 3530388 h 3713691"/>
              <a:gd name="connsiteX4" fmla="*/ 2858767 w 3054729"/>
              <a:gd name="connsiteY4" fmla="*/ 3299382 h 3713691"/>
              <a:gd name="connsiteX5" fmla="*/ 1578607 w 3054729"/>
              <a:gd name="connsiteY5" fmla="*/ 1566834 h 3713691"/>
              <a:gd name="connsiteX6" fmla="*/ 48190 w 3054729"/>
              <a:gd name="connsiteY6" fmla="*/ 238548 h 3713691"/>
              <a:gd name="connsiteX7" fmla="*/ 385074 w 3054729"/>
              <a:gd name="connsiteY7" fmla="*/ 74919 h 3713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54729" h="3713691">
                <a:moveTo>
                  <a:pt x="385074" y="74919"/>
                </a:moveTo>
                <a:cubicBezTo>
                  <a:pt x="458868" y="47647"/>
                  <a:pt x="203798" y="-79085"/>
                  <a:pt x="490952" y="74919"/>
                </a:cubicBezTo>
                <a:cubicBezTo>
                  <a:pt x="778106" y="228923"/>
                  <a:pt x="1694111" y="423032"/>
                  <a:pt x="2107997" y="998944"/>
                </a:cubicBezTo>
                <a:cubicBezTo>
                  <a:pt x="2521883" y="1574856"/>
                  <a:pt x="2849142" y="3146982"/>
                  <a:pt x="2974270" y="3530388"/>
                </a:cubicBezTo>
                <a:cubicBezTo>
                  <a:pt x="3099398" y="3913794"/>
                  <a:pt x="3091377" y="3626641"/>
                  <a:pt x="2858767" y="3299382"/>
                </a:cubicBezTo>
                <a:cubicBezTo>
                  <a:pt x="2626157" y="2972123"/>
                  <a:pt x="2047036" y="2076973"/>
                  <a:pt x="1578607" y="1566834"/>
                </a:cubicBezTo>
                <a:cubicBezTo>
                  <a:pt x="1110178" y="1056695"/>
                  <a:pt x="243904" y="493618"/>
                  <a:pt x="48190" y="238548"/>
                </a:cubicBezTo>
                <a:cubicBezTo>
                  <a:pt x="-147524" y="-16522"/>
                  <a:pt x="311280" y="102191"/>
                  <a:pt x="385074" y="74919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: 図形 203">
            <a:extLst>
              <a:ext uri="{FF2B5EF4-FFF2-40B4-BE49-F238E27FC236}">
                <a16:creationId xmlns:a16="http://schemas.microsoft.com/office/drawing/2014/main" id="{5A8E824E-CB2E-4C2A-9ACB-F4339E3D0EC9}"/>
              </a:ext>
            </a:extLst>
          </p:cNvPr>
          <p:cNvSpPr/>
          <p:nvPr/>
        </p:nvSpPr>
        <p:spPr>
          <a:xfrm>
            <a:off x="2641857" y="5821597"/>
            <a:ext cx="1954336" cy="3547097"/>
          </a:xfrm>
          <a:custGeom>
            <a:avLst/>
            <a:gdLst>
              <a:gd name="connsiteX0" fmla="*/ 1477756 w 1954336"/>
              <a:gd name="connsiteY0" fmla="*/ 1687 h 3547097"/>
              <a:gd name="connsiteX1" fmla="*/ 1198623 w 1954336"/>
              <a:gd name="connsiteY1" fmla="*/ 1089342 h 3547097"/>
              <a:gd name="connsiteX2" fmla="*/ 24341 w 1954336"/>
              <a:gd name="connsiteY2" fmla="*/ 1974866 h 3547097"/>
              <a:gd name="connsiteX3" fmla="*/ 438227 w 1954336"/>
              <a:gd name="connsiteY3" fmla="*/ 3524534 h 3547097"/>
              <a:gd name="connsiteX4" fmla="*/ 852114 w 1954336"/>
              <a:gd name="connsiteY4" fmla="*/ 2937392 h 3547097"/>
              <a:gd name="connsiteX5" fmla="*/ 1939768 w 1954336"/>
              <a:gd name="connsiteY5" fmla="*/ 1349224 h 3547097"/>
              <a:gd name="connsiteX6" fmla="*/ 1477756 w 1954336"/>
              <a:gd name="connsiteY6" fmla="*/ 1687 h 3547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4336" h="3547097">
                <a:moveTo>
                  <a:pt x="1477756" y="1687"/>
                </a:moveTo>
                <a:cubicBezTo>
                  <a:pt x="1354232" y="-41627"/>
                  <a:pt x="1440859" y="760479"/>
                  <a:pt x="1198623" y="1089342"/>
                </a:cubicBezTo>
                <a:cubicBezTo>
                  <a:pt x="956387" y="1418205"/>
                  <a:pt x="151074" y="1569001"/>
                  <a:pt x="24341" y="1974866"/>
                </a:cubicBezTo>
                <a:cubicBezTo>
                  <a:pt x="-102392" y="2380731"/>
                  <a:pt x="300265" y="3364113"/>
                  <a:pt x="438227" y="3524534"/>
                </a:cubicBezTo>
                <a:cubicBezTo>
                  <a:pt x="576189" y="3684955"/>
                  <a:pt x="852114" y="2937392"/>
                  <a:pt x="852114" y="2937392"/>
                </a:cubicBezTo>
                <a:cubicBezTo>
                  <a:pt x="1102371" y="2574841"/>
                  <a:pt x="1840307" y="1836904"/>
                  <a:pt x="1939768" y="1349224"/>
                </a:cubicBezTo>
                <a:cubicBezTo>
                  <a:pt x="2039229" y="861544"/>
                  <a:pt x="1601280" y="45001"/>
                  <a:pt x="1477756" y="1687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: 図形 204">
            <a:extLst>
              <a:ext uri="{FF2B5EF4-FFF2-40B4-BE49-F238E27FC236}">
                <a16:creationId xmlns:a16="http://schemas.microsoft.com/office/drawing/2014/main" id="{370DE719-4F10-4893-9CCF-13761429CAF3}"/>
              </a:ext>
            </a:extLst>
          </p:cNvPr>
          <p:cNvSpPr/>
          <p:nvPr/>
        </p:nvSpPr>
        <p:spPr>
          <a:xfrm>
            <a:off x="7352719" y="6870140"/>
            <a:ext cx="3245091" cy="2093876"/>
          </a:xfrm>
          <a:custGeom>
            <a:avLst/>
            <a:gdLst>
              <a:gd name="connsiteX0" fmla="*/ 713252 w 3245091"/>
              <a:gd name="connsiteY0" fmla="*/ 21548 h 2093876"/>
              <a:gd name="connsiteX1" fmla="*/ 828755 w 3245091"/>
              <a:gd name="connsiteY1" fmla="*/ 50424 h 2093876"/>
              <a:gd name="connsiteX2" fmla="*/ 2955938 w 3245091"/>
              <a:gd name="connsiteY2" fmla="*/ 935948 h 2093876"/>
              <a:gd name="connsiteX3" fmla="*/ 3177319 w 3245091"/>
              <a:gd name="connsiteY3" fmla="*/ 974449 h 2093876"/>
              <a:gd name="connsiteX4" fmla="*/ 2503550 w 3245091"/>
              <a:gd name="connsiteY4" fmla="*/ 1195831 h 2093876"/>
              <a:gd name="connsiteX5" fmla="*/ 1800906 w 3245091"/>
              <a:gd name="connsiteY5" fmla="*/ 1561591 h 2093876"/>
              <a:gd name="connsiteX6" fmla="*/ 1002009 w 3245091"/>
              <a:gd name="connsiteY6" fmla="*/ 666441 h 2093876"/>
              <a:gd name="connsiteX7" fmla="*/ 1974161 w 3245091"/>
              <a:gd name="connsiteY7" fmla="*/ 2042854 h 2093876"/>
              <a:gd name="connsiteX8" fmla="*/ 953883 w 3245091"/>
              <a:gd name="connsiteY8" fmla="*/ 1657843 h 2093876"/>
              <a:gd name="connsiteX9" fmla="*/ 982 w 3245091"/>
              <a:gd name="connsiteY9" fmla="*/ 329557 h 2093876"/>
              <a:gd name="connsiteX10" fmla="*/ 771003 w 3245091"/>
              <a:gd name="connsiteY10" fmla="*/ 271805 h 2093876"/>
              <a:gd name="connsiteX11" fmla="*/ 713252 w 3245091"/>
              <a:gd name="connsiteY11" fmla="*/ 21548 h 2093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45091" h="2093876">
                <a:moveTo>
                  <a:pt x="713252" y="21548"/>
                </a:moveTo>
                <a:cubicBezTo>
                  <a:pt x="584113" y="-40214"/>
                  <a:pt x="828755" y="50424"/>
                  <a:pt x="828755" y="50424"/>
                </a:cubicBezTo>
                <a:lnTo>
                  <a:pt x="2955938" y="935948"/>
                </a:lnTo>
                <a:cubicBezTo>
                  <a:pt x="3347365" y="1089952"/>
                  <a:pt x="3252717" y="931135"/>
                  <a:pt x="3177319" y="974449"/>
                </a:cubicBezTo>
                <a:cubicBezTo>
                  <a:pt x="3101921" y="1017763"/>
                  <a:pt x="2732952" y="1097974"/>
                  <a:pt x="2503550" y="1195831"/>
                </a:cubicBezTo>
                <a:cubicBezTo>
                  <a:pt x="2274148" y="1293688"/>
                  <a:pt x="2051163" y="1649823"/>
                  <a:pt x="1800906" y="1561591"/>
                </a:cubicBezTo>
                <a:cubicBezTo>
                  <a:pt x="1550649" y="1473359"/>
                  <a:pt x="973133" y="586231"/>
                  <a:pt x="1002009" y="666441"/>
                </a:cubicBezTo>
                <a:cubicBezTo>
                  <a:pt x="1030885" y="746652"/>
                  <a:pt x="1982182" y="1877620"/>
                  <a:pt x="1974161" y="2042854"/>
                </a:cubicBezTo>
                <a:cubicBezTo>
                  <a:pt x="1966140" y="2208088"/>
                  <a:pt x="1282746" y="1943392"/>
                  <a:pt x="953883" y="1657843"/>
                </a:cubicBezTo>
                <a:cubicBezTo>
                  <a:pt x="625020" y="1372294"/>
                  <a:pt x="31462" y="560563"/>
                  <a:pt x="982" y="329557"/>
                </a:cubicBezTo>
                <a:cubicBezTo>
                  <a:pt x="-29498" y="98551"/>
                  <a:pt x="658708" y="323140"/>
                  <a:pt x="771003" y="271805"/>
                </a:cubicBezTo>
                <a:cubicBezTo>
                  <a:pt x="883298" y="220470"/>
                  <a:pt x="779024" y="121009"/>
                  <a:pt x="713252" y="21548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: 図形 205">
            <a:extLst>
              <a:ext uri="{FF2B5EF4-FFF2-40B4-BE49-F238E27FC236}">
                <a16:creationId xmlns:a16="http://schemas.microsoft.com/office/drawing/2014/main" id="{CA0EC400-D80B-4D6A-B8E7-46238D854CA6}"/>
              </a:ext>
            </a:extLst>
          </p:cNvPr>
          <p:cNvSpPr/>
          <p:nvPr/>
        </p:nvSpPr>
        <p:spPr>
          <a:xfrm>
            <a:off x="6885863" y="1596543"/>
            <a:ext cx="526896" cy="1706908"/>
          </a:xfrm>
          <a:custGeom>
            <a:avLst/>
            <a:gdLst>
              <a:gd name="connsiteX0" fmla="*/ 14470 w 526896"/>
              <a:gd name="connsiteY0" fmla="*/ 12124 h 1706908"/>
              <a:gd name="connsiteX1" fmla="*/ 505537 w 526896"/>
              <a:gd name="connsiteY1" fmla="*/ 1163590 h 1706908"/>
              <a:gd name="connsiteX2" fmla="*/ 429337 w 526896"/>
              <a:gd name="connsiteY2" fmla="*/ 1705457 h 1706908"/>
              <a:gd name="connsiteX3" fmla="*/ 344670 w 526896"/>
              <a:gd name="connsiteY3" fmla="*/ 1299057 h 1706908"/>
              <a:gd name="connsiteX4" fmla="*/ 149937 w 526896"/>
              <a:gd name="connsiteY4" fmla="*/ 604790 h 1706908"/>
              <a:gd name="connsiteX5" fmla="*/ 14470 w 526896"/>
              <a:gd name="connsiteY5" fmla="*/ 12124 h 170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6896" h="1706908">
                <a:moveTo>
                  <a:pt x="14470" y="12124"/>
                </a:moveTo>
                <a:cubicBezTo>
                  <a:pt x="73737" y="105257"/>
                  <a:pt x="436393" y="881368"/>
                  <a:pt x="505537" y="1163590"/>
                </a:cubicBezTo>
                <a:cubicBezTo>
                  <a:pt x="574681" y="1445812"/>
                  <a:pt x="456148" y="1682879"/>
                  <a:pt x="429337" y="1705457"/>
                </a:cubicBezTo>
                <a:cubicBezTo>
                  <a:pt x="402526" y="1728035"/>
                  <a:pt x="391237" y="1482501"/>
                  <a:pt x="344670" y="1299057"/>
                </a:cubicBezTo>
                <a:cubicBezTo>
                  <a:pt x="298103" y="1115613"/>
                  <a:pt x="206381" y="823512"/>
                  <a:pt x="149937" y="604790"/>
                </a:cubicBezTo>
                <a:cubicBezTo>
                  <a:pt x="93493" y="386068"/>
                  <a:pt x="-44797" y="-81009"/>
                  <a:pt x="14470" y="12124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: 図形 206">
            <a:extLst>
              <a:ext uri="{FF2B5EF4-FFF2-40B4-BE49-F238E27FC236}">
                <a16:creationId xmlns:a16="http://schemas.microsoft.com/office/drawing/2014/main" id="{E4998FBC-DAB4-4AD9-A2D9-EE9D7A28DA19}"/>
              </a:ext>
            </a:extLst>
          </p:cNvPr>
          <p:cNvSpPr/>
          <p:nvPr/>
        </p:nvSpPr>
        <p:spPr>
          <a:xfrm>
            <a:off x="5955826" y="2259259"/>
            <a:ext cx="498777" cy="1187246"/>
          </a:xfrm>
          <a:custGeom>
            <a:avLst/>
            <a:gdLst>
              <a:gd name="connsiteX0" fmla="*/ 199441 w 498777"/>
              <a:gd name="connsiteY0" fmla="*/ 1341 h 1187246"/>
              <a:gd name="connsiteX1" fmla="*/ 258707 w 498777"/>
              <a:gd name="connsiteY1" fmla="*/ 831074 h 1187246"/>
              <a:gd name="connsiteX2" fmla="*/ 495774 w 498777"/>
              <a:gd name="connsiteY2" fmla="*/ 1186674 h 1187246"/>
              <a:gd name="connsiteX3" fmla="*/ 72441 w 498777"/>
              <a:gd name="connsiteY3" fmla="*/ 907274 h 1187246"/>
              <a:gd name="connsiteX4" fmla="*/ 13174 w 498777"/>
              <a:gd name="connsiteY4" fmla="*/ 644808 h 1187246"/>
              <a:gd name="connsiteX5" fmla="*/ 199441 w 498777"/>
              <a:gd name="connsiteY5" fmla="*/ 1341 h 118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8777" h="1187246">
                <a:moveTo>
                  <a:pt x="199441" y="1341"/>
                </a:moveTo>
                <a:cubicBezTo>
                  <a:pt x="240363" y="32385"/>
                  <a:pt x="209318" y="633519"/>
                  <a:pt x="258707" y="831074"/>
                </a:cubicBezTo>
                <a:cubicBezTo>
                  <a:pt x="308096" y="1028629"/>
                  <a:pt x="526818" y="1173974"/>
                  <a:pt x="495774" y="1186674"/>
                </a:cubicBezTo>
                <a:cubicBezTo>
                  <a:pt x="464730" y="1199374"/>
                  <a:pt x="152874" y="997585"/>
                  <a:pt x="72441" y="907274"/>
                </a:cubicBezTo>
                <a:cubicBezTo>
                  <a:pt x="-7992" y="816963"/>
                  <a:pt x="-10815" y="802852"/>
                  <a:pt x="13174" y="644808"/>
                </a:cubicBezTo>
                <a:cubicBezTo>
                  <a:pt x="37163" y="486764"/>
                  <a:pt x="158519" y="-29703"/>
                  <a:pt x="199441" y="1341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: 図形 207">
            <a:extLst>
              <a:ext uri="{FF2B5EF4-FFF2-40B4-BE49-F238E27FC236}">
                <a16:creationId xmlns:a16="http://schemas.microsoft.com/office/drawing/2014/main" id="{2BB71809-BCC8-4483-85A0-B5681D28EF6C}"/>
              </a:ext>
            </a:extLst>
          </p:cNvPr>
          <p:cNvSpPr/>
          <p:nvPr/>
        </p:nvSpPr>
        <p:spPr>
          <a:xfrm>
            <a:off x="7596681" y="1959785"/>
            <a:ext cx="462750" cy="1216706"/>
          </a:xfrm>
          <a:custGeom>
            <a:avLst/>
            <a:gdLst>
              <a:gd name="connsiteX0" fmla="*/ 14852 w 462750"/>
              <a:gd name="connsiteY0" fmla="*/ 46815 h 1216706"/>
              <a:gd name="connsiteX1" fmla="*/ 48719 w 462750"/>
              <a:gd name="connsiteY1" fmla="*/ 131482 h 1216706"/>
              <a:gd name="connsiteX2" fmla="*/ 455119 w 462750"/>
              <a:gd name="connsiteY2" fmla="*/ 995082 h 1216706"/>
              <a:gd name="connsiteX3" fmla="*/ 302719 w 462750"/>
              <a:gd name="connsiteY3" fmla="*/ 1215215 h 1216706"/>
              <a:gd name="connsiteX4" fmla="*/ 158786 w 462750"/>
              <a:gd name="connsiteY4" fmla="*/ 927348 h 1216706"/>
              <a:gd name="connsiteX5" fmla="*/ 116452 w 462750"/>
              <a:gd name="connsiteY5" fmla="*/ 563282 h 1216706"/>
              <a:gd name="connsiteX6" fmla="*/ 14852 w 462750"/>
              <a:gd name="connsiteY6" fmla="*/ 46815 h 1216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2750" h="1216706">
                <a:moveTo>
                  <a:pt x="14852" y="46815"/>
                </a:moveTo>
                <a:cubicBezTo>
                  <a:pt x="3563" y="-25152"/>
                  <a:pt x="-24659" y="-26562"/>
                  <a:pt x="48719" y="131482"/>
                </a:cubicBezTo>
                <a:cubicBezTo>
                  <a:pt x="122097" y="289526"/>
                  <a:pt x="412786" y="814460"/>
                  <a:pt x="455119" y="995082"/>
                </a:cubicBezTo>
                <a:cubicBezTo>
                  <a:pt x="497452" y="1175704"/>
                  <a:pt x="352108" y="1226504"/>
                  <a:pt x="302719" y="1215215"/>
                </a:cubicBezTo>
                <a:cubicBezTo>
                  <a:pt x="253330" y="1203926"/>
                  <a:pt x="189830" y="1036003"/>
                  <a:pt x="158786" y="927348"/>
                </a:cubicBezTo>
                <a:cubicBezTo>
                  <a:pt x="127742" y="818693"/>
                  <a:pt x="141852" y="714271"/>
                  <a:pt x="116452" y="563282"/>
                </a:cubicBezTo>
                <a:cubicBezTo>
                  <a:pt x="91052" y="412293"/>
                  <a:pt x="26141" y="118782"/>
                  <a:pt x="14852" y="46815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: 図形 208">
            <a:extLst>
              <a:ext uri="{FF2B5EF4-FFF2-40B4-BE49-F238E27FC236}">
                <a16:creationId xmlns:a16="http://schemas.microsoft.com/office/drawing/2014/main" id="{061B7175-D22C-499A-9C9C-52740DF41610}"/>
              </a:ext>
            </a:extLst>
          </p:cNvPr>
          <p:cNvSpPr/>
          <p:nvPr/>
        </p:nvSpPr>
        <p:spPr>
          <a:xfrm>
            <a:off x="6504337" y="4984475"/>
            <a:ext cx="1190634" cy="225803"/>
          </a:xfrm>
          <a:custGeom>
            <a:avLst/>
            <a:gdLst>
              <a:gd name="connsiteX0" fmla="*/ 32988 w 1190634"/>
              <a:gd name="connsiteY0" fmla="*/ 6625 h 225803"/>
              <a:gd name="connsiteX1" fmla="*/ 680688 w 1190634"/>
              <a:gd name="connsiteY1" fmla="*/ 25675 h 225803"/>
              <a:gd name="connsiteX2" fmla="*/ 1182338 w 1190634"/>
              <a:gd name="connsiteY2" fmla="*/ 82825 h 225803"/>
              <a:gd name="connsiteX3" fmla="*/ 931513 w 1190634"/>
              <a:gd name="connsiteY3" fmla="*/ 63775 h 225803"/>
              <a:gd name="connsiteX4" fmla="*/ 153638 w 1190634"/>
              <a:gd name="connsiteY4" fmla="*/ 152675 h 225803"/>
              <a:gd name="connsiteX5" fmla="*/ 42513 w 1190634"/>
              <a:gd name="connsiteY5" fmla="*/ 225700 h 225803"/>
              <a:gd name="connsiteX6" fmla="*/ 90138 w 1190634"/>
              <a:gd name="connsiteY6" fmla="*/ 136800 h 225803"/>
              <a:gd name="connsiteX7" fmla="*/ 32988 w 1190634"/>
              <a:gd name="connsiteY7" fmla="*/ 6625 h 225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0634" h="225803">
                <a:moveTo>
                  <a:pt x="32988" y="6625"/>
                </a:moveTo>
                <a:cubicBezTo>
                  <a:pt x="131413" y="-11896"/>
                  <a:pt x="489130" y="12975"/>
                  <a:pt x="680688" y="25675"/>
                </a:cubicBezTo>
                <a:cubicBezTo>
                  <a:pt x="872246" y="38375"/>
                  <a:pt x="1140534" y="76475"/>
                  <a:pt x="1182338" y="82825"/>
                </a:cubicBezTo>
                <a:cubicBezTo>
                  <a:pt x="1224142" y="89175"/>
                  <a:pt x="1102963" y="52133"/>
                  <a:pt x="931513" y="63775"/>
                </a:cubicBezTo>
                <a:cubicBezTo>
                  <a:pt x="760063" y="75417"/>
                  <a:pt x="301805" y="125688"/>
                  <a:pt x="153638" y="152675"/>
                </a:cubicBezTo>
                <a:cubicBezTo>
                  <a:pt x="5471" y="179663"/>
                  <a:pt x="53096" y="228346"/>
                  <a:pt x="42513" y="225700"/>
                </a:cubicBezTo>
                <a:cubicBezTo>
                  <a:pt x="31930" y="223054"/>
                  <a:pt x="92784" y="168550"/>
                  <a:pt x="90138" y="136800"/>
                </a:cubicBezTo>
                <a:cubicBezTo>
                  <a:pt x="87492" y="105050"/>
                  <a:pt x="-65437" y="25146"/>
                  <a:pt x="32988" y="6625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: 図形 209">
            <a:extLst>
              <a:ext uri="{FF2B5EF4-FFF2-40B4-BE49-F238E27FC236}">
                <a16:creationId xmlns:a16="http://schemas.microsoft.com/office/drawing/2014/main" id="{0E2BD176-F6CD-4F1E-B234-9097741382B2}"/>
              </a:ext>
            </a:extLst>
          </p:cNvPr>
          <p:cNvSpPr/>
          <p:nvPr/>
        </p:nvSpPr>
        <p:spPr>
          <a:xfrm>
            <a:off x="7568800" y="8394636"/>
            <a:ext cx="1054732" cy="1332908"/>
          </a:xfrm>
          <a:custGeom>
            <a:avLst/>
            <a:gdLst>
              <a:gd name="connsiteX0" fmla="*/ 400 w 1054732"/>
              <a:gd name="connsiteY0" fmla="*/ 12764 h 1332908"/>
              <a:gd name="connsiteX1" fmla="*/ 616350 w 1054732"/>
              <a:gd name="connsiteY1" fmla="*/ 412814 h 1332908"/>
              <a:gd name="connsiteX2" fmla="*/ 1029100 w 1054732"/>
              <a:gd name="connsiteY2" fmla="*/ 1276414 h 1332908"/>
              <a:gd name="connsiteX3" fmla="*/ 978300 w 1054732"/>
              <a:gd name="connsiteY3" fmla="*/ 1206564 h 1332908"/>
              <a:gd name="connsiteX4" fmla="*/ 711600 w 1054732"/>
              <a:gd name="connsiteY4" fmla="*/ 857314 h 1332908"/>
              <a:gd name="connsiteX5" fmla="*/ 400 w 1054732"/>
              <a:gd name="connsiteY5" fmla="*/ 12764 h 1332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4732" h="1332908">
                <a:moveTo>
                  <a:pt x="400" y="12764"/>
                </a:moveTo>
                <a:cubicBezTo>
                  <a:pt x="-15475" y="-61319"/>
                  <a:pt x="444900" y="202206"/>
                  <a:pt x="616350" y="412814"/>
                </a:cubicBezTo>
                <a:cubicBezTo>
                  <a:pt x="787800" y="623422"/>
                  <a:pt x="968775" y="1144122"/>
                  <a:pt x="1029100" y="1276414"/>
                </a:cubicBezTo>
                <a:cubicBezTo>
                  <a:pt x="1089425" y="1408706"/>
                  <a:pt x="1031217" y="1276414"/>
                  <a:pt x="978300" y="1206564"/>
                </a:cubicBezTo>
                <a:cubicBezTo>
                  <a:pt x="925383" y="1136714"/>
                  <a:pt x="869292" y="1057339"/>
                  <a:pt x="711600" y="857314"/>
                </a:cubicBezTo>
                <a:cubicBezTo>
                  <a:pt x="553908" y="657289"/>
                  <a:pt x="16275" y="86847"/>
                  <a:pt x="400" y="127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: 図形 210">
            <a:extLst>
              <a:ext uri="{FF2B5EF4-FFF2-40B4-BE49-F238E27FC236}">
                <a16:creationId xmlns:a16="http://schemas.microsoft.com/office/drawing/2014/main" id="{8A99A101-11D0-4584-85EA-37A1F549456B}"/>
              </a:ext>
            </a:extLst>
          </p:cNvPr>
          <p:cNvSpPr/>
          <p:nvPr/>
        </p:nvSpPr>
        <p:spPr>
          <a:xfrm>
            <a:off x="4603514" y="3427600"/>
            <a:ext cx="1818086" cy="2642504"/>
          </a:xfrm>
          <a:custGeom>
            <a:avLst/>
            <a:gdLst>
              <a:gd name="connsiteX0" fmla="*/ 444736 w 1818086"/>
              <a:gd name="connsiteY0" fmla="*/ 77600 h 2642504"/>
              <a:gd name="connsiteX1" fmla="*/ 787636 w 1818086"/>
              <a:gd name="connsiteY1" fmla="*/ 414150 h 2642504"/>
              <a:gd name="connsiteX2" fmla="*/ 1346436 w 1818086"/>
              <a:gd name="connsiteY2" fmla="*/ 1893700 h 2642504"/>
              <a:gd name="connsiteX3" fmla="*/ 1816336 w 1818086"/>
              <a:gd name="connsiteY3" fmla="*/ 2611250 h 2642504"/>
              <a:gd name="connsiteX4" fmla="*/ 1460736 w 1818086"/>
              <a:gd name="connsiteY4" fmla="*/ 2401700 h 2642504"/>
              <a:gd name="connsiteX5" fmla="*/ 393936 w 1818086"/>
              <a:gd name="connsiteY5" fmla="*/ 1404750 h 2642504"/>
              <a:gd name="connsiteX6" fmla="*/ 25636 w 1818086"/>
              <a:gd name="connsiteY6" fmla="*/ 795150 h 2642504"/>
              <a:gd name="connsiteX7" fmla="*/ 76436 w 1818086"/>
              <a:gd name="connsiteY7" fmla="*/ 64900 h 2642504"/>
              <a:gd name="connsiteX8" fmla="*/ 444736 w 1818086"/>
              <a:gd name="connsiteY8" fmla="*/ 77600 h 2642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8086" h="2642504">
                <a:moveTo>
                  <a:pt x="444736" y="77600"/>
                </a:moveTo>
                <a:cubicBezTo>
                  <a:pt x="563269" y="135808"/>
                  <a:pt x="637353" y="111467"/>
                  <a:pt x="787636" y="414150"/>
                </a:cubicBezTo>
                <a:cubicBezTo>
                  <a:pt x="937919" y="716833"/>
                  <a:pt x="1174986" y="1527517"/>
                  <a:pt x="1346436" y="1893700"/>
                </a:cubicBezTo>
                <a:cubicBezTo>
                  <a:pt x="1517886" y="2259883"/>
                  <a:pt x="1797286" y="2526583"/>
                  <a:pt x="1816336" y="2611250"/>
                </a:cubicBezTo>
                <a:cubicBezTo>
                  <a:pt x="1835386" y="2695917"/>
                  <a:pt x="1697803" y="2602783"/>
                  <a:pt x="1460736" y="2401700"/>
                </a:cubicBezTo>
                <a:cubicBezTo>
                  <a:pt x="1223669" y="2200617"/>
                  <a:pt x="633119" y="1672508"/>
                  <a:pt x="393936" y="1404750"/>
                </a:cubicBezTo>
                <a:cubicBezTo>
                  <a:pt x="154753" y="1136992"/>
                  <a:pt x="78553" y="1018458"/>
                  <a:pt x="25636" y="795150"/>
                </a:cubicBezTo>
                <a:cubicBezTo>
                  <a:pt x="-27281" y="571842"/>
                  <a:pt x="7644" y="186608"/>
                  <a:pt x="76436" y="64900"/>
                </a:cubicBezTo>
                <a:cubicBezTo>
                  <a:pt x="145228" y="-56808"/>
                  <a:pt x="326203" y="19392"/>
                  <a:pt x="444736" y="77600"/>
                </a:cubicBezTo>
                <a:close/>
              </a:path>
            </a:pathLst>
          </a:custGeom>
          <a:solidFill>
            <a:srgbClr val="0070C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テキスト ボックス 211">
            <a:extLst>
              <a:ext uri="{FF2B5EF4-FFF2-40B4-BE49-F238E27FC236}">
                <a16:creationId xmlns:a16="http://schemas.microsoft.com/office/drawing/2014/main" id="{F02568E1-1F2D-4948-B6E2-8BE905B39DC2}"/>
              </a:ext>
            </a:extLst>
          </p:cNvPr>
          <p:cNvSpPr txBox="1"/>
          <p:nvPr/>
        </p:nvSpPr>
        <p:spPr>
          <a:xfrm>
            <a:off x="10293628" y="1244600"/>
            <a:ext cx="1415772" cy="705577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000" dirty="0">
                <a:solidFill>
                  <a:schemeClr val="bg1">
                    <a:lumMod val="50000"/>
                  </a:schemeClr>
                </a:solidFill>
              </a:rPr>
              <a:t>南方先生、</a:t>
            </a:r>
            <a:endParaRPr kumimoji="1" lang="en-US" altLang="ja-JP" sz="4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kumimoji="1" lang="en-US" altLang="ja-JP" sz="4000" dirty="0">
                <a:solidFill>
                  <a:schemeClr val="bg1">
                    <a:lumMod val="50000"/>
                  </a:schemeClr>
                </a:solidFill>
              </a:rPr>
              <a:t>       </a:t>
            </a:r>
            <a:r>
              <a:rPr kumimoji="1" lang="ja-JP" altLang="en-US" sz="4000" dirty="0">
                <a:solidFill>
                  <a:schemeClr val="bg1">
                    <a:lumMod val="50000"/>
                  </a:schemeClr>
                </a:solidFill>
              </a:rPr>
              <a:t>ペニシリンでございます！</a:t>
            </a:r>
          </a:p>
        </p:txBody>
      </p:sp>
    </p:spTree>
    <p:extLst>
      <p:ext uri="{BB962C8B-B14F-4D97-AF65-F5344CB8AC3E}">
        <p14:creationId xmlns:p14="http://schemas.microsoft.com/office/powerpoint/2010/main" val="3318291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綾瀬はるかに役作りを聞くと「あまりやってないかも、へへへ」でも実は… : エンタメ・文化 : ニュース : 読売新聞オンライン">
            <a:extLst>
              <a:ext uri="{FF2B5EF4-FFF2-40B4-BE49-F238E27FC236}">
                <a16:creationId xmlns:a16="http://schemas.microsoft.com/office/drawing/2014/main" id="{052740F8-AB38-4D38-89EF-8DFA52894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801600" cy="960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126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00">
            <a:alpha val="10000"/>
          </a:srgb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16</Words>
  <Application>Microsoft Office PowerPoint</Application>
  <PresentationFormat>A3 297x420 mm</PresentationFormat>
  <Paragraphs>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9</cp:revision>
  <dcterms:created xsi:type="dcterms:W3CDTF">2021-10-22T10:00:39Z</dcterms:created>
  <dcterms:modified xsi:type="dcterms:W3CDTF">2021-10-25T06:22:04Z</dcterms:modified>
</cp:coreProperties>
</file>