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08" y="-4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1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41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77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2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33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93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9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8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27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7349-3363-44A8-9B1B-E01EB8F00B1B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8735-5B3B-4E23-9322-D16E47086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音楽のみならず生きざまも…台湾で熱狂的人気を誇った安室奈美恵 - All About NEWS" hidden="1">
            <a:extLst>
              <a:ext uri="{FF2B5EF4-FFF2-40B4-BE49-F238E27FC236}">
                <a16:creationId xmlns:a16="http://schemas.microsoft.com/office/drawing/2014/main" id="{1BCC8AA5-0324-42AB-9E7B-C2616A520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8" r="15000"/>
          <a:stretch/>
        </p:blipFill>
        <p:spPr bwMode="auto">
          <a:xfrm>
            <a:off x="25294" y="1346069"/>
            <a:ext cx="9575906" cy="1010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AF64CA6-3716-46BC-8EAC-FCA934612B2D}"/>
              </a:ext>
            </a:extLst>
          </p:cNvPr>
          <p:cNvSpPr/>
          <p:nvPr/>
        </p:nvSpPr>
        <p:spPr>
          <a:xfrm>
            <a:off x="5261502" y="4587503"/>
            <a:ext cx="365505" cy="257689"/>
          </a:xfrm>
          <a:custGeom>
            <a:avLst/>
            <a:gdLst>
              <a:gd name="connsiteX0" fmla="*/ 1061 w 365505"/>
              <a:gd name="connsiteY0" fmla="*/ 256090 h 257689"/>
              <a:gd name="connsiteX1" fmla="*/ 216961 w 365505"/>
              <a:gd name="connsiteY1" fmla="*/ 60827 h 257689"/>
              <a:gd name="connsiteX2" fmla="*/ 364598 w 365505"/>
              <a:gd name="connsiteY2" fmla="*/ 502 h 257689"/>
              <a:gd name="connsiteX3" fmla="*/ 272523 w 365505"/>
              <a:gd name="connsiteY3" fmla="*/ 38602 h 257689"/>
              <a:gd name="connsiteX4" fmla="*/ 139173 w 365505"/>
              <a:gd name="connsiteY4" fmla="*/ 148140 h 257689"/>
              <a:gd name="connsiteX5" fmla="*/ 1061 w 365505"/>
              <a:gd name="connsiteY5" fmla="*/ 256090 h 25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505" h="257689">
                <a:moveTo>
                  <a:pt x="1061" y="256090"/>
                </a:moveTo>
                <a:cubicBezTo>
                  <a:pt x="14026" y="241538"/>
                  <a:pt x="156372" y="103425"/>
                  <a:pt x="216961" y="60827"/>
                </a:cubicBezTo>
                <a:cubicBezTo>
                  <a:pt x="277551" y="18229"/>
                  <a:pt x="355338" y="4206"/>
                  <a:pt x="364598" y="502"/>
                </a:cubicBezTo>
                <a:cubicBezTo>
                  <a:pt x="373858" y="-3202"/>
                  <a:pt x="310094" y="13996"/>
                  <a:pt x="272523" y="38602"/>
                </a:cubicBezTo>
                <a:cubicBezTo>
                  <a:pt x="234952" y="63208"/>
                  <a:pt x="180977" y="114273"/>
                  <a:pt x="139173" y="148140"/>
                </a:cubicBezTo>
                <a:cubicBezTo>
                  <a:pt x="97369" y="182007"/>
                  <a:pt x="-11904" y="270642"/>
                  <a:pt x="1061" y="256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AAE3DDE-D210-45C9-A429-F7D94CD0D005}"/>
              </a:ext>
            </a:extLst>
          </p:cNvPr>
          <p:cNvSpPr/>
          <p:nvPr/>
        </p:nvSpPr>
        <p:spPr>
          <a:xfrm>
            <a:off x="5551488" y="4602619"/>
            <a:ext cx="535155" cy="107327"/>
          </a:xfrm>
          <a:custGeom>
            <a:avLst/>
            <a:gdLst>
              <a:gd name="connsiteX0" fmla="*/ 0 w 535155"/>
              <a:gd name="connsiteY0" fmla="*/ 15549 h 107327"/>
              <a:gd name="connsiteX1" fmla="*/ 234950 w 535155"/>
              <a:gd name="connsiteY1" fmla="*/ 4436 h 107327"/>
              <a:gd name="connsiteX2" fmla="*/ 522287 w 535155"/>
              <a:gd name="connsiteY2" fmla="*/ 102861 h 107327"/>
              <a:gd name="connsiteX3" fmla="*/ 488950 w 535155"/>
              <a:gd name="connsiteY3" fmla="*/ 91749 h 107327"/>
              <a:gd name="connsiteX4" fmla="*/ 339725 w 535155"/>
              <a:gd name="connsiteY4" fmla="*/ 36186 h 107327"/>
              <a:gd name="connsiteX5" fmla="*/ 158750 w 535155"/>
              <a:gd name="connsiteY5" fmla="*/ 2849 h 107327"/>
              <a:gd name="connsiteX6" fmla="*/ 0 w 535155"/>
              <a:gd name="connsiteY6" fmla="*/ 15549 h 10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155" h="107327">
                <a:moveTo>
                  <a:pt x="0" y="15549"/>
                </a:moveTo>
                <a:cubicBezTo>
                  <a:pt x="12700" y="15814"/>
                  <a:pt x="147902" y="-10116"/>
                  <a:pt x="234950" y="4436"/>
                </a:cubicBezTo>
                <a:cubicBezTo>
                  <a:pt x="321998" y="18988"/>
                  <a:pt x="479954" y="88309"/>
                  <a:pt x="522287" y="102861"/>
                </a:cubicBezTo>
                <a:cubicBezTo>
                  <a:pt x="564620" y="117413"/>
                  <a:pt x="488950" y="91749"/>
                  <a:pt x="488950" y="91749"/>
                </a:cubicBezTo>
                <a:cubicBezTo>
                  <a:pt x="458523" y="80637"/>
                  <a:pt x="394758" y="51003"/>
                  <a:pt x="339725" y="36186"/>
                </a:cubicBezTo>
                <a:cubicBezTo>
                  <a:pt x="284692" y="21369"/>
                  <a:pt x="211402" y="6818"/>
                  <a:pt x="158750" y="2849"/>
                </a:cubicBezTo>
                <a:lnTo>
                  <a:pt x="0" y="155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D79B273-7D4E-41BE-AC68-503ADB6B1A1B}"/>
              </a:ext>
            </a:extLst>
          </p:cNvPr>
          <p:cNvSpPr/>
          <p:nvPr/>
        </p:nvSpPr>
        <p:spPr>
          <a:xfrm>
            <a:off x="5576331" y="4597457"/>
            <a:ext cx="64400" cy="156196"/>
          </a:xfrm>
          <a:custGeom>
            <a:avLst/>
            <a:gdLst>
              <a:gd name="connsiteX0" fmla="*/ 25957 w 64400"/>
              <a:gd name="connsiteY0" fmla="*/ 73 h 156196"/>
              <a:gd name="connsiteX1" fmla="*/ 18019 w 64400"/>
              <a:gd name="connsiteY1" fmla="*/ 57223 h 156196"/>
              <a:gd name="connsiteX2" fmla="*/ 64057 w 64400"/>
              <a:gd name="connsiteY2" fmla="*/ 152473 h 156196"/>
              <a:gd name="connsiteX3" fmla="*/ 37069 w 64400"/>
              <a:gd name="connsiteY3" fmla="*/ 130248 h 156196"/>
              <a:gd name="connsiteX4" fmla="*/ 557 w 64400"/>
              <a:gd name="connsiteY4" fmla="*/ 68336 h 156196"/>
              <a:gd name="connsiteX5" fmla="*/ 25957 w 64400"/>
              <a:gd name="connsiteY5" fmla="*/ 73 h 15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00" h="156196">
                <a:moveTo>
                  <a:pt x="25957" y="73"/>
                </a:moveTo>
                <a:cubicBezTo>
                  <a:pt x="28867" y="-1779"/>
                  <a:pt x="11669" y="31823"/>
                  <a:pt x="18019" y="57223"/>
                </a:cubicBezTo>
                <a:cubicBezTo>
                  <a:pt x="24369" y="82623"/>
                  <a:pt x="60882" y="140302"/>
                  <a:pt x="64057" y="152473"/>
                </a:cubicBezTo>
                <a:cubicBezTo>
                  <a:pt x="67232" y="164644"/>
                  <a:pt x="47652" y="144271"/>
                  <a:pt x="37069" y="130248"/>
                </a:cubicBezTo>
                <a:cubicBezTo>
                  <a:pt x="26486" y="116225"/>
                  <a:pt x="5319" y="88180"/>
                  <a:pt x="557" y="68336"/>
                </a:cubicBezTo>
                <a:cubicBezTo>
                  <a:pt x="-4205" y="48492"/>
                  <a:pt x="23047" y="1925"/>
                  <a:pt x="25957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0C5CBD1-6C24-4EF0-B796-FE6E0DFC1C11}"/>
              </a:ext>
            </a:extLst>
          </p:cNvPr>
          <p:cNvSpPr/>
          <p:nvPr/>
        </p:nvSpPr>
        <p:spPr>
          <a:xfrm>
            <a:off x="5644551" y="4591079"/>
            <a:ext cx="43591" cy="148118"/>
          </a:xfrm>
          <a:custGeom>
            <a:avLst/>
            <a:gdLst>
              <a:gd name="connsiteX0" fmla="*/ 599 w 43591"/>
              <a:gd name="connsiteY0" fmla="*/ 101 h 148118"/>
              <a:gd name="connsiteX1" fmla="*/ 19649 w 43591"/>
              <a:gd name="connsiteY1" fmla="*/ 93764 h 148118"/>
              <a:gd name="connsiteX2" fmla="*/ 43462 w 43591"/>
              <a:gd name="connsiteY2" fmla="*/ 147739 h 148118"/>
              <a:gd name="connsiteX3" fmla="*/ 8537 w 43591"/>
              <a:gd name="connsiteY3" fmla="*/ 112814 h 148118"/>
              <a:gd name="connsiteX4" fmla="*/ 599 w 43591"/>
              <a:gd name="connsiteY4" fmla="*/ 101 h 14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91" h="148118">
                <a:moveTo>
                  <a:pt x="599" y="101"/>
                </a:moveTo>
                <a:cubicBezTo>
                  <a:pt x="2451" y="-3074"/>
                  <a:pt x="12505" y="69158"/>
                  <a:pt x="19649" y="93764"/>
                </a:cubicBezTo>
                <a:cubicBezTo>
                  <a:pt x="26793" y="118370"/>
                  <a:pt x="45314" y="144564"/>
                  <a:pt x="43462" y="147739"/>
                </a:cubicBezTo>
                <a:cubicBezTo>
                  <a:pt x="41610" y="150914"/>
                  <a:pt x="15945" y="133716"/>
                  <a:pt x="8537" y="112814"/>
                </a:cubicBezTo>
                <a:cubicBezTo>
                  <a:pt x="1129" y="91912"/>
                  <a:pt x="-1253" y="3276"/>
                  <a:pt x="59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DFEEC5C-E0D3-4CC4-A99D-C51FA2C97830}"/>
              </a:ext>
            </a:extLst>
          </p:cNvPr>
          <p:cNvSpPr/>
          <p:nvPr/>
        </p:nvSpPr>
        <p:spPr>
          <a:xfrm>
            <a:off x="5685297" y="4591110"/>
            <a:ext cx="34533" cy="139999"/>
          </a:xfrm>
          <a:custGeom>
            <a:avLst/>
            <a:gdLst>
              <a:gd name="connsiteX0" fmla="*/ 23353 w 34533"/>
              <a:gd name="connsiteY0" fmla="*/ 70 h 139999"/>
              <a:gd name="connsiteX1" fmla="*/ 15416 w 34533"/>
              <a:gd name="connsiteY1" fmla="*/ 73095 h 139999"/>
              <a:gd name="connsiteX2" fmla="*/ 34466 w 34533"/>
              <a:gd name="connsiteY2" fmla="*/ 139770 h 139999"/>
              <a:gd name="connsiteX3" fmla="*/ 7478 w 34533"/>
              <a:gd name="connsiteY3" fmla="*/ 93733 h 139999"/>
              <a:gd name="connsiteX4" fmla="*/ 1128 w 34533"/>
              <a:gd name="connsiteY4" fmla="*/ 60395 h 139999"/>
              <a:gd name="connsiteX5" fmla="*/ 23353 w 34533"/>
              <a:gd name="connsiteY5" fmla="*/ 70 h 13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33" h="139999">
                <a:moveTo>
                  <a:pt x="23353" y="70"/>
                </a:moveTo>
                <a:cubicBezTo>
                  <a:pt x="25734" y="2187"/>
                  <a:pt x="13564" y="49812"/>
                  <a:pt x="15416" y="73095"/>
                </a:cubicBezTo>
                <a:cubicBezTo>
                  <a:pt x="17268" y="96378"/>
                  <a:pt x="35789" y="136330"/>
                  <a:pt x="34466" y="139770"/>
                </a:cubicBezTo>
                <a:cubicBezTo>
                  <a:pt x="33143" y="143210"/>
                  <a:pt x="13034" y="106962"/>
                  <a:pt x="7478" y="93733"/>
                </a:cubicBezTo>
                <a:cubicBezTo>
                  <a:pt x="1922" y="80504"/>
                  <a:pt x="-2047" y="76535"/>
                  <a:pt x="1128" y="60395"/>
                </a:cubicBezTo>
                <a:cubicBezTo>
                  <a:pt x="4303" y="44255"/>
                  <a:pt x="20972" y="-2047"/>
                  <a:pt x="23353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4AF833D-795C-4189-97A9-157DB3B8FA84}"/>
              </a:ext>
            </a:extLst>
          </p:cNvPr>
          <p:cNvSpPr/>
          <p:nvPr/>
        </p:nvSpPr>
        <p:spPr>
          <a:xfrm>
            <a:off x="5738748" y="4578446"/>
            <a:ext cx="59062" cy="162326"/>
          </a:xfrm>
          <a:custGeom>
            <a:avLst/>
            <a:gdLst>
              <a:gd name="connsiteX0" fmla="*/ 19115 w 59062"/>
              <a:gd name="connsiteY0" fmla="*/ 34 h 162326"/>
              <a:gd name="connsiteX1" fmla="*/ 36577 w 59062"/>
              <a:gd name="connsiteY1" fmla="*/ 98459 h 162326"/>
              <a:gd name="connsiteX2" fmla="*/ 58802 w 59062"/>
              <a:gd name="connsiteY2" fmla="*/ 161959 h 162326"/>
              <a:gd name="connsiteX3" fmla="*/ 20702 w 59062"/>
              <a:gd name="connsiteY3" fmla="*/ 123859 h 162326"/>
              <a:gd name="connsiteX4" fmla="*/ 65 w 59062"/>
              <a:gd name="connsiteY4" fmla="*/ 109572 h 162326"/>
              <a:gd name="connsiteX5" fmla="*/ 19115 w 59062"/>
              <a:gd name="connsiteY5" fmla="*/ 34 h 16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62" h="162326">
                <a:moveTo>
                  <a:pt x="19115" y="34"/>
                </a:moveTo>
                <a:cubicBezTo>
                  <a:pt x="25200" y="-1818"/>
                  <a:pt x="29963" y="71472"/>
                  <a:pt x="36577" y="98459"/>
                </a:cubicBezTo>
                <a:cubicBezTo>
                  <a:pt x="43192" y="125447"/>
                  <a:pt x="61448" y="157726"/>
                  <a:pt x="58802" y="161959"/>
                </a:cubicBezTo>
                <a:cubicBezTo>
                  <a:pt x="56156" y="166192"/>
                  <a:pt x="30491" y="132590"/>
                  <a:pt x="20702" y="123859"/>
                </a:cubicBezTo>
                <a:cubicBezTo>
                  <a:pt x="10913" y="115128"/>
                  <a:pt x="-993" y="127299"/>
                  <a:pt x="65" y="109572"/>
                </a:cubicBezTo>
                <a:cubicBezTo>
                  <a:pt x="1123" y="91845"/>
                  <a:pt x="13030" y="1886"/>
                  <a:pt x="1911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FBFA9D9-D759-4524-9F1B-FD4BEA49A596}"/>
              </a:ext>
            </a:extLst>
          </p:cNvPr>
          <p:cNvSpPr/>
          <p:nvPr/>
        </p:nvSpPr>
        <p:spPr>
          <a:xfrm>
            <a:off x="5824447" y="4583082"/>
            <a:ext cx="28862" cy="145320"/>
          </a:xfrm>
          <a:custGeom>
            <a:avLst/>
            <a:gdLst>
              <a:gd name="connsiteX0" fmla="*/ 28666 w 28862"/>
              <a:gd name="connsiteY0" fmla="*/ 161 h 145320"/>
              <a:gd name="connsiteX1" fmla="*/ 12791 w 28862"/>
              <a:gd name="connsiteY1" fmla="*/ 111286 h 145320"/>
              <a:gd name="connsiteX2" fmla="*/ 14378 w 28862"/>
              <a:gd name="connsiteY2" fmla="*/ 144623 h 145320"/>
              <a:gd name="connsiteX3" fmla="*/ 91 w 28862"/>
              <a:gd name="connsiteY3" fmla="*/ 87473 h 145320"/>
              <a:gd name="connsiteX4" fmla="*/ 28666 w 28862"/>
              <a:gd name="connsiteY4" fmla="*/ 161 h 14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62" h="145320">
                <a:moveTo>
                  <a:pt x="28666" y="161"/>
                </a:moveTo>
                <a:cubicBezTo>
                  <a:pt x="30783" y="4130"/>
                  <a:pt x="15172" y="87209"/>
                  <a:pt x="12791" y="111286"/>
                </a:cubicBezTo>
                <a:cubicBezTo>
                  <a:pt x="10410" y="135363"/>
                  <a:pt x="16495" y="148592"/>
                  <a:pt x="14378" y="144623"/>
                </a:cubicBezTo>
                <a:cubicBezTo>
                  <a:pt x="12261" y="140654"/>
                  <a:pt x="-1232" y="108640"/>
                  <a:pt x="91" y="87473"/>
                </a:cubicBezTo>
                <a:cubicBezTo>
                  <a:pt x="1414" y="66306"/>
                  <a:pt x="26549" y="-3808"/>
                  <a:pt x="2866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5EE48BB-2E6D-4C92-85D4-DDF5E3AE20DA}"/>
              </a:ext>
            </a:extLst>
          </p:cNvPr>
          <p:cNvSpPr/>
          <p:nvPr/>
        </p:nvSpPr>
        <p:spPr>
          <a:xfrm>
            <a:off x="5855696" y="4624452"/>
            <a:ext cx="39045" cy="100341"/>
          </a:xfrm>
          <a:custGeom>
            <a:avLst/>
            <a:gdLst>
              <a:gd name="connsiteX0" fmla="*/ 35517 w 39045"/>
              <a:gd name="connsiteY0" fmla="*/ 66 h 100341"/>
              <a:gd name="connsiteX1" fmla="*/ 35517 w 39045"/>
              <a:gd name="connsiteY1" fmla="*/ 74678 h 100341"/>
              <a:gd name="connsiteX2" fmla="*/ 592 w 39045"/>
              <a:gd name="connsiteY2" fmla="*/ 100078 h 100341"/>
              <a:gd name="connsiteX3" fmla="*/ 14879 w 39045"/>
              <a:gd name="connsiteY3" fmla="*/ 61978 h 100341"/>
              <a:gd name="connsiteX4" fmla="*/ 35517 w 39045"/>
              <a:gd name="connsiteY4" fmla="*/ 66 h 10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45" h="100341">
                <a:moveTo>
                  <a:pt x="35517" y="66"/>
                </a:moveTo>
                <a:cubicBezTo>
                  <a:pt x="38957" y="2183"/>
                  <a:pt x="41338" y="58009"/>
                  <a:pt x="35517" y="74678"/>
                </a:cubicBezTo>
                <a:cubicBezTo>
                  <a:pt x="29696" y="91347"/>
                  <a:pt x="4032" y="102195"/>
                  <a:pt x="592" y="100078"/>
                </a:cubicBezTo>
                <a:cubicBezTo>
                  <a:pt x="-2848" y="97961"/>
                  <a:pt x="9587" y="76795"/>
                  <a:pt x="14879" y="61978"/>
                </a:cubicBezTo>
                <a:cubicBezTo>
                  <a:pt x="20171" y="47161"/>
                  <a:pt x="32077" y="-2051"/>
                  <a:pt x="3551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AE7FADF-DE51-4E8D-8592-3081EF425981}"/>
              </a:ext>
            </a:extLst>
          </p:cNvPr>
          <p:cNvSpPr/>
          <p:nvPr/>
        </p:nvSpPr>
        <p:spPr>
          <a:xfrm>
            <a:off x="5892681" y="4600680"/>
            <a:ext cx="46036" cy="146102"/>
          </a:xfrm>
          <a:custGeom>
            <a:avLst/>
            <a:gdLst>
              <a:gd name="connsiteX0" fmla="*/ 35044 w 46036"/>
              <a:gd name="connsiteY0" fmla="*/ 25 h 146102"/>
              <a:gd name="connsiteX1" fmla="*/ 44569 w 46036"/>
              <a:gd name="connsiteY1" fmla="*/ 73050 h 146102"/>
              <a:gd name="connsiteX2" fmla="*/ 119 w 46036"/>
              <a:gd name="connsiteY2" fmla="*/ 146075 h 146102"/>
              <a:gd name="connsiteX3" fmla="*/ 31869 w 46036"/>
              <a:gd name="connsiteY3" fmla="*/ 80988 h 146102"/>
              <a:gd name="connsiteX4" fmla="*/ 35044 w 46036"/>
              <a:gd name="connsiteY4" fmla="*/ 25 h 14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36" h="146102">
                <a:moveTo>
                  <a:pt x="35044" y="25"/>
                </a:moveTo>
                <a:cubicBezTo>
                  <a:pt x="37161" y="-1298"/>
                  <a:pt x="50390" y="48708"/>
                  <a:pt x="44569" y="73050"/>
                </a:cubicBezTo>
                <a:cubicBezTo>
                  <a:pt x="38748" y="97392"/>
                  <a:pt x="2236" y="144752"/>
                  <a:pt x="119" y="146075"/>
                </a:cubicBezTo>
                <a:cubicBezTo>
                  <a:pt x="-1998" y="147398"/>
                  <a:pt x="24725" y="100832"/>
                  <a:pt x="31869" y="80988"/>
                </a:cubicBezTo>
                <a:cubicBezTo>
                  <a:pt x="39013" y="61144"/>
                  <a:pt x="32927" y="1348"/>
                  <a:pt x="3504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34D3BF9-5C3E-4C4B-90FD-CDA6D60DCFB9}"/>
              </a:ext>
            </a:extLst>
          </p:cNvPr>
          <p:cNvSpPr/>
          <p:nvPr/>
        </p:nvSpPr>
        <p:spPr>
          <a:xfrm>
            <a:off x="5948373" y="4629262"/>
            <a:ext cx="101704" cy="135581"/>
          </a:xfrm>
          <a:custGeom>
            <a:avLst/>
            <a:gdLst>
              <a:gd name="connsiteX0" fmla="*/ 101590 w 101704"/>
              <a:gd name="connsiteY0" fmla="*/ 18 h 135581"/>
              <a:gd name="connsiteX1" fmla="*/ 25390 w 101704"/>
              <a:gd name="connsiteY1" fmla="*/ 90506 h 135581"/>
              <a:gd name="connsiteX2" fmla="*/ 9515 w 101704"/>
              <a:gd name="connsiteY2" fmla="*/ 134956 h 135581"/>
              <a:gd name="connsiteX3" fmla="*/ 4752 w 101704"/>
              <a:gd name="connsiteY3" fmla="*/ 114318 h 135581"/>
              <a:gd name="connsiteX4" fmla="*/ 6340 w 101704"/>
              <a:gd name="connsiteY4" fmla="*/ 82568 h 135581"/>
              <a:gd name="connsiteX5" fmla="*/ 101590 w 101704"/>
              <a:gd name="connsiteY5" fmla="*/ 18 h 13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04" h="135581">
                <a:moveTo>
                  <a:pt x="101590" y="18"/>
                </a:moveTo>
                <a:cubicBezTo>
                  <a:pt x="104765" y="1341"/>
                  <a:pt x="40736" y="68016"/>
                  <a:pt x="25390" y="90506"/>
                </a:cubicBezTo>
                <a:cubicBezTo>
                  <a:pt x="10044" y="112996"/>
                  <a:pt x="12955" y="130987"/>
                  <a:pt x="9515" y="134956"/>
                </a:cubicBezTo>
                <a:cubicBezTo>
                  <a:pt x="6075" y="138925"/>
                  <a:pt x="5281" y="123049"/>
                  <a:pt x="4752" y="114318"/>
                </a:cubicBezTo>
                <a:cubicBezTo>
                  <a:pt x="4223" y="105587"/>
                  <a:pt x="-6625" y="98178"/>
                  <a:pt x="6340" y="82568"/>
                </a:cubicBezTo>
                <a:cubicBezTo>
                  <a:pt x="19305" y="66958"/>
                  <a:pt x="98415" y="-1305"/>
                  <a:pt x="10159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1DF8661-2206-413C-899C-9D78DE9A02A7}"/>
              </a:ext>
            </a:extLst>
          </p:cNvPr>
          <p:cNvSpPr/>
          <p:nvPr/>
        </p:nvSpPr>
        <p:spPr>
          <a:xfrm>
            <a:off x="5957586" y="4691793"/>
            <a:ext cx="146665" cy="103361"/>
          </a:xfrm>
          <a:custGeom>
            <a:avLst/>
            <a:gdLst>
              <a:gd name="connsiteX0" fmla="*/ 1889 w 146665"/>
              <a:gd name="connsiteY0" fmla="*/ 102587 h 103361"/>
              <a:gd name="connsiteX1" fmla="*/ 143177 w 146665"/>
              <a:gd name="connsiteY1" fmla="*/ 2575 h 103361"/>
              <a:gd name="connsiteX2" fmla="*/ 100314 w 146665"/>
              <a:gd name="connsiteY2" fmla="*/ 31150 h 103361"/>
              <a:gd name="connsiteX3" fmla="*/ 63802 w 146665"/>
              <a:gd name="connsiteY3" fmla="*/ 48612 h 103361"/>
              <a:gd name="connsiteX4" fmla="*/ 1889 w 146665"/>
              <a:gd name="connsiteY4" fmla="*/ 102587 h 10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65" h="103361">
                <a:moveTo>
                  <a:pt x="1889" y="102587"/>
                </a:moveTo>
                <a:cubicBezTo>
                  <a:pt x="15118" y="94914"/>
                  <a:pt x="126773" y="14481"/>
                  <a:pt x="143177" y="2575"/>
                </a:cubicBezTo>
                <a:cubicBezTo>
                  <a:pt x="159581" y="-9331"/>
                  <a:pt x="113543" y="23477"/>
                  <a:pt x="100314" y="31150"/>
                </a:cubicBezTo>
                <a:cubicBezTo>
                  <a:pt x="87085" y="38823"/>
                  <a:pt x="78883" y="38558"/>
                  <a:pt x="63802" y="48612"/>
                </a:cubicBezTo>
                <a:cubicBezTo>
                  <a:pt x="48721" y="58666"/>
                  <a:pt x="-11340" y="110260"/>
                  <a:pt x="1889" y="102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95BA181-006E-45ED-A2B8-C7CD2B7FBEFE}"/>
              </a:ext>
            </a:extLst>
          </p:cNvPr>
          <p:cNvSpPr/>
          <p:nvPr/>
        </p:nvSpPr>
        <p:spPr>
          <a:xfrm>
            <a:off x="6040147" y="4694152"/>
            <a:ext cx="110360" cy="122490"/>
          </a:xfrm>
          <a:custGeom>
            <a:avLst/>
            <a:gdLst>
              <a:gd name="connsiteX0" fmla="*/ 291 w 110360"/>
              <a:gd name="connsiteY0" fmla="*/ 122453 h 122490"/>
              <a:gd name="connsiteX1" fmla="*/ 100303 w 110360"/>
              <a:gd name="connsiteY1" fmla="*/ 28791 h 122490"/>
              <a:gd name="connsiteX2" fmla="*/ 103478 w 110360"/>
              <a:gd name="connsiteY2" fmla="*/ 216 h 122490"/>
              <a:gd name="connsiteX3" fmla="*/ 70141 w 110360"/>
              <a:gd name="connsiteY3" fmla="*/ 39903 h 122490"/>
              <a:gd name="connsiteX4" fmla="*/ 291 w 110360"/>
              <a:gd name="connsiteY4" fmla="*/ 122453 h 12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60" h="122490">
                <a:moveTo>
                  <a:pt x="291" y="122453"/>
                </a:moveTo>
                <a:cubicBezTo>
                  <a:pt x="5318" y="120601"/>
                  <a:pt x="83105" y="49164"/>
                  <a:pt x="100303" y="28791"/>
                </a:cubicBezTo>
                <a:cubicBezTo>
                  <a:pt x="117501" y="8418"/>
                  <a:pt x="108505" y="-1636"/>
                  <a:pt x="103478" y="216"/>
                </a:cubicBezTo>
                <a:cubicBezTo>
                  <a:pt x="98451" y="2068"/>
                  <a:pt x="83635" y="23234"/>
                  <a:pt x="70141" y="39903"/>
                </a:cubicBezTo>
                <a:cubicBezTo>
                  <a:pt x="56647" y="56572"/>
                  <a:pt x="-4736" y="124305"/>
                  <a:pt x="291" y="12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C597EB9-7D9D-4186-AA8A-C71499D00D8B}"/>
              </a:ext>
            </a:extLst>
          </p:cNvPr>
          <p:cNvSpPr/>
          <p:nvPr/>
        </p:nvSpPr>
        <p:spPr>
          <a:xfrm>
            <a:off x="6067783" y="4757234"/>
            <a:ext cx="113410" cy="77008"/>
          </a:xfrm>
          <a:custGeom>
            <a:avLst/>
            <a:gdLst>
              <a:gd name="connsiteX0" fmla="*/ 1230 w 113410"/>
              <a:gd name="connsiteY0" fmla="*/ 76834 h 77008"/>
              <a:gd name="connsiteX1" fmla="*/ 112355 w 113410"/>
              <a:gd name="connsiteY1" fmla="*/ 2221 h 77008"/>
              <a:gd name="connsiteX2" fmla="*/ 55205 w 113410"/>
              <a:gd name="connsiteY2" fmla="*/ 22859 h 77008"/>
              <a:gd name="connsiteX3" fmla="*/ 1230 w 113410"/>
              <a:gd name="connsiteY3" fmla="*/ 76834 h 7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10" h="77008">
                <a:moveTo>
                  <a:pt x="1230" y="76834"/>
                </a:moveTo>
                <a:cubicBezTo>
                  <a:pt x="10755" y="73394"/>
                  <a:pt x="103359" y="11217"/>
                  <a:pt x="112355" y="2221"/>
                </a:cubicBezTo>
                <a:cubicBezTo>
                  <a:pt x="121351" y="-6775"/>
                  <a:pt x="70286" y="13863"/>
                  <a:pt x="55205" y="22859"/>
                </a:cubicBezTo>
                <a:cubicBezTo>
                  <a:pt x="40124" y="31855"/>
                  <a:pt x="-8295" y="80274"/>
                  <a:pt x="1230" y="7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CFC1076-28CF-4AB2-89A8-EC27A901B025}"/>
              </a:ext>
            </a:extLst>
          </p:cNvPr>
          <p:cNvSpPr/>
          <p:nvPr/>
        </p:nvSpPr>
        <p:spPr>
          <a:xfrm>
            <a:off x="6113920" y="4764242"/>
            <a:ext cx="95651" cy="100060"/>
          </a:xfrm>
          <a:custGeom>
            <a:avLst/>
            <a:gdLst>
              <a:gd name="connsiteX0" fmla="*/ 1130 w 95651"/>
              <a:gd name="connsiteY0" fmla="*/ 99988 h 100060"/>
              <a:gd name="connsiteX1" fmla="*/ 94793 w 95651"/>
              <a:gd name="connsiteY1" fmla="*/ 4738 h 100060"/>
              <a:gd name="connsiteX2" fmla="*/ 45580 w 95651"/>
              <a:gd name="connsiteY2" fmla="*/ 20613 h 100060"/>
              <a:gd name="connsiteX3" fmla="*/ 1130 w 95651"/>
              <a:gd name="connsiteY3" fmla="*/ 99988 h 10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51" h="100060">
                <a:moveTo>
                  <a:pt x="1130" y="99988"/>
                </a:moveTo>
                <a:cubicBezTo>
                  <a:pt x="9332" y="97342"/>
                  <a:pt x="87385" y="17967"/>
                  <a:pt x="94793" y="4738"/>
                </a:cubicBezTo>
                <a:cubicBezTo>
                  <a:pt x="102201" y="-8491"/>
                  <a:pt x="59603" y="8971"/>
                  <a:pt x="45580" y="20613"/>
                </a:cubicBezTo>
                <a:cubicBezTo>
                  <a:pt x="31557" y="32255"/>
                  <a:pt x="-7072" y="102634"/>
                  <a:pt x="1130" y="99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728DEA9-67F7-4581-AF9C-03E0D755F42C}"/>
              </a:ext>
            </a:extLst>
          </p:cNvPr>
          <p:cNvSpPr/>
          <p:nvPr/>
        </p:nvSpPr>
        <p:spPr>
          <a:xfrm>
            <a:off x="5273286" y="4692775"/>
            <a:ext cx="239202" cy="309931"/>
          </a:xfrm>
          <a:custGeom>
            <a:avLst/>
            <a:gdLst>
              <a:gd name="connsiteX0" fmla="*/ 6739 w 239202"/>
              <a:gd name="connsiteY0" fmla="*/ 307980 h 309931"/>
              <a:gd name="connsiteX1" fmla="*/ 89289 w 239202"/>
              <a:gd name="connsiteY1" fmla="*/ 150818 h 309931"/>
              <a:gd name="connsiteX2" fmla="*/ 235339 w 239202"/>
              <a:gd name="connsiteY2" fmla="*/ 6355 h 309931"/>
              <a:gd name="connsiteX3" fmla="*/ 190889 w 239202"/>
              <a:gd name="connsiteY3" fmla="*/ 31755 h 309931"/>
              <a:gd name="connsiteX4" fmla="*/ 125802 w 239202"/>
              <a:gd name="connsiteY4" fmla="*/ 87318 h 309931"/>
              <a:gd name="connsiteX5" fmla="*/ 17852 w 239202"/>
              <a:gd name="connsiteY5" fmla="*/ 230193 h 309931"/>
              <a:gd name="connsiteX6" fmla="*/ 6739 w 239202"/>
              <a:gd name="connsiteY6" fmla="*/ 307980 h 30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202" h="309931">
                <a:moveTo>
                  <a:pt x="6739" y="307980"/>
                </a:moveTo>
                <a:cubicBezTo>
                  <a:pt x="18645" y="294751"/>
                  <a:pt x="51189" y="201089"/>
                  <a:pt x="89289" y="150818"/>
                </a:cubicBezTo>
                <a:cubicBezTo>
                  <a:pt x="127389" y="100547"/>
                  <a:pt x="218406" y="26199"/>
                  <a:pt x="235339" y="6355"/>
                </a:cubicBezTo>
                <a:cubicBezTo>
                  <a:pt x="252272" y="-13489"/>
                  <a:pt x="209145" y="18261"/>
                  <a:pt x="190889" y="31755"/>
                </a:cubicBezTo>
                <a:cubicBezTo>
                  <a:pt x="172633" y="45249"/>
                  <a:pt x="154641" y="54245"/>
                  <a:pt x="125802" y="87318"/>
                </a:cubicBezTo>
                <a:cubicBezTo>
                  <a:pt x="96963" y="120391"/>
                  <a:pt x="36902" y="196326"/>
                  <a:pt x="17852" y="230193"/>
                </a:cubicBezTo>
                <a:cubicBezTo>
                  <a:pt x="-1198" y="264060"/>
                  <a:pt x="-5167" y="321209"/>
                  <a:pt x="6739" y="307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02B3430-66CA-4AFC-BD26-F72BAC459678}"/>
              </a:ext>
            </a:extLst>
          </p:cNvPr>
          <p:cNvSpPr/>
          <p:nvPr/>
        </p:nvSpPr>
        <p:spPr>
          <a:xfrm>
            <a:off x="5514490" y="4660903"/>
            <a:ext cx="352215" cy="44613"/>
          </a:xfrm>
          <a:custGeom>
            <a:avLst/>
            <a:gdLst>
              <a:gd name="connsiteX0" fmla="*/ 485 w 352215"/>
              <a:gd name="connsiteY0" fmla="*/ 44577 h 44613"/>
              <a:gd name="connsiteX1" fmla="*/ 149710 w 352215"/>
              <a:gd name="connsiteY1" fmla="*/ 9652 h 44613"/>
              <a:gd name="connsiteX2" fmla="*/ 341798 w 352215"/>
              <a:gd name="connsiteY2" fmla="*/ 36640 h 44613"/>
              <a:gd name="connsiteX3" fmla="*/ 314810 w 352215"/>
              <a:gd name="connsiteY3" fmla="*/ 22352 h 44613"/>
              <a:gd name="connsiteX4" fmla="*/ 214798 w 352215"/>
              <a:gd name="connsiteY4" fmla="*/ 4890 h 44613"/>
              <a:gd name="connsiteX5" fmla="*/ 105260 w 352215"/>
              <a:gd name="connsiteY5" fmla="*/ 1715 h 44613"/>
              <a:gd name="connsiteX6" fmla="*/ 485 w 352215"/>
              <a:gd name="connsiteY6" fmla="*/ 44577 h 4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215" h="44613">
                <a:moveTo>
                  <a:pt x="485" y="44577"/>
                </a:moveTo>
                <a:cubicBezTo>
                  <a:pt x="7893" y="45900"/>
                  <a:pt x="92825" y="10975"/>
                  <a:pt x="149710" y="9652"/>
                </a:cubicBezTo>
                <a:cubicBezTo>
                  <a:pt x="206595" y="8329"/>
                  <a:pt x="314281" y="34523"/>
                  <a:pt x="341798" y="36640"/>
                </a:cubicBezTo>
                <a:cubicBezTo>
                  <a:pt x="369315" y="38757"/>
                  <a:pt x="335976" y="27644"/>
                  <a:pt x="314810" y="22352"/>
                </a:cubicBezTo>
                <a:cubicBezTo>
                  <a:pt x="293644" y="17060"/>
                  <a:pt x="249723" y="8329"/>
                  <a:pt x="214798" y="4890"/>
                </a:cubicBezTo>
                <a:cubicBezTo>
                  <a:pt x="179873" y="1451"/>
                  <a:pt x="138068" y="-2254"/>
                  <a:pt x="105260" y="1715"/>
                </a:cubicBezTo>
                <a:cubicBezTo>
                  <a:pt x="72452" y="5684"/>
                  <a:pt x="-6923" y="43254"/>
                  <a:pt x="485" y="4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605523F-F937-4121-87D7-DE723411E56B}"/>
              </a:ext>
            </a:extLst>
          </p:cNvPr>
          <p:cNvSpPr/>
          <p:nvPr/>
        </p:nvSpPr>
        <p:spPr>
          <a:xfrm>
            <a:off x="5875744" y="4697300"/>
            <a:ext cx="435212" cy="205868"/>
          </a:xfrm>
          <a:custGeom>
            <a:avLst/>
            <a:gdLst>
              <a:gd name="connsiteX0" fmla="*/ 1181 w 435212"/>
              <a:gd name="connsiteY0" fmla="*/ 243 h 205868"/>
              <a:gd name="connsiteX1" fmla="*/ 186919 w 435212"/>
              <a:gd name="connsiteY1" fmla="*/ 71680 h 205868"/>
              <a:gd name="connsiteX2" fmla="*/ 296456 w 435212"/>
              <a:gd name="connsiteY2" fmla="*/ 154230 h 205868"/>
              <a:gd name="connsiteX3" fmla="*/ 315506 w 435212"/>
              <a:gd name="connsiteY3" fmla="*/ 178043 h 205868"/>
              <a:gd name="connsiteX4" fmla="*/ 434569 w 435212"/>
              <a:gd name="connsiteY4" fmla="*/ 205030 h 205868"/>
              <a:gd name="connsiteX5" fmla="*/ 359956 w 435212"/>
              <a:gd name="connsiteY5" fmla="*/ 195505 h 205868"/>
              <a:gd name="connsiteX6" fmla="*/ 293281 w 435212"/>
              <a:gd name="connsiteY6" fmla="*/ 160580 h 205868"/>
              <a:gd name="connsiteX7" fmla="*/ 242481 w 435212"/>
              <a:gd name="connsiteY7" fmla="*/ 119305 h 205868"/>
              <a:gd name="connsiteX8" fmla="*/ 113894 w 435212"/>
              <a:gd name="connsiteY8" fmla="*/ 51043 h 205868"/>
              <a:gd name="connsiteX9" fmla="*/ 1181 w 435212"/>
              <a:gd name="connsiteY9" fmla="*/ 243 h 20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212" h="205868">
                <a:moveTo>
                  <a:pt x="1181" y="243"/>
                </a:moveTo>
                <a:cubicBezTo>
                  <a:pt x="13352" y="3683"/>
                  <a:pt x="137707" y="46016"/>
                  <a:pt x="186919" y="71680"/>
                </a:cubicBezTo>
                <a:cubicBezTo>
                  <a:pt x="236132" y="97345"/>
                  <a:pt x="275025" y="136503"/>
                  <a:pt x="296456" y="154230"/>
                </a:cubicBezTo>
                <a:cubicBezTo>
                  <a:pt x="317887" y="171957"/>
                  <a:pt x="292487" y="169576"/>
                  <a:pt x="315506" y="178043"/>
                </a:cubicBezTo>
                <a:cubicBezTo>
                  <a:pt x="338525" y="186510"/>
                  <a:pt x="427161" y="202120"/>
                  <a:pt x="434569" y="205030"/>
                </a:cubicBezTo>
                <a:cubicBezTo>
                  <a:pt x="441977" y="207940"/>
                  <a:pt x="383504" y="202913"/>
                  <a:pt x="359956" y="195505"/>
                </a:cubicBezTo>
                <a:cubicBezTo>
                  <a:pt x="336408" y="188097"/>
                  <a:pt x="312860" y="173280"/>
                  <a:pt x="293281" y="160580"/>
                </a:cubicBezTo>
                <a:cubicBezTo>
                  <a:pt x="273702" y="147880"/>
                  <a:pt x="272379" y="137561"/>
                  <a:pt x="242481" y="119305"/>
                </a:cubicBezTo>
                <a:cubicBezTo>
                  <a:pt x="212583" y="101049"/>
                  <a:pt x="153846" y="71416"/>
                  <a:pt x="113894" y="51043"/>
                </a:cubicBezTo>
                <a:cubicBezTo>
                  <a:pt x="73942" y="30670"/>
                  <a:pt x="-10990" y="-3197"/>
                  <a:pt x="1181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7FAE86C-D423-4C4C-A551-2C79F84F6286}"/>
              </a:ext>
            </a:extLst>
          </p:cNvPr>
          <p:cNvSpPr/>
          <p:nvPr/>
        </p:nvSpPr>
        <p:spPr>
          <a:xfrm>
            <a:off x="5305392" y="4718721"/>
            <a:ext cx="194141" cy="218561"/>
          </a:xfrm>
          <a:custGeom>
            <a:avLst/>
            <a:gdLst>
              <a:gd name="connsiteX0" fmla="*/ 33 w 194141"/>
              <a:gd name="connsiteY0" fmla="*/ 218534 h 218561"/>
              <a:gd name="connsiteX1" fmla="*/ 103221 w 194141"/>
              <a:gd name="connsiteY1" fmla="*/ 116934 h 218561"/>
              <a:gd name="connsiteX2" fmla="*/ 193708 w 194141"/>
              <a:gd name="connsiteY2" fmla="*/ 1047 h 218561"/>
              <a:gd name="connsiteX3" fmla="*/ 139733 w 194141"/>
              <a:gd name="connsiteY3" fmla="*/ 56609 h 218561"/>
              <a:gd name="connsiteX4" fmla="*/ 92108 w 194141"/>
              <a:gd name="connsiteY4" fmla="*/ 107409 h 218561"/>
              <a:gd name="connsiteX5" fmla="*/ 33 w 194141"/>
              <a:gd name="connsiteY5" fmla="*/ 218534 h 21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41" h="218561">
                <a:moveTo>
                  <a:pt x="33" y="218534"/>
                </a:moveTo>
                <a:cubicBezTo>
                  <a:pt x="1885" y="220121"/>
                  <a:pt x="70942" y="153182"/>
                  <a:pt x="103221" y="116934"/>
                </a:cubicBezTo>
                <a:cubicBezTo>
                  <a:pt x="135500" y="80686"/>
                  <a:pt x="187623" y="11101"/>
                  <a:pt x="193708" y="1047"/>
                </a:cubicBezTo>
                <a:cubicBezTo>
                  <a:pt x="199793" y="-9007"/>
                  <a:pt x="139733" y="56609"/>
                  <a:pt x="139733" y="56609"/>
                </a:cubicBezTo>
                <a:cubicBezTo>
                  <a:pt x="122800" y="74336"/>
                  <a:pt x="111423" y="84655"/>
                  <a:pt x="92108" y="107409"/>
                </a:cubicBezTo>
                <a:cubicBezTo>
                  <a:pt x="72794" y="130163"/>
                  <a:pt x="-1819" y="216947"/>
                  <a:pt x="33" y="218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78B0ACE-0982-47AF-8BBE-78C85DBCD2C2}"/>
              </a:ext>
            </a:extLst>
          </p:cNvPr>
          <p:cNvSpPr/>
          <p:nvPr/>
        </p:nvSpPr>
        <p:spPr>
          <a:xfrm>
            <a:off x="5512806" y="4680947"/>
            <a:ext cx="241973" cy="53129"/>
          </a:xfrm>
          <a:custGeom>
            <a:avLst/>
            <a:gdLst>
              <a:gd name="connsiteX0" fmla="*/ 582 w 241973"/>
              <a:gd name="connsiteY0" fmla="*/ 53108 h 53129"/>
              <a:gd name="connsiteX1" fmla="*/ 129169 w 241973"/>
              <a:gd name="connsiteY1" fmla="*/ 2308 h 53129"/>
              <a:gd name="connsiteX2" fmla="*/ 240294 w 241973"/>
              <a:gd name="connsiteY2" fmla="*/ 8658 h 53129"/>
              <a:gd name="connsiteX3" fmla="*/ 183144 w 241973"/>
              <a:gd name="connsiteY3" fmla="*/ 8658 h 53129"/>
              <a:gd name="connsiteX4" fmla="*/ 582 w 241973"/>
              <a:gd name="connsiteY4" fmla="*/ 53108 h 53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73" h="53129">
                <a:moveTo>
                  <a:pt x="582" y="53108"/>
                </a:moveTo>
                <a:cubicBezTo>
                  <a:pt x="-8414" y="52050"/>
                  <a:pt x="89217" y="9716"/>
                  <a:pt x="129169" y="2308"/>
                </a:cubicBezTo>
                <a:cubicBezTo>
                  <a:pt x="169121" y="-5100"/>
                  <a:pt x="231298" y="7600"/>
                  <a:pt x="240294" y="8658"/>
                </a:cubicBezTo>
                <a:cubicBezTo>
                  <a:pt x="249290" y="9716"/>
                  <a:pt x="220979" y="1779"/>
                  <a:pt x="183144" y="8658"/>
                </a:cubicBezTo>
                <a:cubicBezTo>
                  <a:pt x="145309" y="15537"/>
                  <a:pt x="9578" y="54166"/>
                  <a:pt x="582" y="5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1DE920D-6F11-4E93-8394-8C99E55D8999}"/>
              </a:ext>
            </a:extLst>
          </p:cNvPr>
          <p:cNvSpPr/>
          <p:nvPr/>
        </p:nvSpPr>
        <p:spPr>
          <a:xfrm>
            <a:off x="5747923" y="4746659"/>
            <a:ext cx="409601" cy="210706"/>
          </a:xfrm>
          <a:custGeom>
            <a:avLst/>
            <a:gdLst>
              <a:gd name="connsiteX0" fmla="*/ 415 w 409601"/>
              <a:gd name="connsiteY0" fmla="*/ 4859 h 210706"/>
              <a:gd name="connsiteX1" fmla="*/ 176627 w 409601"/>
              <a:gd name="connsiteY1" fmla="*/ 31846 h 210706"/>
              <a:gd name="connsiteX2" fmla="*/ 259177 w 409601"/>
              <a:gd name="connsiteY2" fmla="*/ 81059 h 210706"/>
              <a:gd name="connsiteX3" fmla="*/ 321090 w 409601"/>
              <a:gd name="connsiteY3" fmla="*/ 133446 h 210706"/>
              <a:gd name="connsiteX4" fmla="*/ 406815 w 409601"/>
              <a:gd name="connsiteY4" fmla="*/ 208059 h 210706"/>
              <a:gd name="connsiteX5" fmla="*/ 387765 w 409601"/>
              <a:gd name="connsiteY5" fmla="*/ 192184 h 210706"/>
              <a:gd name="connsiteX6" fmla="*/ 378240 w 409601"/>
              <a:gd name="connsiteY6" fmla="*/ 174721 h 210706"/>
              <a:gd name="connsiteX7" fmla="*/ 338552 w 409601"/>
              <a:gd name="connsiteY7" fmla="*/ 114396 h 210706"/>
              <a:gd name="connsiteX8" fmla="*/ 241715 w 409601"/>
              <a:gd name="connsiteY8" fmla="*/ 44546 h 210706"/>
              <a:gd name="connsiteX9" fmla="*/ 130590 w 409601"/>
              <a:gd name="connsiteY9" fmla="*/ 4859 h 210706"/>
              <a:gd name="connsiteX10" fmla="*/ 415 w 409601"/>
              <a:gd name="connsiteY10" fmla="*/ 4859 h 2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601" h="210706">
                <a:moveTo>
                  <a:pt x="415" y="4859"/>
                </a:moveTo>
                <a:cubicBezTo>
                  <a:pt x="8088" y="9357"/>
                  <a:pt x="133500" y="19146"/>
                  <a:pt x="176627" y="31846"/>
                </a:cubicBezTo>
                <a:cubicBezTo>
                  <a:pt x="219754" y="44546"/>
                  <a:pt x="235100" y="64126"/>
                  <a:pt x="259177" y="81059"/>
                </a:cubicBezTo>
                <a:cubicBezTo>
                  <a:pt x="283254" y="97992"/>
                  <a:pt x="296484" y="112279"/>
                  <a:pt x="321090" y="133446"/>
                </a:cubicBezTo>
                <a:cubicBezTo>
                  <a:pt x="345696" y="154613"/>
                  <a:pt x="395703" y="198269"/>
                  <a:pt x="406815" y="208059"/>
                </a:cubicBezTo>
                <a:cubicBezTo>
                  <a:pt x="417928" y="217849"/>
                  <a:pt x="392528" y="197740"/>
                  <a:pt x="387765" y="192184"/>
                </a:cubicBezTo>
                <a:cubicBezTo>
                  <a:pt x="383003" y="186628"/>
                  <a:pt x="386442" y="187686"/>
                  <a:pt x="378240" y="174721"/>
                </a:cubicBezTo>
                <a:cubicBezTo>
                  <a:pt x="370038" y="161756"/>
                  <a:pt x="361306" y="136092"/>
                  <a:pt x="338552" y="114396"/>
                </a:cubicBezTo>
                <a:cubicBezTo>
                  <a:pt x="315798" y="92700"/>
                  <a:pt x="276375" y="62802"/>
                  <a:pt x="241715" y="44546"/>
                </a:cubicBezTo>
                <a:cubicBezTo>
                  <a:pt x="207055" y="26290"/>
                  <a:pt x="167632" y="13061"/>
                  <a:pt x="130590" y="4859"/>
                </a:cubicBezTo>
                <a:cubicBezTo>
                  <a:pt x="93548" y="-3343"/>
                  <a:pt x="-7258" y="361"/>
                  <a:pt x="415" y="4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50A9C92-4E68-4273-A4B4-B50DDBD67C51}"/>
              </a:ext>
            </a:extLst>
          </p:cNvPr>
          <p:cNvSpPr/>
          <p:nvPr/>
        </p:nvSpPr>
        <p:spPr>
          <a:xfrm>
            <a:off x="6160831" y="4941971"/>
            <a:ext cx="141880" cy="38777"/>
          </a:xfrm>
          <a:custGeom>
            <a:avLst/>
            <a:gdLst>
              <a:gd name="connsiteX0" fmla="*/ 257 w 141880"/>
              <a:gd name="connsiteY0" fmla="*/ 47 h 38777"/>
              <a:gd name="connsiteX1" fmla="*/ 117732 w 141880"/>
              <a:gd name="connsiteY1" fmla="*/ 30209 h 38777"/>
              <a:gd name="connsiteX2" fmla="*/ 139957 w 141880"/>
              <a:gd name="connsiteY2" fmla="*/ 30209 h 38777"/>
              <a:gd name="connsiteX3" fmla="*/ 87569 w 141880"/>
              <a:gd name="connsiteY3" fmla="*/ 38147 h 38777"/>
              <a:gd name="connsiteX4" fmla="*/ 257 w 141880"/>
              <a:gd name="connsiteY4" fmla="*/ 47 h 3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80" h="38777">
                <a:moveTo>
                  <a:pt x="257" y="47"/>
                </a:moveTo>
                <a:cubicBezTo>
                  <a:pt x="5284" y="-1276"/>
                  <a:pt x="94449" y="25182"/>
                  <a:pt x="117732" y="30209"/>
                </a:cubicBezTo>
                <a:cubicBezTo>
                  <a:pt x="141015" y="35236"/>
                  <a:pt x="144984" y="28886"/>
                  <a:pt x="139957" y="30209"/>
                </a:cubicBezTo>
                <a:cubicBezTo>
                  <a:pt x="134930" y="31532"/>
                  <a:pt x="110059" y="41322"/>
                  <a:pt x="87569" y="38147"/>
                </a:cubicBezTo>
                <a:cubicBezTo>
                  <a:pt x="65079" y="34972"/>
                  <a:pt x="-4770" y="1370"/>
                  <a:pt x="257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E669F63-886B-4433-8C4A-F5C02EABE010}"/>
              </a:ext>
            </a:extLst>
          </p:cNvPr>
          <p:cNvSpPr/>
          <p:nvPr/>
        </p:nvSpPr>
        <p:spPr>
          <a:xfrm>
            <a:off x="6166986" y="4953067"/>
            <a:ext cx="84626" cy="69278"/>
          </a:xfrm>
          <a:custGeom>
            <a:avLst/>
            <a:gdLst>
              <a:gd name="connsiteX0" fmla="*/ 452 w 84626"/>
              <a:gd name="connsiteY0" fmla="*/ 63 h 69278"/>
              <a:gd name="connsiteX1" fmla="*/ 83002 w 84626"/>
              <a:gd name="connsiteY1" fmla="*/ 66738 h 69278"/>
              <a:gd name="connsiteX2" fmla="*/ 51252 w 84626"/>
              <a:gd name="connsiteY2" fmla="*/ 54038 h 69278"/>
              <a:gd name="connsiteX3" fmla="*/ 452 w 84626"/>
              <a:gd name="connsiteY3" fmla="*/ 63 h 6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26" h="69278">
                <a:moveTo>
                  <a:pt x="452" y="63"/>
                </a:moveTo>
                <a:cubicBezTo>
                  <a:pt x="5744" y="2180"/>
                  <a:pt x="74535" y="57742"/>
                  <a:pt x="83002" y="66738"/>
                </a:cubicBezTo>
                <a:cubicBezTo>
                  <a:pt x="91469" y="75734"/>
                  <a:pt x="64746" y="58271"/>
                  <a:pt x="51252" y="54038"/>
                </a:cubicBezTo>
                <a:cubicBezTo>
                  <a:pt x="37758" y="49805"/>
                  <a:pt x="-4840" y="-2054"/>
                  <a:pt x="45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6C6F410-E144-4B3B-A575-C465633CAD4E}"/>
              </a:ext>
            </a:extLst>
          </p:cNvPr>
          <p:cNvSpPr/>
          <p:nvPr/>
        </p:nvSpPr>
        <p:spPr>
          <a:xfrm>
            <a:off x="5318120" y="4810251"/>
            <a:ext cx="162148" cy="124158"/>
          </a:xfrm>
          <a:custGeom>
            <a:avLst/>
            <a:gdLst>
              <a:gd name="connsiteX0" fmla="*/ 161930 w 162148"/>
              <a:gd name="connsiteY0" fmla="*/ 4 h 124158"/>
              <a:gd name="connsiteX1" fmla="*/ 122243 w 162148"/>
              <a:gd name="connsiteY1" fmla="*/ 63504 h 124158"/>
              <a:gd name="connsiteX2" fmla="*/ 98430 w 162148"/>
              <a:gd name="connsiteY2" fmla="*/ 88904 h 124158"/>
              <a:gd name="connsiteX3" fmla="*/ 5 w 162148"/>
              <a:gd name="connsiteY3" fmla="*/ 123829 h 124158"/>
              <a:gd name="connsiteX4" fmla="*/ 103193 w 162148"/>
              <a:gd name="connsiteY4" fmla="*/ 66679 h 124158"/>
              <a:gd name="connsiteX5" fmla="*/ 161930 w 162148"/>
              <a:gd name="connsiteY5" fmla="*/ 4 h 12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48" h="124158">
                <a:moveTo>
                  <a:pt x="161930" y="4"/>
                </a:moveTo>
                <a:cubicBezTo>
                  <a:pt x="165105" y="-525"/>
                  <a:pt x="132826" y="48687"/>
                  <a:pt x="122243" y="63504"/>
                </a:cubicBezTo>
                <a:cubicBezTo>
                  <a:pt x="111660" y="78321"/>
                  <a:pt x="118803" y="78850"/>
                  <a:pt x="98430" y="88904"/>
                </a:cubicBezTo>
                <a:cubicBezTo>
                  <a:pt x="78057" y="98958"/>
                  <a:pt x="-789" y="127533"/>
                  <a:pt x="5" y="123829"/>
                </a:cubicBezTo>
                <a:cubicBezTo>
                  <a:pt x="799" y="120125"/>
                  <a:pt x="74353" y="87581"/>
                  <a:pt x="103193" y="66679"/>
                </a:cubicBezTo>
                <a:cubicBezTo>
                  <a:pt x="132033" y="45777"/>
                  <a:pt x="158755" y="533"/>
                  <a:pt x="16193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555E490-395F-45DC-8E86-CE9C504745EF}"/>
              </a:ext>
            </a:extLst>
          </p:cNvPr>
          <p:cNvSpPr/>
          <p:nvPr/>
        </p:nvSpPr>
        <p:spPr>
          <a:xfrm>
            <a:off x="5406967" y="4838421"/>
            <a:ext cx="219135" cy="194091"/>
          </a:xfrm>
          <a:custGeom>
            <a:avLst/>
            <a:gdLst>
              <a:gd name="connsiteX0" fmla="*/ 58 w 219135"/>
              <a:gd name="connsiteY0" fmla="*/ 409 h 194091"/>
              <a:gd name="connsiteX1" fmla="*/ 30221 w 219135"/>
              <a:gd name="connsiteY1" fmla="*/ 97247 h 194091"/>
              <a:gd name="connsiteX2" fmla="*/ 60383 w 219135"/>
              <a:gd name="connsiteY2" fmla="*/ 132172 h 194091"/>
              <a:gd name="connsiteX3" fmla="*/ 115946 w 219135"/>
              <a:gd name="connsiteY3" fmla="*/ 155984 h 194091"/>
              <a:gd name="connsiteX4" fmla="*/ 219133 w 219135"/>
              <a:gd name="connsiteY4" fmla="*/ 194084 h 194091"/>
              <a:gd name="connsiteX5" fmla="*/ 112771 w 219135"/>
              <a:gd name="connsiteY5" fmla="*/ 159159 h 194091"/>
              <a:gd name="connsiteX6" fmla="*/ 38158 w 219135"/>
              <a:gd name="connsiteY6" fmla="*/ 138522 h 194091"/>
              <a:gd name="connsiteX7" fmla="*/ 58 w 219135"/>
              <a:gd name="connsiteY7" fmla="*/ 409 h 19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135" h="194091">
                <a:moveTo>
                  <a:pt x="58" y="409"/>
                </a:moveTo>
                <a:cubicBezTo>
                  <a:pt x="-1265" y="-6470"/>
                  <a:pt x="20167" y="75287"/>
                  <a:pt x="30221" y="97247"/>
                </a:cubicBezTo>
                <a:cubicBezTo>
                  <a:pt x="40275" y="119207"/>
                  <a:pt x="46096" y="122383"/>
                  <a:pt x="60383" y="132172"/>
                </a:cubicBezTo>
                <a:cubicBezTo>
                  <a:pt x="74670" y="141961"/>
                  <a:pt x="89488" y="145665"/>
                  <a:pt x="115946" y="155984"/>
                </a:cubicBezTo>
                <a:cubicBezTo>
                  <a:pt x="142404" y="166303"/>
                  <a:pt x="219662" y="193555"/>
                  <a:pt x="219133" y="194084"/>
                </a:cubicBezTo>
                <a:cubicBezTo>
                  <a:pt x="218604" y="194613"/>
                  <a:pt x="142933" y="168419"/>
                  <a:pt x="112771" y="159159"/>
                </a:cubicBezTo>
                <a:cubicBezTo>
                  <a:pt x="82609" y="149899"/>
                  <a:pt x="55620" y="157572"/>
                  <a:pt x="38158" y="138522"/>
                </a:cubicBezTo>
                <a:cubicBezTo>
                  <a:pt x="20696" y="119472"/>
                  <a:pt x="1381" y="7288"/>
                  <a:pt x="58" y="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3672E55-8AB6-4F41-A58B-1F2D65C82CE2}"/>
              </a:ext>
            </a:extLst>
          </p:cNvPr>
          <p:cNvSpPr/>
          <p:nvPr/>
        </p:nvSpPr>
        <p:spPr>
          <a:xfrm>
            <a:off x="5281613" y="4970593"/>
            <a:ext cx="291794" cy="50928"/>
          </a:xfrm>
          <a:custGeom>
            <a:avLst/>
            <a:gdLst>
              <a:gd name="connsiteX0" fmla="*/ 0 w 291794"/>
              <a:gd name="connsiteY0" fmla="*/ 0 h 50928"/>
              <a:gd name="connsiteX1" fmla="*/ 114300 w 291794"/>
              <a:gd name="connsiteY1" fmla="*/ 39687 h 50928"/>
              <a:gd name="connsiteX2" fmla="*/ 287337 w 291794"/>
              <a:gd name="connsiteY2" fmla="*/ 50800 h 50928"/>
              <a:gd name="connsiteX3" fmla="*/ 244475 w 291794"/>
              <a:gd name="connsiteY3" fmla="*/ 46037 h 50928"/>
              <a:gd name="connsiteX4" fmla="*/ 176212 w 291794"/>
              <a:gd name="connsiteY4" fmla="*/ 38100 h 50928"/>
              <a:gd name="connsiteX5" fmla="*/ 112712 w 291794"/>
              <a:gd name="connsiteY5" fmla="*/ 23812 h 50928"/>
              <a:gd name="connsiteX6" fmla="*/ 0 w 291794"/>
              <a:gd name="connsiteY6" fmla="*/ 0 h 5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94" h="50928">
                <a:moveTo>
                  <a:pt x="0" y="0"/>
                </a:moveTo>
                <a:cubicBezTo>
                  <a:pt x="33205" y="15610"/>
                  <a:pt x="66411" y="31220"/>
                  <a:pt x="114300" y="39687"/>
                </a:cubicBezTo>
                <a:cubicBezTo>
                  <a:pt x="162189" y="48154"/>
                  <a:pt x="265641" y="49742"/>
                  <a:pt x="287337" y="50800"/>
                </a:cubicBezTo>
                <a:cubicBezTo>
                  <a:pt x="309033" y="51858"/>
                  <a:pt x="244475" y="46037"/>
                  <a:pt x="244475" y="46037"/>
                </a:cubicBezTo>
                <a:cubicBezTo>
                  <a:pt x="225954" y="43920"/>
                  <a:pt x="198173" y="41804"/>
                  <a:pt x="176212" y="38100"/>
                </a:cubicBezTo>
                <a:cubicBezTo>
                  <a:pt x="154252" y="34396"/>
                  <a:pt x="112712" y="23812"/>
                  <a:pt x="112712" y="2381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56E926C-3E74-4802-9144-83E3AAE959EB}"/>
              </a:ext>
            </a:extLst>
          </p:cNvPr>
          <p:cNvSpPr/>
          <p:nvPr/>
        </p:nvSpPr>
        <p:spPr>
          <a:xfrm>
            <a:off x="5356225" y="4940430"/>
            <a:ext cx="52563" cy="51410"/>
          </a:xfrm>
          <a:custGeom>
            <a:avLst/>
            <a:gdLst>
              <a:gd name="connsiteX0" fmla="*/ 0 w 52563"/>
              <a:gd name="connsiteY0" fmla="*/ 0 h 51410"/>
              <a:gd name="connsiteX1" fmla="*/ 52388 w 52563"/>
              <a:gd name="connsiteY1" fmla="*/ 50800 h 51410"/>
              <a:gd name="connsiteX2" fmla="*/ 0 w 52563"/>
              <a:gd name="connsiteY2" fmla="*/ 0 h 5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63" h="51410">
                <a:moveTo>
                  <a:pt x="0" y="0"/>
                </a:moveTo>
                <a:cubicBezTo>
                  <a:pt x="0" y="0"/>
                  <a:pt x="48684" y="43656"/>
                  <a:pt x="52388" y="50800"/>
                </a:cubicBezTo>
                <a:cubicBezTo>
                  <a:pt x="56092" y="5794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66AF691-450B-4E8C-90AC-E2B60F60CA47}"/>
              </a:ext>
            </a:extLst>
          </p:cNvPr>
          <p:cNvSpPr/>
          <p:nvPr/>
        </p:nvSpPr>
        <p:spPr>
          <a:xfrm>
            <a:off x="5286343" y="4991181"/>
            <a:ext cx="146105" cy="44868"/>
          </a:xfrm>
          <a:custGeom>
            <a:avLst/>
            <a:gdLst>
              <a:gd name="connsiteX0" fmla="*/ 32 w 146105"/>
              <a:gd name="connsiteY0" fmla="*/ 49 h 44868"/>
              <a:gd name="connsiteX1" fmla="*/ 68295 w 146105"/>
              <a:gd name="connsiteY1" fmla="*/ 31799 h 44868"/>
              <a:gd name="connsiteX2" fmla="*/ 146082 w 146105"/>
              <a:gd name="connsiteY2" fmla="*/ 44499 h 44868"/>
              <a:gd name="connsiteX3" fmla="*/ 60357 w 146105"/>
              <a:gd name="connsiteY3" fmla="*/ 39737 h 44868"/>
              <a:gd name="connsiteX4" fmla="*/ 32 w 146105"/>
              <a:gd name="connsiteY4" fmla="*/ 49 h 4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05" h="44868">
                <a:moveTo>
                  <a:pt x="32" y="49"/>
                </a:moveTo>
                <a:cubicBezTo>
                  <a:pt x="1355" y="-1274"/>
                  <a:pt x="43953" y="24391"/>
                  <a:pt x="68295" y="31799"/>
                </a:cubicBezTo>
                <a:cubicBezTo>
                  <a:pt x="92637" y="39207"/>
                  <a:pt x="147405" y="43176"/>
                  <a:pt x="146082" y="44499"/>
                </a:cubicBezTo>
                <a:cubicBezTo>
                  <a:pt x="144759" y="45822"/>
                  <a:pt x="83111" y="43441"/>
                  <a:pt x="60357" y="39737"/>
                </a:cubicBezTo>
                <a:cubicBezTo>
                  <a:pt x="37603" y="36033"/>
                  <a:pt x="-1291" y="1372"/>
                  <a:pt x="32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14C8A70-F12F-424C-A836-030BBB8FC664}"/>
              </a:ext>
            </a:extLst>
          </p:cNvPr>
          <p:cNvSpPr/>
          <p:nvPr/>
        </p:nvSpPr>
        <p:spPr>
          <a:xfrm>
            <a:off x="5272074" y="5000657"/>
            <a:ext cx="47641" cy="108814"/>
          </a:xfrm>
          <a:custGeom>
            <a:avLst/>
            <a:gdLst>
              <a:gd name="connsiteX0" fmla="*/ 14 w 47641"/>
              <a:gd name="connsiteY0" fmla="*/ 1686 h 108814"/>
              <a:gd name="connsiteX1" fmla="*/ 42876 w 47641"/>
              <a:gd name="connsiteY1" fmla="*/ 93761 h 108814"/>
              <a:gd name="connsiteX2" fmla="*/ 46051 w 47641"/>
              <a:gd name="connsiteY2" fmla="*/ 103286 h 108814"/>
              <a:gd name="connsiteX3" fmla="*/ 38114 w 47641"/>
              <a:gd name="connsiteY3" fmla="*/ 38198 h 108814"/>
              <a:gd name="connsiteX4" fmla="*/ 14 w 47641"/>
              <a:gd name="connsiteY4" fmla="*/ 1686 h 10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41" h="108814">
                <a:moveTo>
                  <a:pt x="14" y="1686"/>
                </a:moveTo>
                <a:cubicBezTo>
                  <a:pt x="808" y="10947"/>
                  <a:pt x="35203" y="76828"/>
                  <a:pt x="42876" y="93761"/>
                </a:cubicBezTo>
                <a:cubicBezTo>
                  <a:pt x="50549" y="110694"/>
                  <a:pt x="46845" y="112547"/>
                  <a:pt x="46051" y="103286"/>
                </a:cubicBezTo>
                <a:cubicBezTo>
                  <a:pt x="45257" y="94026"/>
                  <a:pt x="44464" y="52750"/>
                  <a:pt x="38114" y="38198"/>
                </a:cubicBezTo>
                <a:cubicBezTo>
                  <a:pt x="31764" y="23646"/>
                  <a:pt x="-780" y="-7575"/>
                  <a:pt x="14" y="1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16B114B-2599-4628-8899-13D63E912418}"/>
              </a:ext>
            </a:extLst>
          </p:cNvPr>
          <p:cNvSpPr/>
          <p:nvPr/>
        </p:nvSpPr>
        <p:spPr>
          <a:xfrm>
            <a:off x="5410305" y="4959352"/>
            <a:ext cx="754153" cy="112909"/>
          </a:xfrm>
          <a:custGeom>
            <a:avLst/>
            <a:gdLst>
              <a:gd name="connsiteX0" fmla="*/ 17358 w 754153"/>
              <a:gd name="connsiteY0" fmla="*/ 81091 h 112909"/>
              <a:gd name="connsiteX1" fmla="*/ 323745 w 754153"/>
              <a:gd name="connsiteY1" fmla="*/ 104903 h 112909"/>
              <a:gd name="connsiteX2" fmla="*/ 418995 w 754153"/>
              <a:gd name="connsiteY2" fmla="*/ 104903 h 112909"/>
              <a:gd name="connsiteX3" fmla="*/ 569808 w 754153"/>
              <a:gd name="connsiteY3" fmla="*/ 74741 h 112909"/>
              <a:gd name="connsiteX4" fmla="*/ 684108 w 754153"/>
              <a:gd name="connsiteY4" fmla="*/ 35053 h 112909"/>
              <a:gd name="connsiteX5" fmla="*/ 753958 w 754153"/>
              <a:gd name="connsiteY5" fmla="*/ 128 h 112909"/>
              <a:gd name="connsiteX6" fmla="*/ 663470 w 754153"/>
              <a:gd name="connsiteY6" fmla="*/ 47753 h 112909"/>
              <a:gd name="connsiteX7" fmla="*/ 530120 w 754153"/>
              <a:gd name="connsiteY7" fmla="*/ 100141 h 112909"/>
              <a:gd name="connsiteX8" fmla="*/ 338033 w 754153"/>
              <a:gd name="connsiteY8" fmla="*/ 112841 h 112909"/>
              <a:gd name="connsiteX9" fmla="*/ 72920 w 754153"/>
              <a:gd name="connsiteY9" fmla="*/ 96966 h 112909"/>
              <a:gd name="connsiteX10" fmla="*/ 17358 w 754153"/>
              <a:gd name="connsiteY10" fmla="*/ 81091 h 1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4153" h="112909">
                <a:moveTo>
                  <a:pt x="17358" y="81091"/>
                </a:moveTo>
                <a:cubicBezTo>
                  <a:pt x="59162" y="82414"/>
                  <a:pt x="256806" y="100934"/>
                  <a:pt x="323745" y="104903"/>
                </a:cubicBezTo>
                <a:cubicBezTo>
                  <a:pt x="390684" y="108872"/>
                  <a:pt x="377984" y="109930"/>
                  <a:pt x="418995" y="104903"/>
                </a:cubicBezTo>
                <a:cubicBezTo>
                  <a:pt x="460006" y="99876"/>
                  <a:pt x="525623" y="86383"/>
                  <a:pt x="569808" y="74741"/>
                </a:cubicBezTo>
                <a:cubicBezTo>
                  <a:pt x="613994" y="63099"/>
                  <a:pt x="653416" y="47488"/>
                  <a:pt x="684108" y="35053"/>
                </a:cubicBezTo>
                <a:cubicBezTo>
                  <a:pt x="714800" y="22617"/>
                  <a:pt x="757398" y="-1989"/>
                  <a:pt x="753958" y="128"/>
                </a:cubicBezTo>
                <a:cubicBezTo>
                  <a:pt x="750518" y="2245"/>
                  <a:pt x="700776" y="31084"/>
                  <a:pt x="663470" y="47753"/>
                </a:cubicBezTo>
                <a:cubicBezTo>
                  <a:pt x="626164" y="64422"/>
                  <a:pt x="584359" y="89293"/>
                  <a:pt x="530120" y="100141"/>
                </a:cubicBezTo>
                <a:cubicBezTo>
                  <a:pt x="475881" y="110989"/>
                  <a:pt x="414233" y="113370"/>
                  <a:pt x="338033" y="112841"/>
                </a:cubicBezTo>
                <a:cubicBezTo>
                  <a:pt x="261833" y="112312"/>
                  <a:pt x="130599" y="102522"/>
                  <a:pt x="72920" y="96966"/>
                </a:cubicBezTo>
                <a:cubicBezTo>
                  <a:pt x="15241" y="91410"/>
                  <a:pt x="-24446" y="79768"/>
                  <a:pt x="17358" y="81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A12390C-C448-408D-BA76-31CFB088E576}"/>
              </a:ext>
            </a:extLst>
          </p:cNvPr>
          <p:cNvSpPr/>
          <p:nvPr/>
        </p:nvSpPr>
        <p:spPr>
          <a:xfrm>
            <a:off x="5635693" y="5005386"/>
            <a:ext cx="92453" cy="41471"/>
          </a:xfrm>
          <a:custGeom>
            <a:avLst/>
            <a:gdLst>
              <a:gd name="connsiteX0" fmla="*/ 1520 w 92453"/>
              <a:gd name="connsiteY0" fmla="*/ 132 h 41471"/>
              <a:gd name="connsiteX1" fmla="*/ 92007 w 92453"/>
              <a:gd name="connsiteY1" fmla="*/ 28707 h 41471"/>
              <a:gd name="connsiteX2" fmla="*/ 36445 w 92453"/>
              <a:gd name="connsiteY2" fmla="*/ 41407 h 41471"/>
              <a:gd name="connsiteX3" fmla="*/ 1520 w 92453"/>
              <a:gd name="connsiteY3" fmla="*/ 132 h 4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3" h="41471">
                <a:moveTo>
                  <a:pt x="1520" y="132"/>
                </a:moveTo>
                <a:cubicBezTo>
                  <a:pt x="10780" y="-1985"/>
                  <a:pt x="86186" y="21828"/>
                  <a:pt x="92007" y="28707"/>
                </a:cubicBezTo>
                <a:cubicBezTo>
                  <a:pt x="97828" y="35586"/>
                  <a:pt x="44912" y="42201"/>
                  <a:pt x="36445" y="41407"/>
                </a:cubicBezTo>
                <a:cubicBezTo>
                  <a:pt x="27978" y="40613"/>
                  <a:pt x="-7740" y="2249"/>
                  <a:pt x="152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3AC9F14-10D7-4DCB-979E-EA1468A5B853}"/>
              </a:ext>
            </a:extLst>
          </p:cNvPr>
          <p:cNvSpPr/>
          <p:nvPr/>
        </p:nvSpPr>
        <p:spPr>
          <a:xfrm>
            <a:off x="5732398" y="4917442"/>
            <a:ext cx="381505" cy="116472"/>
          </a:xfrm>
          <a:custGeom>
            <a:avLst/>
            <a:gdLst>
              <a:gd name="connsiteX0" fmla="*/ 65 w 381505"/>
              <a:gd name="connsiteY0" fmla="*/ 115063 h 116472"/>
              <a:gd name="connsiteX1" fmla="*/ 176277 w 381505"/>
              <a:gd name="connsiteY1" fmla="*/ 99188 h 116472"/>
              <a:gd name="connsiteX2" fmla="*/ 266765 w 381505"/>
              <a:gd name="connsiteY2" fmla="*/ 62676 h 116472"/>
              <a:gd name="connsiteX3" fmla="*/ 377890 w 381505"/>
              <a:gd name="connsiteY3" fmla="*/ 763 h 116472"/>
              <a:gd name="connsiteX4" fmla="*/ 346140 w 381505"/>
              <a:gd name="connsiteY4" fmla="*/ 30926 h 116472"/>
              <a:gd name="connsiteX5" fmla="*/ 263590 w 381505"/>
              <a:gd name="connsiteY5" fmla="*/ 72201 h 116472"/>
              <a:gd name="connsiteX6" fmla="*/ 157227 w 381505"/>
              <a:gd name="connsiteY6" fmla="*/ 110301 h 116472"/>
              <a:gd name="connsiteX7" fmla="*/ 65 w 381505"/>
              <a:gd name="connsiteY7" fmla="*/ 115063 h 11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505" h="116472">
                <a:moveTo>
                  <a:pt x="65" y="115063"/>
                </a:moveTo>
                <a:cubicBezTo>
                  <a:pt x="3240" y="113211"/>
                  <a:pt x="131827" y="107919"/>
                  <a:pt x="176277" y="99188"/>
                </a:cubicBezTo>
                <a:cubicBezTo>
                  <a:pt x="220727" y="90457"/>
                  <a:pt x="233163" y="79080"/>
                  <a:pt x="266765" y="62676"/>
                </a:cubicBezTo>
                <a:cubicBezTo>
                  <a:pt x="300367" y="46272"/>
                  <a:pt x="364661" y="6055"/>
                  <a:pt x="377890" y="763"/>
                </a:cubicBezTo>
                <a:cubicBezTo>
                  <a:pt x="391119" y="-4529"/>
                  <a:pt x="365190" y="19020"/>
                  <a:pt x="346140" y="30926"/>
                </a:cubicBezTo>
                <a:cubicBezTo>
                  <a:pt x="327090" y="42832"/>
                  <a:pt x="295075" y="58972"/>
                  <a:pt x="263590" y="72201"/>
                </a:cubicBezTo>
                <a:cubicBezTo>
                  <a:pt x="232105" y="85430"/>
                  <a:pt x="203794" y="102364"/>
                  <a:pt x="157227" y="110301"/>
                </a:cubicBezTo>
                <a:cubicBezTo>
                  <a:pt x="110660" y="118238"/>
                  <a:pt x="-3110" y="116915"/>
                  <a:pt x="65" y="115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1761AC0-D647-44B4-896B-3BAC57C31DF6}"/>
              </a:ext>
            </a:extLst>
          </p:cNvPr>
          <p:cNvSpPr/>
          <p:nvPr/>
        </p:nvSpPr>
        <p:spPr>
          <a:xfrm>
            <a:off x="5508507" y="5042028"/>
            <a:ext cx="109677" cy="84141"/>
          </a:xfrm>
          <a:custGeom>
            <a:avLst/>
            <a:gdLst>
              <a:gd name="connsiteX0" fmla="*/ 109656 w 109677"/>
              <a:gd name="connsiteY0" fmla="*/ 2 h 84141"/>
              <a:gd name="connsiteX1" fmla="*/ 33456 w 109677"/>
              <a:gd name="connsiteY1" fmla="*/ 33340 h 84141"/>
              <a:gd name="connsiteX2" fmla="*/ 118 w 109677"/>
              <a:gd name="connsiteY2" fmla="*/ 84140 h 84141"/>
              <a:gd name="connsiteX3" fmla="*/ 25518 w 109677"/>
              <a:gd name="connsiteY3" fmla="*/ 34927 h 84141"/>
              <a:gd name="connsiteX4" fmla="*/ 109656 w 109677"/>
              <a:gd name="connsiteY4" fmla="*/ 2 h 8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77" h="84141">
                <a:moveTo>
                  <a:pt x="109656" y="2"/>
                </a:moveTo>
                <a:cubicBezTo>
                  <a:pt x="110979" y="-262"/>
                  <a:pt x="51712" y="19317"/>
                  <a:pt x="33456" y="33340"/>
                </a:cubicBezTo>
                <a:cubicBezTo>
                  <a:pt x="15200" y="47363"/>
                  <a:pt x="1441" y="83876"/>
                  <a:pt x="118" y="84140"/>
                </a:cubicBezTo>
                <a:cubicBezTo>
                  <a:pt x="-1205" y="84404"/>
                  <a:pt x="8585" y="50538"/>
                  <a:pt x="25518" y="34927"/>
                </a:cubicBezTo>
                <a:cubicBezTo>
                  <a:pt x="42451" y="19317"/>
                  <a:pt x="108333" y="266"/>
                  <a:pt x="10965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41152C8-A629-4EE7-801C-5B9D37ACA164}"/>
              </a:ext>
            </a:extLst>
          </p:cNvPr>
          <p:cNvSpPr/>
          <p:nvPr/>
        </p:nvSpPr>
        <p:spPr>
          <a:xfrm>
            <a:off x="5708616" y="5045160"/>
            <a:ext cx="31992" cy="93816"/>
          </a:xfrm>
          <a:custGeom>
            <a:avLst/>
            <a:gdLst>
              <a:gd name="connsiteX0" fmla="*/ 34 w 31992"/>
              <a:gd name="connsiteY0" fmla="*/ 45 h 93816"/>
              <a:gd name="connsiteX1" fmla="*/ 31784 w 31992"/>
              <a:gd name="connsiteY1" fmla="*/ 63545 h 93816"/>
              <a:gd name="connsiteX2" fmla="*/ 14322 w 31992"/>
              <a:gd name="connsiteY2" fmla="*/ 93708 h 93816"/>
              <a:gd name="connsiteX3" fmla="*/ 25434 w 31992"/>
              <a:gd name="connsiteY3" fmla="*/ 54020 h 93816"/>
              <a:gd name="connsiteX4" fmla="*/ 34 w 31992"/>
              <a:gd name="connsiteY4" fmla="*/ 45 h 9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92" h="93816">
                <a:moveTo>
                  <a:pt x="34" y="45"/>
                </a:moveTo>
                <a:cubicBezTo>
                  <a:pt x="1092" y="1633"/>
                  <a:pt x="29403" y="47935"/>
                  <a:pt x="31784" y="63545"/>
                </a:cubicBezTo>
                <a:cubicBezTo>
                  <a:pt x="34165" y="79156"/>
                  <a:pt x="15380" y="95296"/>
                  <a:pt x="14322" y="93708"/>
                </a:cubicBezTo>
                <a:cubicBezTo>
                  <a:pt x="13264" y="92120"/>
                  <a:pt x="28080" y="68837"/>
                  <a:pt x="25434" y="54020"/>
                </a:cubicBezTo>
                <a:cubicBezTo>
                  <a:pt x="22788" y="39203"/>
                  <a:pt x="-1024" y="-1543"/>
                  <a:pt x="3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15EAD71-F142-4FCE-9C3E-D7E533DCBB9B}"/>
              </a:ext>
            </a:extLst>
          </p:cNvPr>
          <p:cNvSpPr/>
          <p:nvPr/>
        </p:nvSpPr>
        <p:spPr>
          <a:xfrm>
            <a:off x="5753095" y="5071928"/>
            <a:ext cx="122714" cy="72109"/>
          </a:xfrm>
          <a:custGeom>
            <a:avLst/>
            <a:gdLst>
              <a:gd name="connsiteX0" fmla="*/ 5 w 122714"/>
              <a:gd name="connsiteY0" fmla="*/ 265 h 72109"/>
              <a:gd name="connsiteX1" fmla="*/ 104780 w 122714"/>
              <a:gd name="connsiteY1" fmla="*/ 49477 h 72109"/>
              <a:gd name="connsiteX2" fmla="*/ 122243 w 122714"/>
              <a:gd name="connsiteY2" fmla="*/ 71702 h 72109"/>
              <a:gd name="connsiteX3" fmla="*/ 100018 w 122714"/>
              <a:gd name="connsiteY3" fmla="*/ 32015 h 72109"/>
              <a:gd name="connsiteX4" fmla="*/ 5 w 122714"/>
              <a:gd name="connsiteY4" fmla="*/ 265 h 7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14" h="72109">
                <a:moveTo>
                  <a:pt x="5" y="265"/>
                </a:moveTo>
                <a:cubicBezTo>
                  <a:pt x="799" y="3175"/>
                  <a:pt x="84407" y="37571"/>
                  <a:pt x="104780" y="49477"/>
                </a:cubicBezTo>
                <a:cubicBezTo>
                  <a:pt x="125153" y="61383"/>
                  <a:pt x="123037" y="74612"/>
                  <a:pt x="122243" y="71702"/>
                </a:cubicBezTo>
                <a:cubicBezTo>
                  <a:pt x="121449" y="68792"/>
                  <a:pt x="112983" y="44979"/>
                  <a:pt x="100018" y="32015"/>
                </a:cubicBezTo>
                <a:cubicBezTo>
                  <a:pt x="87053" y="19051"/>
                  <a:pt x="-789" y="-2645"/>
                  <a:pt x="5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112ABB8-3C86-4357-A8E1-9E3FAA131646}"/>
              </a:ext>
            </a:extLst>
          </p:cNvPr>
          <p:cNvSpPr/>
          <p:nvPr/>
        </p:nvSpPr>
        <p:spPr>
          <a:xfrm>
            <a:off x="5851523" y="5076672"/>
            <a:ext cx="149243" cy="60759"/>
          </a:xfrm>
          <a:custGeom>
            <a:avLst/>
            <a:gdLst>
              <a:gd name="connsiteX0" fmla="*/ 2 w 149243"/>
              <a:gd name="connsiteY0" fmla="*/ 283 h 60759"/>
              <a:gd name="connsiteX1" fmla="*/ 112715 w 149243"/>
              <a:gd name="connsiteY1" fmla="*/ 32033 h 60759"/>
              <a:gd name="connsiteX2" fmla="*/ 149227 w 149243"/>
              <a:gd name="connsiteY2" fmla="*/ 60608 h 60759"/>
              <a:gd name="connsiteX3" fmla="*/ 109540 w 149243"/>
              <a:gd name="connsiteY3" fmla="*/ 19333 h 60759"/>
              <a:gd name="connsiteX4" fmla="*/ 2 w 149243"/>
              <a:gd name="connsiteY4" fmla="*/ 283 h 6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43" h="60759">
                <a:moveTo>
                  <a:pt x="2" y="283"/>
                </a:moveTo>
                <a:cubicBezTo>
                  <a:pt x="531" y="2400"/>
                  <a:pt x="87844" y="21979"/>
                  <a:pt x="112715" y="32033"/>
                </a:cubicBezTo>
                <a:cubicBezTo>
                  <a:pt x="137586" y="42087"/>
                  <a:pt x="149756" y="62725"/>
                  <a:pt x="149227" y="60608"/>
                </a:cubicBezTo>
                <a:cubicBezTo>
                  <a:pt x="148698" y="58491"/>
                  <a:pt x="130177" y="30445"/>
                  <a:pt x="109540" y="19333"/>
                </a:cubicBezTo>
                <a:cubicBezTo>
                  <a:pt x="88903" y="8221"/>
                  <a:pt x="-527" y="-1834"/>
                  <a:pt x="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5C48D8-15F9-4036-BD99-02A3F2114E3C}"/>
              </a:ext>
            </a:extLst>
          </p:cNvPr>
          <p:cNvSpPr/>
          <p:nvPr/>
        </p:nvSpPr>
        <p:spPr>
          <a:xfrm>
            <a:off x="5970588" y="5062423"/>
            <a:ext cx="177800" cy="27903"/>
          </a:xfrm>
          <a:custGeom>
            <a:avLst/>
            <a:gdLst>
              <a:gd name="connsiteX0" fmla="*/ 0 w 177800"/>
              <a:gd name="connsiteY0" fmla="*/ 245 h 27903"/>
              <a:gd name="connsiteX1" fmla="*/ 112712 w 177800"/>
              <a:gd name="connsiteY1" fmla="*/ 27232 h 27903"/>
              <a:gd name="connsiteX2" fmla="*/ 177800 w 177800"/>
              <a:gd name="connsiteY2" fmla="*/ 19295 h 27903"/>
              <a:gd name="connsiteX3" fmla="*/ 112712 w 177800"/>
              <a:gd name="connsiteY3" fmla="*/ 14532 h 27903"/>
              <a:gd name="connsiteX4" fmla="*/ 0 w 177800"/>
              <a:gd name="connsiteY4" fmla="*/ 245 h 2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0" h="27903">
                <a:moveTo>
                  <a:pt x="0" y="245"/>
                </a:moveTo>
                <a:cubicBezTo>
                  <a:pt x="0" y="2362"/>
                  <a:pt x="83079" y="24057"/>
                  <a:pt x="112712" y="27232"/>
                </a:cubicBezTo>
                <a:cubicBezTo>
                  <a:pt x="142345" y="30407"/>
                  <a:pt x="177800" y="21412"/>
                  <a:pt x="177800" y="19295"/>
                </a:cubicBezTo>
                <a:cubicBezTo>
                  <a:pt x="177800" y="17178"/>
                  <a:pt x="141022" y="18765"/>
                  <a:pt x="112712" y="14532"/>
                </a:cubicBezTo>
                <a:cubicBezTo>
                  <a:pt x="84402" y="10299"/>
                  <a:pt x="0" y="-1872"/>
                  <a:pt x="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5F2F7EE-1A75-4E0C-97E7-C906ADE973D0}"/>
              </a:ext>
            </a:extLst>
          </p:cNvPr>
          <p:cNvSpPr/>
          <p:nvPr/>
        </p:nvSpPr>
        <p:spPr>
          <a:xfrm>
            <a:off x="6081423" y="5016409"/>
            <a:ext cx="138355" cy="13185"/>
          </a:xfrm>
          <a:custGeom>
            <a:avLst/>
            <a:gdLst>
              <a:gd name="connsiteX0" fmla="*/ 290 w 138355"/>
              <a:gd name="connsiteY0" fmla="*/ 8159 h 13185"/>
              <a:gd name="connsiteX1" fmla="*/ 100302 w 138355"/>
              <a:gd name="connsiteY1" fmla="*/ 12921 h 13185"/>
              <a:gd name="connsiteX2" fmla="*/ 135227 w 138355"/>
              <a:gd name="connsiteY2" fmla="*/ 221 h 13185"/>
              <a:gd name="connsiteX3" fmla="*/ 290 w 138355"/>
              <a:gd name="connsiteY3" fmla="*/ 8159 h 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355" h="13185">
                <a:moveTo>
                  <a:pt x="290" y="8159"/>
                </a:moveTo>
                <a:cubicBezTo>
                  <a:pt x="-5531" y="10276"/>
                  <a:pt x="77813" y="14244"/>
                  <a:pt x="100302" y="12921"/>
                </a:cubicBezTo>
                <a:cubicBezTo>
                  <a:pt x="122791" y="11598"/>
                  <a:pt x="147133" y="1808"/>
                  <a:pt x="135227" y="221"/>
                </a:cubicBezTo>
                <a:cubicBezTo>
                  <a:pt x="123321" y="-1366"/>
                  <a:pt x="6111" y="6042"/>
                  <a:pt x="290" y="8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FA77C3F-3709-4AE1-A0C0-C07FE931D095}"/>
              </a:ext>
            </a:extLst>
          </p:cNvPr>
          <p:cNvSpPr/>
          <p:nvPr/>
        </p:nvSpPr>
        <p:spPr>
          <a:xfrm>
            <a:off x="5361239" y="5053124"/>
            <a:ext cx="268526" cy="154493"/>
          </a:xfrm>
          <a:custGeom>
            <a:avLst/>
            <a:gdLst>
              <a:gd name="connsiteX0" fmla="*/ 1336 w 268526"/>
              <a:gd name="connsiteY0" fmla="*/ 19 h 154493"/>
              <a:gd name="connsiteX1" fmla="*/ 141036 w 268526"/>
              <a:gd name="connsiteY1" fmla="*/ 92094 h 154493"/>
              <a:gd name="connsiteX2" fmla="*/ 268036 w 268526"/>
              <a:gd name="connsiteY2" fmla="*/ 154006 h 154493"/>
              <a:gd name="connsiteX3" fmla="*/ 180724 w 268526"/>
              <a:gd name="connsiteY3" fmla="*/ 119081 h 154493"/>
              <a:gd name="connsiteX4" fmla="*/ 75949 w 268526"/>
              <a:gd name="connsiteY4" fmla="*/ 84156 h 154493"/>
              <a:gd name="connsiteX5" fmla="*/ 1336 w 268526"/>
              <a:gd name="connsiteY5" fmla="*/ 19 h 15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526" h="154493">
                <a:moveTo>
                  <a:pt x="1336" y="19"/>
                </a:moveTo>
                <a:cubicBezTo>
                  <a:pt x="12184" y="1342"/>
                  <a:pt x="96586" y="66430"/>
                  <a:pt x="141036" y="92094"/>
                </a:cubicBezTo>
                <a:cubicBezTo>
                  <a:pt x="185486" y="117759"/>
                  <a:pt x="261421" y="149508"/>
                  <a:pt x="268036" y="154006"/>
                </a:cubicBezTo>
                <a:cubicBezTo>
                  <a:pt x="274651" y="158504"/>
                  <a:pt x="212738" y="130723"/>
                  <a:pt x="180724" y="119081"/>
                </a:cubicBezTo>
                <a:cubicBezTo>
                  <a:pt x="148710" y="107439"/>
                  <a:pt x="103465" y="104529"/>
                  <a:pt x="75949" y="84156"/>
                </a:cubicBezTo>
                <a:cubicBezTo>
                  <a:pt x="48433" y="63783"/>
                  <a:pt x="-9512" y="-1304"/>
                  <a:pt x="133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70989C3-32E8-4F75-B233-E3F5726E40DE}"/>
              </a:ext>
            </a:extLst>
          </p:cNvPr>
          <p:cNvSpPr/>
          <p:nvPr/>
        </p:nvSpPr>
        <p:spPr>
          <a:xfrm>
            <a:off x="6124750" y="4881291"/>
            <a:ext cx="153912" cy="174999"/>
          </a:xfrm>
          <a:custGeom>
            <a:avLst/>
            <a:gdLst>
              <a:gd name="connsiteX0" fmla="*/ 153813 w 153912"/>
              <a:gd name="connsiteY0" fmla="*/ 402 h 174999"/>
              <a:gd name="connsiteX1" fmla="*/ 112538 w 153912"/>
              <a:gd name="connsiteY1" fmla="*/ 81364 h 174999"/>
              <a:gd name="connsiteX2" fmla="*/ 58563 w 153912"/>
              <a:gd name="connsiteY2" fmla="*/ 136927 h 174999"/>
              <a:gd name="connsiteX3" fmla="*/ 1413 w 153912"/>
              <a:gd name="connsiteY3" fmla="*/ 171852 h 174999"/>
              <a:gd name="connsiteX4" fmla="*/ 120475 w 153912"/>
              <a:gd name="connsiteY4" fmla="*/ 55964 h 174999"/>
              <a:gd name="connsiteX5" fmla="*/ 153813 w 153912"/>
              <a:gd name="connsiteY5" fmla="*/ 402 h 17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912" h="174999">
                <a:moveTo>
                  <a:pt x="153813" y="402"/>
                </a:moveTo>
                <a:cubicBezTo>
                  <a:pt x="152490" y="4635"/>
                  <a:pt x="128413" y="58610"/>
                  <a:pt x="112538" y="81364"/>
                </a:cubicBezTo>
                <a:cubicBezTo>
                  <a:pt x="96663" y="104118"/>
                  <a:pt x="77084" y="121846"/>
                  <a:pt x="58563" y="136927"/>
                </a:cubicBezTo>
                <a:cubicBezTo>
                  <a:pt x="40042" y="152008"/>
                  <a:pt x="-8906" y="185346"/>
                  <a:pt x="1413" y="171852"/>
                </a:cubicBezTo>
                <a:cubicBezTo>
                  <a:pt x="11732" y="158358"/>
                  <a:pt x="97721" y="85862"/>
                  <a:pt x="120475" y="55964"/>
                </a:cubicBezTo>
                <a:cubicBezTo>
                  <a:pt x="143229" y="26066"/>
                  <a:pt x="155136" y="-3831"/>
                  <a:pt x="153813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E3149AF-3CC9-4F77-B92B-9F49AAD79800}"/>
              </a:ext>
            </a:extLst>
          </p:cNvPr>
          <p:cNvSpPr/>
          <p:nvPr/>
        </p:nvSpPr>
        <p:spPr>
          <a:xfrm>
            <a:off x="5474959" y="4690668"/>
            <a:ext cx="328128" cy="338808"/>
          </a:xfrm>
          <a:custGeom>
            <a:avLst/>
            <a:gdLst>
              <a:gd name="connsiteX0" fmla="*/ 113041 w 328128"/>
              <a:gd name="connsiteY0" fmla="*/ 525 h 338808"/>
              <a:gd name="connsiteX1" fmla="*/ 294016 w 328128"/>
              <a:gd name="connsiteY1" fmla="*/ 64025 h 338808"/>
              <a:gd name="connsiteX2" fmla="*/ 327354 w 328128"/>
              <a:gd name="connsiteY2" fmla="*/ 167212 h 338808"/>
              <a:gd name="connsiteX3" fmla="*/ 281316 w 328128"/>
              <a:gd name="connsiteY3" fmla="*/ 286275 h 338808"/>
              <a:gd name="connsiteX4" fmla="*/ 227341 w 328128"/>
              <a:gd name="connsiteY4" fmla="*/ 333900 h 338808"/>
              <a:gd name="connsiteX5" fmla="*/ 151141 w 328128"/>
              <a:gd name="connsiteY5" fmla="*/ 335487 h 338808"/>
              <a:gd name="connsiteX6" fmla="*/ 73354 w 328128"/>
              <a:gd name="connsiteY6" fmla="*/ 318025 h 338808"/>
              <a:gd name="connsiteX7" fmla="*/ 16204 w 328128"/>
              <a:gd name="connsiteY7" fmla="*/ 257700 h 338808"/>
              <a:gd name="connsiteX8" fmla="*/ 1916 w 328128"/>
              <a:gd name="connsiteY8" fmla="*/ 164037 h 338808"/>
              <a:gd name="connsiteX9" fmla="*/ 51129 w 328128"/>
              <a:gd name="connsiteY9" fmla="*/ 40212 h 338808"/>
              <a:gd name="connsiteX10" fmla="*/ 113041 w 328128"/>
              <a:gd name="connsiteY10" fmla="*/ 525 h 33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128" h="338808">
                <a:moveTo>
                  <a:pt x="113041" y="525"/>
                </a:moveTo>
                <a:cubicBezTo>
                  <a:pt x="153522" y="4494"/>
                  <a:pt x="258297" y="36244"/>
                  <a:pt x="294016" y="64025"/>
                </a:cubicBezTo>
                <a:cubicBezTo>
                  <a:pt x="329735" y="91806"/>
                  <a:pt x="329471" y="130170"/>
                  <a:pt x="327354" y="167212"/>
                </a:cubicBezTo>
                <a:cubicBezTo>
                  <a:pt x="325237" y="204254"/>
                  <a:pt x="297985" y="258494"/>
                  <a:pt x="281316" y="286275"/>
                </a:cubicBezTo>
                <a:cubicBezTo>
                  <a:pt x="264647" y="314056"/>
                  <a:pt x="249037" y="325698"/>
                  <a:pt x="227341" y="333900"/>
                </a:cubicBezTo>
                <a:cubicBezTo>
                  <a:pt x="205645" y="342102"/>
                  <a:pt x="176806" y="338133"/>
                  <a:pt x="151141" y="335487"/>
                </a:cubicBezTo>
                <a:cubicBezTo>
                  <a:pt x="125477" y="332841"/>
                  <a:pt x="95843" y="330989"/>
                  <a:pt x="73354" y="318025"/>
                </a:cubicBezTo>
                <a:cubicBezTo>
                  <a:pt x="50865" y="305061"/>
                  <a:pt x="28110" y="283365"/>
                  <a:pt x="16204" y="257700"/>
                </a:cubicBezTo>
                <a:cubicBezTo>
                  <a:pt x="4298" y="232035"/>
                  <a:pt x="-3905" y="200285"/>
                  <a:pt x="1916" y="164037"/>
                </a:cubicBezTo>
                <a:cubicBezTo>
                  <a:pt x="7737" y="127789"/>
                  <a:pt x="33402" y="64818"/>
                  <a:pt x="51129" y="40212"/>
                </a:cubicBezTo>
                <a:cubicBezTo>
                  <a:pt x="68856" y="15606"/>
                  <a:pt x="72560" y="-3444"/>
                  <a:pt x="113041" y="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5C23369B-44CF-4512-AF14-10E756C84245}"/>
              </a:ext>
            </a:extLst>
          </p:cNvPr>
          <p:cNvSpPr/>
          <p:nvPr/>
        </p:nvSpPr>
        <p:spPr>
          <a:xfrm>
            <a:off x="5657851" y="4834068"/>
            <a:ext cx="49212" cy="492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9CEEABDE-8AFB-42B3-85AC-6DF59DF1AEE4}"/>
              </a:ext>
            </a:extLst>
          </p:cNvPr>
          <p:cNvSpPr/>
          <p:nvPr/>
        </p:nvSpPr>
        <p:spPr>
          <a:xfrm>
            <a:off x="5594351" y="4756281"/>
            <a:ext cx="49212" cy="492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793D629-ABD9-4A4A-90BB-D56A718CA31D}"/>
              </a:ext>
            </a:extLst>
          </p:cNvPr>
          <p:cNvSpPr/>
          <p:nvPr/>
        </p:nvSpPr>
        <p:spPr>
          <a:xfrm>
            <a:off x="3536643" y="4525983"/>
            <a:ext cx="281484" cy="93772"/>
          </a:xfrm>
          <a:custGeom>
            <a:avLst/>
            <a:gdLst>
              <a:gd name="connsiteX0" fmla="*/ 307 w 281484"/>
              <a:gd name="connsiteY0" fmla="*/ 93772 h 93772"/>
              <a:gd name="connsiteX1" fmla="*/ 178107 w 281484"/>
              <a:gd name="connsiteY1" fmla="*/ 11222 h 93772"/>
              <a:gd name="connsiteX2" fmla="*/ 281295 w 281484"/>
              <a:gd name="connsiteY2" fmla="*/ 11222 h 93772"/>
              <a:gd name="connsiteX3" fmla="*/ 201920 w 281484"/>
              <a:gd name="connsiteY3" fmla="*/ 1697 h 93772"/>
              <a:gd name="connsiteX4" fmla="*/ 136832 w 281484"/>
              <a:gd name="connsiteY4" fmla="*/ 9635 h 93772"/>
              <a:gd name="connsiteX5" fmla="*/ 307 w 281484"/>
              <a:gd name="connsiteY5" fmla="*/ 93772 h 9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484" h="93772">
                <a:moveTo>
                  <a:pt x="307" y="93772"/>
                </a:moveTo>
                <a:cubicBezTo>
                  <a:pt x="7186" y="94036"/>
                  <a:pt x="131276" y="24980"/>
                  <a:pt x="178107" y="11222"/>
                </a:cubicBezTo>
                <a:cubicBezTo>
                  <a:pt x="224938" y="-2536"/>
                  <a:pt x="277326" y="12809"/>
                  <a:pt x="281295" y="11222"/>
                </a:cubicBezTo>
                <a:cubicBezTo>
                  <a:pt x="285264" y="9634"/>
                  <a:pt x="225997" y="1961"/>
                  <a:pt x="201920" y="1697"/>
                </a:cubicBezTo>
                <a:cubicBezTo>
                  <a:pt x="177843" y="1433"/>
                  <a:pt x="169640" y="-5182"/>
                  <a:pt x="136832" y="9635"/>
                </a:cubicBezTo>
                <a:cubicBezTo>
                  <a:pt x="104024" y="24452"/>
                  <a:pt x="-6572" y="93508"/>
                  <a:pt x="307" y="93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85E70E7-9266-4A17-B39E-8CD59D488193}"/>
              </a:ext>
            </a:extLst>
          </p:cNvPr>
          <p:cNvSpPr/>
          <p:nvPr/>
        </p:nvSpPr>
        <p:spPr>
          <a:xfrm>
            <a:off x="3855633" y="4532610"/>
            <a:ext cx="335848" cy="223125"/>
          </a:xfrm>
          <a:custGeom>
            <a:avLst/>
            <a:gdLst>
              <a:gd name="connsiteX0" fmla="*/ 405 w 335848"/>
              <a:gd name="connsiteY0" fmla="*/ 3008 h 223125"/>
              <a:gd name="connsiteX1" fmla="*/ 124230 w 335848"/>
              <a:gd name="connsiteY1" fmla="*/ 10945 h 223125"/>
              <a:gd name="connsiteX2" fmla="*/ 211542 w 335848"/>
              <a:gd name="connsiteY2" fmla="*/ 60158 h 223125"/>
              <a:gd name="connsiteX3" fmla="*/ 330605 w 335848"/>
              <a:gd name="connsiteY3" fmla="*/ 215733 h 223125"/>
              <a:gd name="connsiteX4" fmla="*/ 316317 w 335848"/>
              <a:gd name="connsiteY4" fmla="*/ 199858 h 223125"/>
              <a:gd name="connsiteX5" fmla="*/ 251230 w 335848"/>
              <a:gd name="connsiteY5" fmla="*/ 128420 h 223125"/>
              <a:gd name="connsiteX6" fmla="*/ 168680 w 335848"/>
              <a:gd name="connsiteY6" fmla="*/ 50633 h 223125"/>
              <a:gd name="connsiteX7" fmla="*/ 405 w 335848"/>
              <a:gd name="connsiteY7" fmla="*/ 3008 h 22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848" h="223125">
                <a:moveTo>
                  <a:pt x="405" y="3008"/>
                </a:moveTo>
                <a:cubicBezTo>
                  <a:pt x="-7003" y="-3607"/>
                  <a:pt x="89041" y="1420"/>
                  <a:pt x="124230" y="10945"/>
                </a:cubicBezTo>
                <a:cubicBezTo>
                  <a:pt x="159419" y="20470"/>
                  <a:pt x="177146" y="26027"/>
                  <a:pt x="211542" y="60158"/>
                </a:cubicBezTo>
                <a:cubicBezTo>
                  <a:pt x="245938" y="94289"/>
                  <a:pt x="313143" y="192450"/>
                  <a:pt x="330605" y="215733"/>
                </a:cubicBezTo>
                <a:cubicBezTo>
                  <a:pt x="348068" y="239016"/>
                  <a:pt x="316317" y="199858"/>
                  <a:pt x="316317" y="199858"/>
                </a:cubicBezTo>
                <a:cubicBezTo>
                  <a:pt x="303088" y="185306"/>
                  <a:pt x="275836" y="153291"/>
                  <a:pt x="251230" y="128420"/>
                </a:cubicBezTo>
                <a:cubicBezTo>
                  <a:pt x="226624" y="103549"/>
                  <a:pt x="213130" y="71800"/>
                  <a:pt x="168680" y="50633"/>
                </a:cubicBezTo>
                <a:cubicBezTo>
                  <a:pt x="124230" y="29466"/>
                  <a:pt x="7813" y="9623"/>
                  <a:pt x="405" y="3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AE1B97D-8B31-484F-A149-07EC413AB417}"/>
              </a:ext>
            </a:extLst>
          </p:cNvPr>
          <p:cNvSpPr/>
          <p:nvPr/>
        </p:nvSpPr>
        <p:spPr>
          <a:xfrm>
            <a:off x="4187522" y="4756047"/>
            <a:ext cx="101459" cy="252647"/>
          </a:xfrm>
          <a:custGeom>
            <a:avLst/>
            <a:gdLst>
              <a:gd name="connsiteX0" fmla="*/ 303 w 101459"/>
              <a:gd name="connsiteY0" fmla="*/ 233 h 252647"/>
              <a:gd name="connsiteX1" fmla="*/ 57453 w 101459"/>
              <a:gd name="connsiteY1" fmla="*/ 103421 h 252647"/>
              <a:gd name="connsiteX2" fmla="*/ 89203 w 101459"/>
              <a:gd name="connsiteY2" fmla="*/ 184383 h 252647"/>
              <a:gd name="connsiteX3" fmla="*/ 60628 w 101459"/>
              <a:gd name="connsiteY3" fmla="*/ 252646 h 252647"/>
              <a:gd name="connsiteX4" fmla="*/ 100316 w 101459"/>
              <a:gd name="connsiteY4" fmla="*/ 185971 h 252647"/>
              <a:gd name="connsiteX5" fmla="*/ 84441 w 101459"/>
              <a:gd name="connsiteY5" fmla="*/ 133583 h 252647"/>
              <a:gd name="connsiteX6" fmla="*/ 303 w 101459"/>
              <a:gd name="connsiteY6" fmla="*/ 233 h 25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59" h="252647">
                <a:moveTo>
                  <a:pt x="303" y="233"/>
                </a:moveTo>
                <a:cubicBezTo>
                  <a:pt x="-4195" y="-4794"/>
                  <a:pt x="42636" y="72729"/>
                  <a:pt x="57453" y="103421"/>
                </a:cubicBezTo>
                <a:cubicBezTo>
                  <a:pt x="72270" y="134113"/>
                  <a:pt x="88674" y="159512"/>
                  <a:pt x="89203" y="184383"/>
                </a:cubicBezTo>
                <a:cubicBezTo>
                  <a:pt x="89732" y="209254"/>
                  <a:pt x="58776" y="252381"/>
                  <a:pt x="60628" y="252646"/>
                </a:cubicBezTo>
                <a:cubicBezTo>
                  <a:pt x="62480" y="252911"/>
                  <a:pt x="96347" y="205815"/>
                  <a:pt x="100316" y="185971"/>
                </a:cubicBezTo>
                <a:cubicBezTo>
                  <a:pt x="104285" y="166127"/>
                  <a:pt x="97670" y="161100"/>
                  <a:pt x="84441" y="133583"/>
                </a:cubicBezTo>
                <a:cubicBezTo>
                  <a:pt x="71212" y="106066"/>
                  <a:pt x="4801" y="5260"/>
                  <a:pt x="303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DBD4730-7652-4095-A461-AC3A9FFA20A8}"/>
              </a:ext>
            </a:extLst>
          </p:cNvPr>
          <p:cNvSpPr/>
          <p:nvPr/>
        </p:nvSpPr>
        <p:spPr>
          <a:xfrm>
            <a:off x="3579718" y="4565230"/>
            <a:ext cx="271558" cy="72134"/>
          </a:xfrm>
          <a:custGeom>
            <a:avLst/>
            <a:gdLst>
              <a:gd name="connsiteX0" fmla="*/ 95 w 271558"/>
              <a:gd name="connsiteY0" fmla="*/ 71988 h 72134"/>
              <a:gd name="connsiteX1" fmla="*/ 106457 w 271558"/>
              <a:gd name="connsiteY1" fmla="*/ 21188 h 72134"/>
              <a:gd name="connsiteX2" fmla="*/ 268382 w 271558"/>
              <a:gd name="connsiteY2" fmla="*/ 45000 h 72134"/>
              <a:gd name="connsiteX3" fmla="*/ 211232 w 271558"/>
              <a:gd name="connsiteY3" fmla="*/ 21188 h 72134"/>
              <a:gd name="connsiteX4" fmla="*/ 177895 w 271558"/>
              <a:gd name="connsiteY4" fmla="*/ 10075 h 72134"/>
              <a:gd name="connsiteX5" fmla="*/ 123920 w 271558"/>
              <a:gd name="connsiteY5" fmla="*/ 2138 h 72134"/>
              <a:gd name="connsiteX6" fmla="*/ 95 w 271558"/>
              <a:gd name="connsiteY6" fmla="*/ 71988 h 7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558" h="72134">
                <a:moveTo>
                  <a:pt x="95" y="71988"/>
                </a:moveTo>
                <a:cubicBezTo>
                  <a:pt x="-2816" y="75163"/>
                  <a:pt x="61743" y="25686"/>
                  <a:pt x="106457" y="21188"/>
                </a:cubicBezTo>
                <a:cubicBezTo>
                  <a:pt x="151171" y="16690"/>
                  <a:pt x="250920" y="45000"/>
                  <a:pt x="268382" y="45000"/>
                </a:cubicBezTo>
                <a:cubicBezTo>
                  <a:pt x="285844" y="45000"/>
                  <a:pt x="226313" y="27009"/>
                  <a:pt x="211232" y="21188"/>
                </a:cubicBezTo>
                <a:cubicBezTo>
                  <a:pt x="196151" y="15367"/>
                  <a:pt x="192447" y="13250"/>
                  <a:pt x="177895" y="10075"/>
                </a:cubicBezTo>
                <a:cubicBezTo>
                  <a:pt x="163343" y="6900"/>
                  <a:pt x="151966" y="-4741"/>
                  <a:pt x="123920" y="2138"/>
                </a:cubicBezTo>
                <a:cubicBezTo>
                  <a:pt x="95874" y="9017"/>
                  <a:pt x="3006" y="68813"/>
                  <a:pt x="95" y="71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6A5097E-DFA9-4013-BB60-C50B793B4520}"/>
              </a:ext>
            </a:extLst>
          </p:cNvPr>
          <p:cNvSpPr/>
          <p:nvPr/>
        </p:nvSpPr>
        <p:spPr>
          <a:xfrm>
            <a:off x="3848070" y="4617805"/>
            <a:ext cx="301017" cy="201918"/>
          </a:xfrm>
          <a:custGeom>
            <a:avLst/>
            <a:gdLst>
              <a:gd name="connsiteX0" fmla="*/ 30 w 301017"/>
              <a:gd name="connsiteY0" fmla="*/ 363 h 201918"/>
              <a:gd name="connsiteX1" fmla="*/ 220693 w 301017"/>
              <a:gd name="connsiteY1" fmla="*/ 141650 h 201918"/>
              <a:gd name="connsiteX2" fmla="*/ 298480 w 301017"/>
              <a:gd name="connsiteY2" fmla="*/ 200388 h 201918"/>
              <a:gd name="connsiteX3" fmla="*/ 279430 w 301017"/>
              <a:gd name="connsiteY3" fmla="*/ 181338 h 201918"/>
              <a:gd name="connsiteX4" fmla="*/ 252443 w 301017"/>
              <a:gd name="connsiteY4" fmla="*/ 144825 h 201918"/>
              <a:gd name="connsiteX5" fmla="*/ 204818 w 301017"/>
              <a:gd name="connsiteY5" fmla="*/ 101963 h 201918"/>
              <a:gd name="connsiteX6" fmla="*/ 30 w 301017"/>
              <a:gd name="connsiteY6" fmla="*/ 363 h 20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017" h="201918">
                <a:moveTo>
                  <a:pt x="30" y="363"/>
                </a:moveTo>
                <a:cubicBezTo>
                  <a:pt x="2676" y="6978"/>
                  <a:pt x="170951" y="108313"/>
                  <a:pt x="220693" y="141650"/>
                </a:cubicBezTo>
                <a:cubicBezTo>
                  <a:pt x="270435" y="174987"/>
                  <a:pt x="288691" y="193773"/>
                  <a:pt x="298480" y="200388"/>
                </a:cubicBezTo>
                <a:cubicBezTo>
                  <a:pt x="308270" y="207003"/>
                  <a:pt x="287103" y="190598"/>
                  <a:pt x="279430" y="181338"/>
                </a:cubicBezTo>
                <a:cubicBezTo>
                  <a:pt x="271757" y="172078"/>
                  <a:pt x="264878" y="158054"/>
                  <a:pt x="252443" y="144825"/>
                </a:cubicBezTo>
                <a:cubicBezTo>
                  <a:pt x="240008" y="131596"/>
                  <a:pt x="243183" y="124717"/>
                  <a:pt x="204818" y="101963"/>
                </a:cubicBezTo>
                <a:cubicBezTo>
                  <a:pt x="166453" y="79209"/>
                  <a:pt x="-2616" y="-6252"/>
                  <a:pt x="30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390F26C-7CA0-4BED-985C-A5E252D4070F}"/>
              </a:ext>
            </a:extLst>
          </p:cNvPr>
          <p:cNvSpPr/>
          <p:nvPr/>
        </p:nvSpPr>
        <p:spPr>
          <a:xfrm>
            <a:off x="3733561" y="4554666"/>
            <a:ext cx="231465" cy="68646"/>
          </a:xfrm>
          <a:custGeom>
            <a:avLst/>
            <a:gdLst>
              <a:gd name="connsiteX0" fmla="*/ 239 w 231465"/>
              <a:gd name="connsiteY0" fmla="*/ 2 h 68646"/>
              <a:gd name="connsiteX1" fmla="*/ 147877 w 231465"/>
              <a:gd name="connsiteY1" fmla="*/ 28577 h 68646"/>
              <a:gd name="connsiteX2" fmla="*/ 230427 w 231465"/>
              <a:gd name="connsiteY2" fmla="*/ 68264 h 68646"/>
              <a:gd name="connsiteX3" fmla="*/ 189152 w 231465"/>
              <a:gd name="connsiteY3" fmla="*/ 47627 h 68646"/>
              <a:gd name="connsiteX4" fmla="*/ 114539 w 231465"/>
              <a:gd name="connsiteY4" fmla="*/ 30164 h 68646"/>
              <a:gd name="connsiteX5" fmla="*/ 239 w 231465"/>
              <a:gd name="connsiteY5" fmla="*/ 2 h 6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465" h="68646">
                <a:moveTo>
                  <a:pt x="239" y="2"/>
                </a:moveTo>
                <a:cubicBezTo>
                  <a:pt x="5795" y="-263"/>
                  <a:pt x="109512" y="17200"/>
                  <a:pt x="147877" y="28577"/>
                </a:cubicBezTo>
                <a:cubicBezTo>
                  <a:pt x="186242" y="39954"/>
                  <a:pt x="223548" y="65089"/>
                  <a:pt x="230427" y="68264"/>
                </a:cubicBezTo>
                <a:cubicBezTo>
                  <a:pt x="237306" y="71439"/>
                  <a:pt x="208467" y="53977"/>
                  <a:pt x="189152" y="47627"/>
                </a:cubicBezTo>
                <a:cubicBezTo>
                  <a:pt x="169837" y="41277"/>
                  <a:pt x="141791" y="37043"/>
                  <a:pt x="114539" y="30164"/>
                </a:cubicBezTo>
                <a:cubicBezTo>
                  <a:pt x="87287" y="23285"/>
                  <a:pt x="-5317" y="267"/>
                  <a:pt x="23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64019B3-0FF9-40A2-A5B6-A5CB4116CD6A}"/>
              </a:ext>
            </a:extLst>
          </p:cNvPr>
          <p:cNvSpPr/>
          <p:nvPr/>
        </p:nvSpPr>
        <p:spPr>
          <a:xfrm>
            <a:off x="3964972" y="4633348"/>
            <a:ext cx="183202" cy="154691"/>
          </a:xfrm>
          <a:custGeom>
            <a:avLst/>
            <a:gdLst>
              <a:gd name="connsiteX0" fmla="*/ 603 w 183202"/>
              <a:gd name="connsiteY0" fmla="*/ 695 h 154691"/>
              <a:gd name="connsiteX1" fmla="*/ 140303 w 183202"/>
              <a:gd name="connsiteY1" fmla="*/ 107057 h 154691"/>
              <a:gd name="connsiteX2" fmla="*/ 183166 w 183202"/>
              <a:gd name="connsiteY2" fmla="*/ 154682 h 154691"/>
              <a:gd name="connsiteX3" fmla="*/ 146653 w 183202"/>
              <a:gd name="connsiteY3" fmla="*/ 103882 h 154691"/>
              <a:gd name="connsiteX4" fmla="*/ 92678 w 183202"/>
              <a:gd name="connsiteY4" fmla="*/ 64195 h 154691"/>
              <a:gd name="connsiteX5" fmla="*/ 603 w 183202"/>
              <a:gd name="connsiteY5" fmla="*/ 695 h 15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202" h="154691">
                <a:moveTo>
                  <a:pt x="603" y="695"/>
                </a:moveTo>
                <a:cubicBezTo>
                  <a:pt x="8540" y="7839"/>
                  <a:pt x="109876" y="81393"/>
                  <a:pt x="140303" y="107057"/>
                </a:cubicBezTo>
                <a:cubicBezTo>
                  <a:pt x="170730" y="132721"/>
                  <a:pt x="182108" y="155211"/>
                  <a:pt x="183166" y="154682"/>
                </a:cubicBezTo>
                <a:cubicBezTo>
                  <a:pt x="184224" y="154153"/>
                  <a:pt x="161734" y="118963"/>
                  <a:pt x="146653" y="103882"/>
                </a:cubicBezTo>
                <a:cubicBezTo>
                  <a:pt x="131572" y="88801"/>
                  <a:pt x="120195" y="85097"/>
                  <a:pt x="92678" y="64195"/>
                </a:cubicBezTo>
                <a:cubicBezTo>
                  <a:pt x="65161" y="43293"/>
                  <a:pt x="-7334" y="-6449"/>
                  <a:pt x="603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37607E2-94B4-4FC5-9DB7-87410F5252CB}"/>
              </a:ext>
            </a:extLst>
          </p:cNvPr>
          <p:cNvSpPr/>
          <p:nvPr/>
        </p:nvSpPr>
        <p:spPr>
          <a:xfrm>
            <a:off x="3796307" y="4513355"/>
            <a:ext cx="29918" cy="100155"/>
          </a:xfrm>
          <a:custGeom>
            <a:avLst/>
            <a:gdLst>
              <a:gd name="connsiteX0" fmla="*/ 29568 w 29918"/>
              <a:gd name="connsiteY0" fmla="*/ 38 h 100155"/>
              <a:gd name="connsiteX1" fmla="*/ 993 w 29918"/>
              <a:gd name="connsiteY1" fmla="*/ 68300 h 100155"/>
              <a:gd name="connsiteX2" fmla="*/ 7343 w 29918"/>
              <a:gd name="connsiteY2" fmla="*/ 100050 h 100155"/>
              <a:gd name="connsiteX3" fmla="*/ 15281 w 29918"/>
              <a:gd name="connsiteY3" fmla="*/ 58775 h 100155"/>
              <a:gd name="connsiteX4" fmla="*/ 29568 w 29918"/>
              <a:gd name="connsiteY4" fmla="*/ 38 h 10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18" h="100155">
                <a:moveTo>
                  <a:pt x="29568" y="38"/>
                </a:moveTo>
                <a:cubicBezTo>
                  <a:pt x="27187" y="1625"/>
                  <a:pt x="4697" y="51631"/>
                  <a:pt x="993" y="68300"/>
                </a:cubicBezTo>
                <a:cubicBezTo>
                  <a:pt x="-2711" y="84969"/>
                  <a:pt x="4962" y="101637"/>
                  <a:pt x="7343" y="100050"/>
                </a:cubicBezTo>
                <a:cubicBezTo>
                  <a:pt x="9724" y="98463"/>
                  <a:pt x="8931" y="70681"/>
                  <a:pt x="15281" y="58775"/>
                </a:cubicBezTo>
                <a:cubicBezTo>
                  <a:pt x="21631" y="46869"/>
                  <a:pt x="31949" y="-1549"/>
                  <a:pt x="29568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333A8C3-479F-449A-8968-D062ED82DE40}"/>
              </a:ext>
            </a:extLst>
          </p:cNvPr>
          <p:cNvSpPr/>
          <p:nvPr/>
        </p:nvSpPr>
        <p:spPr>
          <a:xfrm>
            <a:off x="3865563" y="4551194"/>
            <a:ext cx="55594" cy="90786"/>
          </a:xfrm>
          <a:custGeom>
            <a:avLst/>
            <a:gdLst>
              <a:gd name="connsiteX0" fmla="*/ 0 w 55594"/>
              <a:gd name="connsiteY0" fmla="*/ 90786 h 90786"/>
              <a:gd name="connsiteX1" fmla="*/ 55562 w 55594"/>
              <a:gd name="connsiteY1" fmla="*/ 299 h 90786"/>
              <a:gd name="connsiteX2" fmla="*/ 0 w 55594"/>
              <a:gd name="connsiteY2" fmla="*/ 90786 h 9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94" h="90786">
                <a:moveTo>
                  <a:pt x="0" y="90786"/>
                </a:moveTo>
                <a:cubicBezTo>
                  <a:pt x="0" y="90786"/>
                  <a:pt x="53975" y="6649"/>
                  <a:pt x="55562" y="299"/>
                </a:cubicBezTo>
                <a:cubicBezTo>
                  <a:pt x="57150" y="-6051"/>
                  <a:pt x="0" y="90786"/>
                  <a:pt x="0" y="90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A10CA17-E743-43AA-96F5-0923549D9C79}"/>
              </a:ext>
            </a:extLst>
          </p:cNvPr>
          <p:cNvSpPr/>
          <p:nvPr/>
        </p:nvSpPr>
        <p:spPr>
          <a:xfrm>
            <a:off x="3915207" y="4559162"/>
            <a:ext cx="39274" cy="98853"/>
          </a:xfrm>
          <a:custGeom>
            <a:avLst/>
            <a:gdLst>
              <a:gd name="connsiteX0" fmla="*/ 2743 w 39274"/>
              <a:gd name="connsiteY0" fmla="*/ 98693 h 98853"/>
              <a:gd name="connsiteX1" fmla="*/ 9093 w 39274"/>
              <a:gd name="connsiteY1" fmla="*/ 47893 h 98853"/>
              <a:gd name="connsiteX2" fmla="*/ 39256 w 39274"/>
              <a:gd name="connsiteY2" fmla="*/ 268 h 98853"/>
              <a:gd name="connsiteX3" fmla="*/ 4331 w 39274"/>
              <a:gd name="connsiteY3" fmla="*/ 30431 h 98853"/>
              <a:gd name="connsiteX4" fmla="*/ 2743 w 39274"/>
              <a:gd name="connsiteY4" fmla="*/ 98693 h 9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74" h="98853">
                <a:moveTo>
                  <a:pt x="2743" y="98693"/>
                </a:moveTo>
                <a:cubicBezTo>
                  <a:pt x="3537" y="101603"/>
                  <a:pt x="3008" y="64297"/>
                  <a:pt x="9093" y="47893"/>
                </a:cubicBezTo>
                <a:cubicBezTo>
                  <a:pt x="15179" y="31489"/>
                  <a:pt x="40050" y="3178"/>
                  <a:pt x="39256" y="268"/>
                </a:cubicBezTo>
                <a:cubicBezTo>
                  <a:pt x="38462" y="-2642"/>
                  <a:pt x="12533" y="18789"/>
                  <a:pt x="4331" y="30431"/>
                </a:cubicBezTo>
                <a:cubicBezTo>
                  <a:pt x="-3871" y="42073"/>
                  <a:pt x="1949" y="95783"/>
                  <a:pt x="2743" y="986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D4AA9E6-D3B3-4EFC-A97C-C4B982FBD2D3}"/>
              </a:ext>
            </a:extLst>
          </p:cNvPr>
          <p:cNvSpPr/>
          <p:nvPr/>
        </p:nvSpPr>
        <p:spPr>
          <a:xfrm>
            <a:off x="3955970" y="4590772"/>
            <a:ext cx="35108" cy="89434"/>
          </a:xfrm>
          <a:custGeom>
            <a:avLst/>
            <a:gdLst>
              <a:gd name="connsiteX0" fmla="*/ 33418 w 35108"/>
              <a:gd name="connsiteY0" fmla="*/ 408 h 89434"/>
              <a:gd name="connsiteX1" fmla="*/ 27068 w 35108"/>
              <a:gd name="connsiteY1" fmla="*/ 57558 h 89434"/>
              <a:gd name="connsiteX2" fmla="*/ 80 w 35108"/>
              <a:gd name="connsiteY2" fmla="*/ 89308 h 89434"/>
              <a:gd name="connsiteX3" fmla="*/ 33418 w 35108"/>
              <a:gd name="connsiteY3" fmla="*/ 408 h 8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08" h="89434">
                <a:moveTo>
                  <a:pt x="33418" y="408"/>
                </a:moveTo>
                <a:cubicBezTo>
                  <a:pt x="37916" y="-4884"/>
                  <a:pt x="32624" y="42741"/>
                  <a:pt x="27068" y="57558"/>
                </a:cubicBezTo>
                <a:cubicBezTo>
                  <a:pt x="21512" y="72375"/>
                  <a:pt x="1932" y="91160"/>
                  <a:pt x="80" y="89308"/>
                </a:cubicBezTo>
                <a:cubicBezTo>
                  <a:pt x="-1772" y="87456"/>
                  <a:pt x="28920" y="5700"/>
                  <a:pt x="33418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5A1529A-4523-4AFF-B5B9-2697A740C1A5}"/>
              </a:ext>
            </a:extLst>
          </p:cNvPr>
          <p:cNvSpPr/>
          <p:nvPr/>
        </p:nvSpPr>
        <p:spPr>
          <a:xfrm>
            <a:off x="3684532" y="4476820"/>
            <a:ext cx="44634" cy="127198"/>
          </a:xfrm>
          <a:custGeom>
            <a:avLst/>
            <a:gdLst>
              <a:gd name="connsiteX0" fmla="*/ 44506 w 44634"/>
              <a:gd name="connsiteY0" fmla="*/ 60 h 127198"/>
              <a:gd name="connsiteX1" fmla="*/ 14343 w 44634"/>
              <a:gd name="connsiteY1" fmla="*/ 73085 h 127198"/>
              <a:gd name="connsiteX2" fmla="*/ 38156 w 44634"/>
              <a:gd name="connsiteY2" fmla="*/ 127060 h 127198"/>
              <a:gd name="connsiteX3" fmla="*/ 56 w 44634"/>
              <a:gd name="connsiteY3" fmla="*/ 85785 h 127198"/>
              <a:gd name="connsiteX4" fmla="*/ 44506 w 44634"/>
              <a:gd name="connsiteY4" fmla="*/ 60 h 12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34" h="127198">
                <a:moveTo>
                  <a:pt x="44506" y="60"/>
                </a:moveTo>
                <a:cubicBezTo>
                  <a:pt x="46887" y="-2057"/>
                  <a:pt x="15401" y="51918"/>
                  <a:pt x="14343" y="73085"/>
                </a:cubicBezTo>
                <a:cubicBezTo>
                  <a:pt x="13285" y="94252"/>
                  <a:pt x="40537" y="124943"/>
                  <a:pt x="38156" y="127060"/>
                </a:cubicBezTo>
                <a:cubicBezTo>
                  <a:pt x="35775" y="129177"/>
                  <a:pt x="1908" y="106687"/>
                  <a:pt x="56" y="85785"/>
                </a:cubicBezTo>
                <a:cubicBezTo>
                  <a:pt x="-1796" y="64883"/>
                  <a:pt x="42125" y="2177"/>
                  <a:pt x="44506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7F17C518-D001-48EB-8895-57B79B0D711E}"/>
              </a:ext>
            </a:extLst>
          </p:cNvPr>
          <p:cNvSpPr/>
          <p:nvPr/>
        </p:nvSpPr>
        <p:spPr>
          <a:xfrm>
            <a:off x="3617819" y="4507034"/>
            <a:ext cx="55670" cy="149633"/>
          </a:xfrm>
          <a:custGeom>
            <a:avLst/>
            <a:gdLst>
              <a:gd name="connsiteX0" fmla="*/ 19144 w 55670"/>
              <a:gd name="connsiteY0" fmla="*/ 9 h 149633"/>
              <a:gd name="connsiteX1" fmla="*/ 17556 w 55670"/>
              <a:gd name="connsiteY1" fmla="*/ 74621 h 149633"/>
              <a:gd name="connsiteX2" fmla="*/ 55656 w 55670"/>
              <a:gd name="connsiteY2" fmla="*/ 149234 h 149633"/>
              <a:gd name="connsiteX3" fmla="*/ 12794 w 55670"/>
              <a:gd name="connsiteY3" fmla="*/ 103196 h 149633"/>
              <a:gd name="connsiteX4" fmla="*/ 94 w 55670"/>
              <a:gd name="connsiteY4" fmla="*/ 79384 h 149633"/>
              <a:gd name="connsiteX5" fmla="*/ 19144 w 55670"/>
              <a:gd name="connsiteY5" fmla="*/ 9 h 14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70" h="149633">
                <a:moveTo>
                  <a:pt x="19144" y="9"/>
                </a:moveTo>
                <a:cubicBezTo>
                  <a:pt x="22054" y="-785"/>
                  <a:pt x="11471" y="49750"/>
                  <a:pt x="17556" y="74621"/>
                </a:cubicBezTo>
                <a:cubicBezTo>
                  <a:pt x="23641" y="99492"/>
                  <a:pt x="56450" y="144472"/>
                  <a:pt x="55656" y="149234"/>
                </a:cubicBezTo>
                <a:cubicBezTo>
                  <a:pt x="54862" y="153996"/>
                  <a:pt x="22054" y="114838"/>
                  <a:pt x="12794" y="103196"/>
                </a:cubicBezTo>
                <a:cubicBezTo>
                  <a:pt x="3534" y="91554"/>
                  <a:pt x="-700" y="94994"/>
                  <a:pt x="94" y="79384"/>
                </a:cubicBezTo>
                <a:cubicBezTo>
                  <a:pt x="888" y="63774"/>
                  <a:pt x="16234" y="803"/>
                  <a:pt x="1914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0BF8DB0-10DE-43B7-8A8F-60C3B64D06B7}"/>
              </a:ext>
            </a:extLst>
          </p:cNvPr>
          <p:cNvSpPr/>
          <p:nvPr/>
        </p:nvSpPr>
        <p:spPr>
          <a:xfrm>
            <a:off x="3538927" y="4510617"/>
            <a:ext cx="103436" cy="148062"/>
          </a:xfrm>
          <a:custGeom>
            <a:avLst/>
            <a:gdLst>
              <a:gd name="connsiteX0" fmla="*/ 4373 w 103436"/>
              <a:gd name="connsiteY0" fmla="*/ 1188 h 148062"/>
              <a:gd name="connsiteX1" fmla="*/ 83748 w 103436"/>
              <a:gd name="connsiteY1" fmla="*/ 121838 h 148062"/>
              <a:gd name="connsiteX2" fmla="*/ 101211 w 103436"/>
              <a:gd name="connsiteY2" fmla="*/ 147238 h 148062"/>
              <a:gd name="connsiteX3" fmla="*/ 45648 w 103436"/>
              <a:gd name="connsiteY3" fmla="*/ 104376 h 148062"/>
              <a:gd name="connsiteX4" fmla="*/ 13898 w 103436"/>
              <a:gd name="connsiteY4" fmla="*/ 61513 h 148062"/>
              <a:gd name="connsiteX5" fmla="*/ 4373 w 103436"/>
              <a:gd name="connsiteY5" fmla="*/ 1188 h 14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36" h="148062">
                <a:moveTo>
                  <a:pt x="4373" y="1188"/>
                </a:moveTo>
                <a:cubicBezTo>
                  <a:pt x="16015" y="11242"/>
                  <a:pt x="67608" y="97496"/>
                  <a:pt x="83748" y="121838"/>
                </a:cubicBezTo>
                <a:cubicBezTo>
                  <a:pt x="99888" y="146180"/>
                  <a:pt x="107561" y="150148"/>
                  <a:pt x="101211" y="147238"/>
                </a:cubicBezTo>
                <a:cubicBezTo>
                  <a:pt x="94861" y="144328"/>
                  <a:pt x="60200" y="118663"/>
                  <a:pt x="45648" y="104376"/>
                </a:cubicBezTo>
                <a:cubicBezTo>
                  <a:pt x="31096" y="90089"/>
                  <a:pt x="20512" y="75271"/>
                  <a:pt x="13898" y="61513"/>
                </a:cubicBezTo>
                <a:cubicBezTo>
                  <a:pt x="7284" y="47755"/>
                  <a:pt x="-7269" y="-8866"/>
                  <a:pt x="4373" y="1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915CB90-6FDF-4759-86EF-82260427B46A}"/>
              </a:ext>
            </a:extLst>
          </p:cNvPr>
          <p:cNvSpPr/>
          <p:nvPr/>
        </p:nvSpPr>
        <p:spPr>
          <a:xfrm>
            <a:off x="3483852" y="4553075"/>
            <a:ext cx="88261" cy="151412"/>
          </a:xfrm>
          <a:custGeom>
            <a:avLst/>
            <a:gdLst>
              <a:gd name="connsiteX0" fmla="*/ 5473 w 88261"/>
              <a:gd name="connsiteY0" fmla="*/ 5 h 151412"/>
              <a:gd name="connsiteX1" fmla="*/ 21348 w 88261"/>
              <a:gd name="connsiteY1" fmla="*/ 101605 h 151412"/>
              <a:gd name="connsiteX2" fmla="*/ 88023 w 88261"/>
              <a:gd name="connsiteY2" fmla="*/ 150818 h 151412"/>
              <a:gd name="connsiteX3" fmla="*/ 45161 w 88261"/>
              <a:gd name="connsiteY3" fmla="*/ 130180 h 151412"/>
              <a:gd name="connsiteX4" fmla="*/ 3886 w 88261"/>
              <a:gd name="connsiteY4" fmla="*/ 96843 h 151412"/>
              <a:gd name="connsiteX5" fmla="*/ 5473 w 88261"/>
              <a:gd name="connsiteY5" fmla="*/ 5 h 15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261" h="151412">
                <a:moveTo>
                  <a:pt x="5473" y="5"/>
                </a:moveTo>
                <a:cubicBezTo>
                  <a:pt x="8383" y="799"/>
                  <a:pt x="7590" y="76470"/>
                  <a:pt x="21348" y="101605"/>
                </a:cubicBezTo>
                <a:cubicBezTo>
                  <a:pt x="35106" y="126740"/>
                  <a:pt x="84054" y="146056"/>
                  <a:pt x="88023" y="150818"/>
                </a:cubicBezTo>
                <a:cubicBezTo>
                  <a:pt x="91992" y="155580"/>
                  <a:pt x="45161" y="130180"/>
                  <a:pt x="45161" y="130180"/>
                </a:cubicBezTo>
                <a:cubicBezTo>
                  <a:pt x="31138" y="121184"/>
                  <a:pt x="12088" y="115893"/>
                  <a:pt x="3886" y="96843"/>
                </a:cubicBezTo>
                <a:cubicBezTo>
                  <a:pt x="-4316" y="77793"/>
                  <a:pt x="2563" y="-789"/>
                  <a:pt x="547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C01C8A7-6707-4C7E-9816-62D91288BEB3}"/>
              </a:ext>
            </a:extLst>
          </p:cNvPr>
          <p:cNvSpPr/>
          <p:nvPr/>
        </p:nvSpPr>
        <p:spPr>
          <a:xfrm>
            <a:off x="3436976" y="4618060"/>
            <a:ext cx="109995" cy="116625"/>
          </a:xfrm>
          <a:custGeom>
            <a:avLst/>
            <a:gdLst>
              <a:gd name="connsiteX0" fmla="*/ 1549 w 109995"/>
              <a:gd name="connsiteY0" fmla="*/ 108 h 116625"/>
              <a:gd name="connsiteX1" fmla="*/ 49174 w 109995"/>
              <a:gd name="connsiteY1" fmla="*/ 85833 h 116625"/>
              <a:gd name="connsiteX2" fmla="*/ 109499 w 109995"/>
              <a:gd name="connsiteY2" fmla="*/ 115995 h 116625"/>
              <a:gd name="connsiteX3" fmla="*/ 74574 w 109995"/>
              <a:gd name="connsiteY3" fmla="*/ 103295 h 116625"/>
              <a:gd name="connsiteX4" fmla="*/ 17424 w 109995"/>
              <a:gd name="connsiteY4" fmla="*/ 68370 h 116625"/>
              <a:gd name="connsiteX5" fmla="*/ 1549 w 109995"/>
              <a:gd name="connsiteY5" fmla="*/ 108 h 11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95" h="116625">
                <a:moveTo>
                  <a:pt x="1549" y="108"/>
                </a:moveTo>
                <a:cubicBezTo>
                  <a:pt x="6841" y="3018"/>
                  <a:pt x="31182" y="66519"/>
                  <a:pt x="49174" y="85833"/>
                </a:cubicBezTo>
                <a:cubicBezTo>
                  <a:pt x="67166" y="105147"/>
                  <a:pt x="105266" y="113085"/>
                  <a:pt x="109499" y="115995"/>
                </a:cubicBezTo>
                <a:cubicBezTo>
                  <a:pt x="113732" y="118905"/>
                  <a:pt x="89920" y="111232"/>
                  <a:pt x="74574" y="103295"/>
                </a:cubicBezTo>
                <a:cubicBezTo>
                  <a:pt x="59228" y="95358"/>
                  <a:pt x="29595" y="82922"/>
                  <a:pt x="17424" y="68370"/>
                </a:cubicBezTo>
                <a:cubicBezTo>
                  <a:pt x="5253" y="53818"/>
                  <a:pt x="-3743" y="-2802"/>
                  <a:pt x="154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B180D3CC-0F46-46B1-9A74-C3289134D793}"/>
              </a:ext>
            </a:extLst>
          </p:cNvPr>
          <p:cNvSpPr/>
          <p:nvPr/>
        </p:nvSpPr>
        <p:spPr>
          <a:xfrm>
            <a:off x="4148071" y="4782799"/>
            <a:ext cx="123180" cy="123724"/>
          </a:xfrm>
          <a:custGeom>
            <a:avLst/>
            <a:gdLst>
              <a:gd name="connsiteX0" fmla="*/ 67 w 123180"/>
              <a:gd name="connsiteY0" fmla="*/ 469 h 123724"/>
              <a:gd name="connsiteX1" fmla="*/ 108017 w 123180"/>
              <a:gd name="connsiteY1" fmla="*/ 110006 h 123724"/>
              <a:gd name="connsiteX2" fmla="*/ 120717 w 123180"/>
              <a:gd name="connsiteY2" fmla="*/ 117944 h 123724"/>
              <a:gd name="connsiteX3" fmla="*/ 92142 w 123180"/>
              <a:gd name="connsiteY3" fmla="*/ 71906 h 123724"/>
              <a:gd name="connsiteX4" fmla="*/ 67 w 123180"/>
              <a:gd name="connsiteY4" fmla="*/ 469 h 12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80" h="123724">
                <a:moveTo>
                  <a:pt x="67" y="469"/>
                </a:moveTo>
                <a:cubicBezTo>
                  <a:pt x="2713" y="6819"/>
                  <a:pt x="87909" y="90427"/>
                  <a:pt x="108017" y="110006"/>
                </a:cubicBezTo>
                <a:cubicBezTo>
                  <a:pt x="128125" y="129585"/>
                  <a:pt x="123363" y="124294"/>
                  <a:pt x="120717" y="117944"/>
                </a:cubicBezTo>
                <a:cubicBezTo>
                  <a:pt x="118071" y="111594"/>
                  <a:pt x="110398" y="89898"/>
                  <a:pt x="92142" y="71906"/>
                </a:cubicBezTo>
                <a:cubicBezTo>
                  <a:pt x="73886" y="53914"/>
                  <a:pt x="-2579" y="-5881"/>
                  <a:pt x="67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5288727-072A-4A57-8186-B6A450EA5FB4}"/>
              </a:ext>
            </a:extLst>
          </p:cNvPr>
          <p:cNvSpPr/>
          <p:nvPr/>
        </p:nvSpPr>
        <p:spPr>
          <a:xfrm>
            <a:off x="4127339" y="4806874"/>
            <a:ext cx="47854" cy="141496"/>
          </a:xfrm>
          <a:custGeom>
            <a:avLst/>
            <a:gdLst>
              <a:gd name="connsiteX0" fmla="*/ 161 w 47854"/>
              <a:gd name="connsiteY0" fmla="*/ 206 h 141496"/>
              <a:gd name="connsiteX1" fmla="*/ 30324 w 47854"/>
              <a:gd name="connsiteY1" fmla="*/ 95456 h 141496"/>
              <a:gd name="connsiteX2" fmla="*/ 12861 w 47854"/>
              <a:gd name="connsiteY2" fmla="*/ 141494 h 141496"/>
              <a:gd name="connsiteX3" fmla="*/ 41436 w 47854"/>
              <a:gd name="connsiteY3" fmla="*/ 93869 h 141496"/>
              <a:gd name="connsiteX4" fmla="*/ 46199 w 47854"/>
              <a:gd name="connsiteY4" fmla="*/ 70056 h 141496"/>
              <a:gd name="connsiteX5" fmla="*/ 161 w 47854"/>
              <a:gd name="connsiteY5" fmla="*/ 206 h 14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4" h="141496">
                <a:moveTo>
                  <a:pt x="161" y="206"/>
                </a:moveTo>
                <a:cubicBezTo>
                  <a:pt x="-2485" y="4439"/>
                  <a:pt x="28207" y="71908"/>
                  <a:pt x="30324" y="95456"/>
                </a:cubicBezTo>
                <a:cubicBezTo>
                  <a:pt x="32441" y="119004"/>
                  <a:pt x="11009" y="141758"/>
                  <a:pt x="12861" y="141494"/>
                </a:cubicBezTo>
                <a:cubicBezTo>
                  <a:pt x="14713" y="141230"/>
                  <a:pt x="35880" y="105775"/>
                  <a:pt x="41436" y="93869"/>
                </a:cubicBezTo>
                <a:cubicBezTo>
                  <a:pt x="46992" y="81963"/>
                  <a:pt x="49903" y="81962"/>
                  <a:pt x="46199" y="70056"/>
                </a:cubicBezTo>
                <a:cubicBezTo>
                  <a:pt x="42495" y="58150"/>
                  <a:pt x="2807" y="-4027"/>
                  <a:pt x="161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B151D64-F057-4DDF-9F5F-1E7DB273CFFA}"/>
              </a:ext>
            </a:extLst>
          </p:cNvPr>
          <p:cNvSpPr/>
          <p:nvPr/>
        </p:nvSpPr>
        <p:spPr>
          <a:xfrm>
            <a:off x="4140653" y="4803302"/>
            <a:ext cx="108303" cy="99670"/>
          </a:xfrm>
          <a:custGeom>
            <a:avLst/>
            <a:gdLst>
              <a:gd name="connsiteX0" fmla="*/ 4310 w 108303"/>
              <a:gd name="connsiteY0" fmla="*/ 603 h 99670"/>
              <a:gd name="connsiteX1" fmla="*/ 102735 w 108303"/>
              <a:gd name="connsiteY1" fmla="*/ 94266 h 99670"/>
              <a:gd name="connsiteX2" fmla="*/ 88447 w 108303"/>
              <a:gd name="connsiteY2" fmla="*/ 84741 h 99670"/>
              <a:gd name="connsiteX3" fmla="*/ 24947 w 108303"/>
              <a:gd name="connsiteY3" fmla="*/ 54578 h 99670"/>
              <a:gd name="connsiteX4" fmla="*/ 4310 w 108303"/>
              <a:gd name="connsiteY4" fmla="*/ 603 h 9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03" h="99670">
                <a:moveTo>
                  <a:pt x="4310" y="603"/>
                </a:moveTo>
                <a:cubicBezTo>
                  <a:pt x="17275" y="7218"/>
                  <a:pt x="88712" y="80243"/>
                  <a:pt x="102735" y="94266"/>
                </a:cubicBezTo>
                <a:cubicBezTo>
                  <a:pt x="116758" y="108289"/>
                  <a:pt x="101412" y="91356"/>
                  <a:pt x="88447" y="84741"/>
                </a:cubicBezTo>
                <a:cubicBezTo>
                  <a:pt x="75482" y="78126"/>
                  <a:pt x="39499" y="65426"/>
                  <a:pt x="24947" y="54578"/>
                </a:cubicBezTo>
                <a:cubicBezTo>
                  <a:pt x="10395" y="43730"/>
                  <a:pt x="-8655" y="-6012"/>
                  <a:pt x="4310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E02ED10-24ED-424F-8BBC-EA126231BA99}"/>
              </a:ext>
            </a:extLst>
          </p:cNvPr>
          <p:cNvSpPr/>
          <p:nvPr/>
        </p:nvSpPr>
        <p:spPr>
          <a:xfrm>
            <a:off x="4035574" y="4721333"/>
            <a:ext cx="71378" cy="115982"/>
          </a:xfrm>
          <a:custGeom>
            <a:avLst/>
            <a:gdLst>
              <a:gd name="connsiteX0" fmla="*/ 71289 w 71378"/>
              <a:gd name="connsiteY0" fmla="*/ 22 h 115982"/>
              <a:gd name="connsiteX1" fmla="*/ 17314 w 71378"/>
              <a:gd name="connsiteY1" fmla="*/ 80985 h 115982"/>
              <a:gd name="connsiteX2" fmla="*/ 9376 w 71378"/>
              <a:gd name="connsiteY2" fmla="*/ 115910 h 115982"/>
              <a:gd name="connsiteX3" fmla="*/ 3026 w 71378"/>
              <a:gd name="connsiteY3" fmla="*/ 73047 h 115982"/>
              <a:gd name="connsiteX4" fmla="*/ 71289 w 71378"/>
              <a:gd name="connsiteY4" fmla="*/ 22 h 1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78" h="115982">
                <a:moveTo>
                  <a:pt x="71289" y="22"/>
                </a:moveTo>
                <a:cubicBezTo>
                  <a:pt x="73670" y="1345"/>
                  <a:pt x="27633" y="61670"/>
                  <a:pt x="17314" y="80985"/>
                </a:cubicBezTo>
                <a:cubicBezTo>
                  <a:pt x="6995" y="100300"/>
                  <a:pt x="11757" y="117233"/>
                  <a:pt x="9376" y="115910"/>
                </a:cubicBezTo>
                <a:cubicBezTo>
                  <a:pt x="6995" y="114587"/>
                  <a:pt x="-5705" y="91039"/>
                  <a:pt x="3026" y="73047"/>
                </a:cubicBezTo>
                <a:cubicBezTo>
                  <a:pt x="11757" y="55055"/>
                  <a:pt x="68908" y="-1301"/>
                  <a:pt x="7128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0B2098E-7203-4B73-B577-093373B065E8}"/>
              </a:ext>
            </a:extLst>
          </p:cNvPr>
          <p:cNvSpPr/>
          <p:nvPr/>
        </p:nvSpPr>
        <p:spPr>
          <a:xfrm>
            <a:off x="4020910" y="4792610"/>
            <a:ext cx="116043" cy="152636"/>
          </a:xfrm>
          <a:custGeom>
            <a:avLst/>
            <a:gdLst>
              <a:gd name="connsiteX0" fmla="*/ 90715 w 116043"/>
              <a:gd name="connsiteY0" fmla="*/ 183 h 152636"/>
              <a:gd name="connsiteX1" fmla="*/ 97065 w 116043"/>
              <a:gd name="connsiteY1" fmla="*/ 82733 h 152636"/>
              <a:gd name="connsiteX2" fmla="*/ 82778 w 116043"/>
              <a:gd name="connsiteY2" fmla="*/ 100195 h 152636"/>
              <a:gd name="connsiteX3" fmla="*/ 228 w 116043"/>
              <a:gd name="connsiteY3" fmla="*/ 152583 h 152636"/>
              <a:gd name="connsiteX4" fmla="*/ 111353 w 116043"/>
              <a:gd name="connsiteY4" fmla="*/ 108133 h 152636"/>
              <a:gd name="connsiteX5" fmla="*/ 90715 w 116043"/>
              <a:gd name="connsiteY5" fmla="*/ 183 h 1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43" h="152636">
                <a:moveTo>
                  <a:pt x="90715" y="183"/>
                </a:moveTo>
                <a:cubicBezTo>
                  <a:pt x="88334" y="-4050"/>
                  <a:pt x="98388" y="66064"/>
                  <a:pt x="97065" y="82733"/>
                </a:cubicBezTo>
                <a:cubicBezTo>
                  <a:pt x="95742" y="99402"/>
                  <a:pt x="98918" y="88553"/>
                  <a:pt x="82778" y="100195"/>
                </a:cubicBezTo>
                <a:cubicBezTo>
                  <a:pt x="66638" y="111837"/>
                  <a:pt x="-4534" y="151260"/>
                  <a:pt x="228" y="152583"/>
                </a:cubicBezTo>
                <a:cubicBezTo>
                  <a:pt x="4990" y="153906"/>
                  <a:pt x="94155" y="130358"/>
                  <a:pt x="111353" y="108133"/>
                </a:cubicBezTo>
                <a:cubicBezTo>
                  <a:pt x="128551" y="85908"/>
                  <a:pt x="93096" y="4416"/>
                  <a:pt x="9071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30DF9B8-95AD-437A-928F-7BBB56C0A078}"/>
              </a:ext>
            </a:extLst>
          </p:cNvPr>
          <p:cNvSpPr/>
          <p:nvPr/>
        </p:nvSpPr>
        <p:spPr>
          <a:xfrm>
            <a:off x="4190971" y="4861046"/>
            <a:ext cx="39891" cy="90537"/>
          </a:xfrm>
          <a:custGeom>
            <a:avLst/>
            <a:gdLst>
              <a:gd name="connsiteX0" fmla="*/ 33367 w 39891"/>
              <a:gd name="connsiteY0" fmla="*/ 9 h 90537"/>
              <a:gd name="connsiteX1" fmla="*/ 38129 w 39891"/>
              <a:gd name="connsiteY1" fmla="*/ 65097 h 90537"/>
              <a:gd name="connsiteX2" fmla="*/ 29 w 39891"/>
              <a:gd name="connsiteY2" fmla="*/ 90497 h 90537"/>
              <a:gd name="connsiteX3" fmla="*/ 31779 w 39891"/>
              <a:gd name="connsiteY3" fmla="*/ 60334 h 90537"/>
              <a:gd name="connsiteX4" fmla="*/ 33367 w 39891"/>
              <a:gd name="connsiteY4" fmla="*/ 9 h 9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91" h="90537">
                <a:moveTo>
                  <a:pt x="33367" y="9"/>
                </a:moveTo>
                <a:cubicBezTo>
                  <a:pt x="34425" y="803"/>
                  <a:pt x="43685" y="50016"/>
                  <a:pt x="38129" y="65097"/>
                </a:cubicBezTo>
                <a:cubicBezTo>
                  <a:pt x="32573" y="80178"/>
                  <a:pt x="1087" y="91291"/>
                  <a:pt x="29" y="90497"/>
                </a:cubicBezTo>
                <a:cubicBezTo>
                  <a:pt x="-1029" y="89703"/>
                  <a:pt x="26487" y="72769"/>
                  <a:pt x="31779" y="60334"/>
                </a:cubicBezTo>
                <a:cubicBezTo>
                  <a:pt x="37071" y="47899"/>
                  <a:pt x="32309" y="-785"/>
                  <a:pt x="3336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DC7F65B-1830-42F1-9127-BD739405DFFF}"/>
              </a:ext>
            </a:extLst>
          </p:cNvPr>
          <p:cNvSpPr/>
          <p:nvPr/>
        </p:nvSpPr>
        <p:spPr>
          <a:xfrm>
            <a:off x="3853067" y="4896810"/>
            <a:ext cx="409912" cy="92934"/>
          </a:xfrm>
          <a:custGeom>
            <a:avLst/>
            <a:gdLst>
              <a:gd name="connsiteX0" fmla="*/ 1383 w 409912"/>
              <a:gd name="connsiteY0" fmla="*/ 37270 h 92934"/>
              <a:gd name="connsiteX1" fmla="*/ 201408 w 409912"/>
              <a:gd name="connsiteY1" fmla="*/ 40445 h 92934"/>
              <a:gd name="connsiteX2" fmla="*/ 391908 w 409912"/>
              <a:gd name="connsiteY2" fmla="*/ 70608 h 92934"/>
              <a:gd name="connsiteX3" fmla="*/ 401433 w 409912"/>
              <a:gd name="connsiteY3" fmla="*/ 89658 h 92934"/>
              <a:gd name="connsiteX4" fmla="*/ 387146 w 409912"/>
              <a:gd name="connsiteY4" fmla="*/ 758 h 92934"/>
              <a:gd name="connsiteX5" fmla="*/ 376033 w 409912"/>
              <a:gd name="connsiteY5" fmla="*/ 46795 h 92934"/>
              <a:gd name="connsiteX6" fmla="*/ 306183 w 409912"/>
              <a:gd name="connsiteY6" fmla="*/ 46795 h 92934"/>
              <a:gd name="connsiteX7" fmla="*/ 1383 w 409912"/>
              <a:gd name="connsiteY7" fmla="*/ 37270 h 9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912" h="92934">
                <a:moveTo>
                  <a:pt x="1383" y="37270"/>
                </a:moveTo>
                <a:cubicBezTo>
                  <a:pt x="-16079" y="36212"/>
                  <a:pt x="136321" y="34889"/>
                  <a:pt x="201408" y="40445"/>
                </a:cubicBezTo>
                <a:cubicBezTo>
                  <a:pt x="266496" y="46001"/>
                  <a:pt x="358571" y="62406"/>
                  <a:pt x="391908" y="70608"/>
                </a:cubicBezTo>
                <a:cubicBezTo>
                  <a:pt x="425246" y="78810"/>
                  <a:pt x="402227" y="101300"/>
                  <a:pt x="401433" y="89658"/>
                </a:cubicBezTo>
                <a:cubicBezTo>
                  <a:pt x="400639" y="78016"/>
                  <a:pt x="391379" y="7902"/>
                  <a:pt x="387146" y="758"/>
                </a:cubicBezTo>
                <a:cubicBezTo>
                  <a:pt x="382913" y="-6386"/>
                  <a:pt x="389527" y="39122"/>
                  <a:pt x="376033" y="46795"/>
                </a:cubicBezTo>
                <a:cubicBezTo>
                  <a:pt x="362539" y="54468"/>
                  <a:pt x="362804" y="50764"/>
                  <a:pt x="306183" y="46795"/>
                </a:cubicBezTo>
                <a:cubicBezTo>
                  <a:pt x="249562" y="42826"/>
                  <a:pt x="18845" y="38328"/>
                  <a:pt x="1383" y="37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9F135AF-5D1C-4A6D-A749-5715B26BF7F9}"/>
              </a:ext>
            </a:extLst>
          </p:cNvPr>
          <p:cNvSpPr/>
          <p:nvPr/>
        </p:nvSpPr>
        <p:spPr>
          <a:xfrm>
            <a:off x="3863975" y="4941358"/>
            <a:ext cx="271135" cy="18201"/>
          </a:xfrm>
          <a:custGeom>
            <a:avLst/>
            <a:gdLst>
              <a:gd name="connsiteX0" fmla="*/ 0 w 271135"/>
              <a:gd name="connsiteY0" fmla="*/ 660 h 18201"/>
              <a:gd name="connsiteX1" fmla="*/ 141288 w 271135"/>
              <a:gd name="connsiteY1" fmla="*/ 18122 h 18201"/>
              <a:gd name="connsiteX2" fmla="*/ 269875 w 271135"/>
              <a:gd name="connsiteY2" fmla="*/ 7010 h 18201"/>
              <a:gd name="connsiteX3" fmla="*/ 203200 w 271135"/>
              <a:gd name="connsiteY3" fmla="*/ 3835 h 18201"/>
              <a:gd name="connsiteX4" fmla="*/ 142875 w 271135"/>
              <a:gd name="connsiteY4" fmla="*/ 3835 h 18201"/>
              <a:gd name="connsiteX5" fmla="*/ 0 w 271135"/>
              <a:gd name="connsiteY5" fmla="*/ 660 h 1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135" h="18201">
                <a:moveTo>
                  <a:pt x="0" y="660"/>
                </a:moveTo>
                <a:cubicBezTo>
                  <a:pt x="-264" y="3041"/>
                  <a:pt x="96309" y="17064"/>
                  <a:pt x="141288" y="18122"/>
                </a:cubicBezTo>
                <a:cubicBezTo>
                  <a:pt x="186267" y="19180"/>
                  <a:pt x="259556" y="9391"/>
                  <a:pt x="269875" y="7010"/>
                </a:cubicBezTo>
                <a:cubicBezTo>
                  <a:pt x="280194" y="4629"/>
                  <a:pt x="224367" y="4364"/>
                  <a:pt x="203200" y="3835"/>
                </a:cubicBezTo>
                <a:cubicBezTo>
                  <a:pt x="182033" y="3306"/>
                  <a:pt x="174096" y="4629"/>
                  <a:pt x="142875" y="3835"/>
                </a:cubicBezTo>
                <a:cubicBezTo>
                  <a:pt x="111654" y="3041"/>
                  <a:pt x="264" y="-1721"/>
                  <a:pt x="0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E2E5699-7592-4AA3-A044-4E61BAB10593}"/>
              </a:ext>
            </a:extLst>
          </p:cNvPr>
          <p:cNvSpPr/>
          <p:nvPr/>
        </p:nvSpPr>
        <p:spPr>
          <a:xfrm>
            <a:off x="3806925" y="4946718"/>
            <a:ext cx="128706" cy="120752"/>
          </a:xfrm>
          <a:custGeom>
            <a:avLst/>
            <a:gdLst>
              <a:gd name="connsiteX0" fmla="*/ 128488 w 128706"/>
              <a:gd name="connsiteY0" fmla="*/ 62 h 120752"/>
              <a:gd name="connsiteX1" fmla="*/ 38000 w 128706"/>
              <a:gd name="connsiteY1" fmla="*/ 47687 h 120752"/>
              <a:gd name="connsiteX2" fmla="*/ 4663 w 128706"/>
              <a:gd name="connsiteY2" fmla="*/ 120712 h 120752"/>
              <a:gd name="connsiteX3" fmla="*/ 9425 w 128706"/>
              <a:gd name="connsiteY3" fmla="*/ 57212 h 120752"/>
              <a:gd name="connsiteX4" fmla="*/ 128488 w 128706"/>
              <a:gd name="connsiteY4" fmla="*/ 62 h 1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06" h="120752">
                <a:moveTo>
                  <a:pt x="128488" y="62"/>
                </a:moveTo>
                <a:cubicBezTo>
                  <a:pt x="133250" y="-1525"/>
                  <a:pt x="58637" y="27579"/>
                  <a:pt x="38000" y="47687"/>
                </a:cubicBezTo>
                <a:cubicBezTo>
                  <a:pt x="17363" y="67795"/>
                  <a:pt x="9425" y="119125"/>
                  <a:pt x="4663" y="120712"/>
                </a:cubicBezTo>
                <a:cubicBezTo>
                  <a:pt x="-99" y="122299"/>
                  <a:pt x="-4598" y="77056"/>
                  <a:pt x="9425" y="57212"/>
                </a:cubicBezTo>
                <a:cubicBezTo>
                  <a:pt x="23448" y="37368"/>
                  <a:pt x="123726" y="1649"/>
                  <a:pt x="12848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4E6F871-92D5-4ECF-B9A1-EDA7C1A3E998}"/>
              </a:ext>
            </a:extLst>
          </p:cNvPr>
          <p:cNvSpPr/>
          <p:nvPr/>
        </p:nvSpPr>
        <p:spPr>
          <a:xfrm>
            <a:off x="3715882" y="4970663"/>
            <a:ext cx="92587" cy="107886"/>
          </a:xfrm>
          <a:custGeom>
            <a:avLst/>
            <a:gdLst>
              <a:gd name="connsiteX0" fmla="*/ 92531 w 92587"/>
              <a:gd name="connsiteY0" fmla="*/ 1517 h 107886"/>
              <a:gd name="connsiteX1" fmla="*/ 25856 w 92587"/>
              <a:gd name="connsiteY1" fmla="*/ 57080 h 107886"/>
              <a:gd name="connsiteX2" fmla="*/ 456 w 92587"/>
              <a:gd name="connsiteY2" fmla="*/ 107880 h 107886"/>
              <a:gd name="connsiteX3" fmla="*/ 11568 w 92587"/>
              <a:gd name="connsiteY3" fmla="*/ 53905 h 107886"/>
              <a:gd name="connsiteX4" fmla="*/ 36968 w 92587"/>
              <a:gd name="connsiteY4" fmla="*/ 18980 h 107886"/>
              <a:gd name="connsiteX5" fmla="*/ 92531 w 92587"/>
              <a:gd name="connsiteY5" fmla="*/ 1517 h 1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87" h="107886">
                <a:moveTo>
                  <a:pt x="92531" y="1517"/>
                </a:moveTo>
                <a:cubicBezTo>
                  <a:pt x="90679" y="7867"/>
                  <a:pt x="41202" y="39353"/>
                  <a:pt x="25856" y="57080"/>
                </a:cubicBezTo>
                <a:cubicBezTo>
                  <a:pt x="10510" y="74807"/>
                  <a:pt x="2837" y="108409"/>
                  <a:pt x="456" y="107880"/>
                </a:cubicBezTo>
                <a:cubicBezTo>
                  <a:pt x="-1925" y="107351"/>
                  <a:pt x="5483" y="68722"/>
                  <a:pt x="11568" y="53905"/>
                </a:cubicBezTo>
                <a:cubicBezTo>
                  <a:pt x="17653" y="39088"/>
                  <a:pt x="24003" y="27711"/>
                  <a:pt x="36968" y="18980"/>
                </a:cubicBezTo>
                <a:cubicBezTo>
                  <a:pt x="49933" y="10249"/>
                  <a:pt x="94383" y="-4833"/>
                  <a:pt x="92531" y="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BD6D8F6-5398-490C-8F79-38C74E626934}"/>
              </a:ext>
            </a:extLst>
          </p:cNvPr>
          <p:cNvSpPr/>
          <p:nvPr/>
        </p:nvSpPr>
        <p:spPr>
          <a:xfrm>
            <a:off x="3660031" y="4959311"/>
            <a:ext cx="91274" cy="108461"/>
          </a:xfrm>
          <a:custGeom>
            <a:avLst/>
            <a:gdLst>
              <a:gd name="connsiteX0" fmla="*/ 91232 w 91274"/>
              <a:gd name="connsiteY0" fmla="*/ 169 h 108461"/>
              <a:gd name="connsiteX1" fmla="*/ 10269 w 91274"/>
              <a:gd name="connsiteY1" fmla="*/ 57319 h 108461"/>
              <a:gd name="connsiteX2" fmla="*/ 2332 w 91274"/>
              <a:gd name="connsiteY2" fmla="*/ 108119 h 108461"/>
              <a:gd name="connsiteX3" fmla="*/ 21382 w 91274"/>
              <a:gd name="connsiteY3" fmla="*/ 76369 h 108461"/>
              <a:gd name="connsiteX4" fmla="*/ 91232 w 91274"/>
              <a:gd name="connsiteY4" fmla="*/ 169 h 10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74" h="108461">
                <a:moveTo>
                  <a:pt x="91232" y="169"/>
                </a:moveTo>
                <a:cubicBezTo>
                  <a:pt x="89380" y="-3006"/>
                  <a:pt x="25086" y="39327"/>
                  <a:pt x="10269" y="57319"/>
                </a:cubicBezTo>
                <a:cubicBezTo>
                  <a:pt x="-4548" y="75311"/>
                  <a:pt x="480" y="104944"/>
                  <a:pt x="2332" y="108119"/>
                </a:cubicBezTo>
                <a:cubicBezTo>
                  <a:pt x="4184" y="111294"/>
                  <a:pt x="8418" y="91715"/>
                  <a:pt x="21382" y="76369"/>
                </a:cubicBezTo>
                <a:cubicBezTo>
                  <a:pt x="34346" y="61023"/>
                  <a:pt x="93084" y="3344"/>
                  <a:pt x="9123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9E668270-360D-4B68-A546-5D378A017E94}"/>
              </a:ext>
            </a:extLst>
          </p:cNvPr>
          <p:cNvSpPr/>
          <p:nvPr/>
        </p:nvSpPr>
        <p:spPr>
          <a:xfrm>
            <a:off x="3593924" y="4967131"/>
            <a:ext cx="111307" cy="98947"/>
          </a:xfrm>
          <a:custGeom>
            <a:avLst/>
            <a:gdLst>
              <a:gd name="connsiteX0" fmla="*/ 111301 w 111307"/>
              <a:gd name="connsiteY0" fmla="*/ 287 h 98947"/>
              <a:gd name="connsiteX1" fmla="*/ 20814 w 111307"/>
              <a:gd name="connsiteY1" fmla="*/ 55849 h 98947"/>
              <a:gd name="connsiteX2" fmla="*/ 176 w 111307"/>
              <a:gd name="connsiteY2" fmla="*/ 98712 h 98947"/>
              <a:gd name="connsiteX3" fmla="*/ 16051 w 111307"/>
              <a:gd name="connsiteY3" fmla="*/ 36799 h 98947"/>
              <a:gd name="connsiteX4" fmla="*/ 111301 w 111307"/>
              <a:gd name="connsiteY4" fmla="*/ 287 h 9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307" h="98947">
                <a:moveTo>
                  <a:pt x="111301" y="287"/>
                </a:moveTo>
                <a:cubicBezTo>
                  <a:pt x="112095" y="3462"/>
                  <a:pt x="39335" y="39445"/>
                  <a:pt x="20814" y="55849"/>
                </a:cubicBezTo>
                <a:cubicBezTo>
                  <a:pt x="2293" y="72253"/>
                  <a:pt x="970" y="101887"/>
                  <a:pt x="176" y="98712"/>
                </a:cubicBezTo>
                <a:cubicBezTo>
                  <a:pt x="-618" y="95537"/>
                  <a:pt x="705" y="52674"/>
                  <a:pt x="16051" y="36799"/>
                </a:cubicBezTo>
                <a:cubicBezTo>
                  <a:pt x="31397" y="20924"/>
                  <a:pt x="110507" y="-2888"/>
                  <a:pt x="111301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01A9E37-6DD6-4D0C-8ACE-1D20DD06A2EE}"/>
              </a:ext>
            </a:extLst>
          </p:cNvPr>
          <p:cNvSpPr/>
          <p:nvPr/>
        </p:nvSpPr>
        <p:spPr>
          <a:xfrm>
            <a:off x="3560351" y="4953130"/>
            <a:ext cx="128999" cy="78067"/>
          </a:xfrm>
          <a:custGeom>
            <a:avLst/>
            <a:gdLst>
              <a:gd name="connsiteX0" fmla="*/ 128999 w 128999"/>
              <a:gd name="connsiteY0" fmla="*/ 0 h 78067"/>
              <a:gd name="connsiteX1" fmla="*/ 16287 w 128999"/>
              <a:gd name="connsiteY1" fmla="*/ 50800 h 78067"/>
              <a:gd name="connsiteX2" fmla="*/ 412 w 128999"/>
              <a:gd name="connsiteY2" fmla="*/ 77788 h 78067"/>
              <a:gd name="connsiteX3" fmla="*/ 13112 w 128999"/>
              <a:gd name="connsiteY3" fmla="*/ 34925 h 78067"/>
              <a:gd name="connsiteX4" fmla="*/ 67087 w 128999"/>
              <a:gd name="connsiteY4" fmla="*/ 22225 h 78067"/>
              <a:gd name="connsiteX5" fmla="*/ 128999 w 128999"/>
              <a:gd name="connsiteY5" fmla="*/ 0 h 7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99" h="78067">
                <a:moveTo>
                  <a:pt x="128999" y="0"/>
                </a:moveTo>
                <a:cubicBezTo>
                  <a:pt x="83358" y="18917"/>
                  <a:pt x="37718" y="37835"/>
                  <a:pt x="16287" y="50800"/>
                </a:cubicBezTo>
                <a:cubicBezTo>
                  <a:pt x="-5144" y="63765"/>
                  <a:pt x="941" y="80434"/>
                  <a:pt x="412" y="77788"/>
                </a:cubicBezTo>
                <a:cubicBezTo>
                  <a:pt x="-117" y="75142"/>
                  <a:pt x="2000" y="44185"/>
                  <a:pt x="13112" y="34925"/>
                </a:cubicBezTo>
                <a:cubicBezTo>
                  <a:pt x="24224" y="25665"/>
                  <a:pt x="67087" y="22225"/>
                  <a:pt x="67087" y="22225"/>
                </a:cubicBezTo>
                <a:lnTo>
                  <a:pt x="12899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68B4EC7-DC7E-4D07-B1D1-0B23B6AF7DFA}"/>
              </a:ext>
            </a:extLst>
          </p:cNvPr>
          <p:cNvSpPr/>
          <p:nvPr/>
        </p:nvSpPr>
        <p:spPr>
          <a:xfrm>
            <a:off x="3586545" y="4624462"/>
            <a:ext cx="99853" cy="143030"/>
          </a:xfrm>
          <a:custGeom>
            <a:avLst/>
            <a:gdLst>
              <a:gd name="connsiteX0" fmla="*/ 99630 w 99853"/>
              <a:gd name="connsiteY0" fmla="*/ 56 h 143030"/>
              <a:gd name="connsiteX1" fmla="*/ 31368 w 99853"/>
              <a:gd name="connsiteY1" fmla="*/ 79431 h 143030"/>
              <a:gd name="connsiteX2" fmla="*/ 7555 w 99853"/>
              <a:gd name="connsiteY2" fmla="*/ 142931 h 143030"/>
              <a:gd name="connsiteX3" fmla="*/ 5968 w 99853"/>
              <a:gd name="connsiteY3" fmla="*/ 92131 h 143030"/>
              <a:gd name="connsiteX4" fmla="*/ 99630 w 99853"/>
              <a:gd name="connsiteY4" fmla="*/ 56 h 14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53" h="143030">
                <a:moveTo>
                  <a:pt x="99630" y="56"/>
                </a:moveTo>
                <a:cubicBezTo>
                  <a:pt x="103863" y="-2061"/>
                  <a:pt x="46714" y="55619"/>
                  <a:pt x="31368" y="79431"/>
                </a:cubicBezTo>
                <a:cubicBezTo>
                  <a:pt x="16022" y="103243"/>
                  <a:pt x="11788" y="140814"/>
                  <a:pt x="7555" y="142931"/>
                </a:cubicBezTo>
                <a:cubicBezTo>
                  <a:pt x="3322" y="145048"/>
                  <a:pt x="-6203" y="113033"/>
                  <a:pt x="5968" y="92131"/>
                </a:cubicBezTo>
                <a:cubicBezTo>
                  <a:pt x="18139" y="71229"/>
                  <a:pt x="95397" y="2173"/>
                  <a:pt x="9963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8446F49-A012-44DA-808B-751E74552923}"/>
              </a:ext>
            </a:extLst>
          </p:cNvPr>
          <p:cNvSpPr/>
          <p:nvPr/>
        </p:nvSpPr>
        <p:spPr>
          <a:xfrm>
            <a:off x="3597702" y="4779955"/>
            <a:ext cx="269896" cy="166139"/>
          </a:xfrm>
          <a:custGeom>
            <a:avLst/>
            <a:gdLst>
              <a:gd name="connsiteX0" fmla="*/ 1161 w 269896"/>
              <a:gd name="connsiteY0" fmla="*/ 1725 h 166139"/>
              <a:gd name="connsiteX1" fmla="*/ 37673 w 269896"/>
              <a:gd name="connsiteY1" fmla="*/ 66813 h 166139"/>
              <a:gd name="connsiteX2" fmla="*/ 85298 w 269896"/>
              <a:gd name="connsiteY2" fmla="*/ 117613 h 166139"/>
              <a:gd name="connsiteX3" fmla="*/ 129748 w 269896"/>
              <a:gd name="connsiteY3" fmla="*/ 146188 h 166139"/>
              <a:gd name="connsiteX4" fmla="*/ 269448 w 269896"/>
              <a:gd name="connsiteY4" fmla="*/ 163650 h 166139"/>
              <a:gd name="connsiteX5" fmla="*/ 171023 w 269896"/>
              <a:gd name="connsiteY5" fmla="*/ 163650 h 166139"/>
              <a:gd name="connsiteX6" fmla="*/ 82123 w 269896"/>
              <a:gd name="connsiteY6" fmla="*/ 141425 h 166139"/>
              <a:gd name="connsiteX7" fmla="*/ 1161 w 269896"/>
              <a:gd name="connsiteY7" fmla="*/ 1725 h 16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96" h="166139">
                <a:moveTo>
                  <a:pt x="1161" y="1725"/>
                </a:moveTo>
                <a:cubicBezTo>
                  <a:pt x="-6247" y="-10710"/>
                  <a:pt x="23650" y="47498"/>
                  <a:pt x="37673" y="66813"/>
                </a:cubicBezTo>
                <a:cubicBezTo>
                  <a:pt x="51696" y="86128"/>
                  <a:pt x="69952" y="104384"/>
                  <a:pt x="85298" y="117613"/>
                </a:cubicBezTo>
                <a:cubicBezTo>
                  <a:pt x="100644" y="130842"/>
                  <a:pt x="99056" y="138515"/>
                  <a:pt x="129748" y="146188"/>
                </a:cubicBezTo>
                <a:cubicBezTo>
                  <a:pt x="160440" y="153861"/>
                  <a:pt x="262569" y="160740"/>
                  <a:pt x="269448" y="163650"/>
                </a:cubicBezTo>
                <a:cubicBezTo>
                  <a:pt x="276327" y="166560"/>
                  <a:pt x="202244" y="167354"/>
                  <a:pt x="171023" y="163650"/>
                </a:cubicBezTo>
                <a:cubicBezTo>
                  <a:pt x="139802" y="159946"/>
                  <a:pt x="110698" y="167883"/>
                  <a:pt x="82123" y="141425"/>
                </a:cubicBezTo>
                <a:cubicBezTo>
                  <a:pt x="53548" y="114967"/>
                  <a:pt x="8569" y="14160"/>
                  <a:pt x="1161" y="1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6025162-C28C-45E5-B03E-0379D3379328}"/>
              </a:ext>
            </a:extLst>
          </p:cNvPr>
          <p:cNvSpPr/>
          <p:nvPr/>
        </p:nvSpPr>
        <p:spPr>
          <a:xfrm>
            <a:off x="3535098" y="4686415"/>
            <a:ext cx="105213" cy="226466"/>
          </a:xfrm>
          <a:custGeom>
            <a:avLst/>
            <a:gdLst>
              <a:gd name="connsiteX0" fmla="*/ 49477 w 105213"/>
              <a:gd name="connsiteY0" fmla="*/ 15 h 226466"/>
              <a:gd name="connsiteX1" fmla="*/ 3440 w 105213"/>
              <a:gd name="connsiteY1" fmla="*/ 104790 h 226466"/>
              <a:gd name="connsiteX2" fmla="*/ 14552 w 105213"/>
              <a:gd name="connsiteY2" fmla="*/ 133365 h 226466"/>
              <a:gd name="connsiteX3" fmla="*/ 103452 w 105213"/>
              <a:gd name="connsiteY3" fmla="*/ 225440 h 226466"/>
              <a:gd name="connsiteX4" fmla="*/ 70115 w 105213"/>
              <a:gd name="connsiteY4" fmla="*/ 179403 h 226466"/>
              <a:gd name="connsiteX5" fmla="*/ 25665 w 105213"/>
              <a:gd name="connsiteY5" fmla="*/ 127015 h 226466"/>
              <a:gd name="connsiteX6" fmla="*/ 17727 w 105213"/>
              <a:gd name="connsiteY6" fmla="*/ 112728 h 226466"/>
              <a:gd name="connsiteX7" fmla="*/ 49477 w 105213"/>
              <a:gd name="connsiteY7" fmla="*/ 15 h 22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213" h="226466">
                <a:moveTo>
                  <a:pt x="49477" y="15"/>
                </a:moveTo>
                <a:cubicBezTo>
                  <a:pt x="47096" y="-1308"/>
                  <a:pt x="9261" y="82565"/>
                  <a:pt x="3440" y="104790"/>
                </a:cubicBezTo>
                <a:cubicBezTo>
                  <a:pt x="-2381" y="127015"/>
                  <a:pt x="-2117" y="113257"/>
                  <a:pt x="14552" y="133365"/>
                </a:cubicBezTo>
                <a:cubicBezTo>
                  <a:pt x="31221" y="153473"/>
                  <a:pt x="94192" y="217767"/>
                  <a:pt x="103452" y="225440"/>
                </a:cubicBezTo>
                <a:cubicBezTo>
                  <a:pt x="112712" y="233113"/>
                  <a:pt x="83079" y="195807"/>
                  <a:pt x="70115" y="179403"/>
                </a:cubicBezTo>
                <a:cubicBezTo>
                  <a:pt x="57151" y="162999"/>
                  <a:pt x="34396" y="138127"/>
                  <a:pt x="25665" y="127015"/>
                </a:cubicBezTo>
                <a:cubicBezTo>
                  <a:pt x="16934" y="115903"/>
                  <a:pt x="14817" y="132572"/>
                  <a:pt x="17727" y="112728"/>
                </a:cubicBezTo>
                <a:cubicBezTo>
                  <a:pt x="20637" y="92884"/>
                  <a:pt x="51858" y="1338"/>
                  <a:pt x="4947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0E8B7C38-A749-4E2C-8E90-7DD45016B162}"/>
              </a:ext>
            </a:extLst>
          </p:cNvPr>
          <p:cNvSpPr/>
          <p:nvPr/>
        </p:nvSpPr>
        <p:spPr>
          <a:xfrm>
            <a:off x="3498134" y="4795767"/>
            <a:ext cx="180136" cy="137216"/>
          </a:xfrm>
          <a:custGeom>
            <a:avLst/>
            <a:gdLst>
              <a:gd name="connsiteX0" fmla="*/ 716 w 180136"/>
              <a:gd name="connsiteY0" fmla="*/ 201 h 137216"/>
              <a:gd name="connsiteX1" fmla="*/ 88029 w 180136"/>
              <a:gd name="connsiteY1" fmla="*/ 89101 h 137216"/>
              <a:gd name="connsiteX2" fmla="*/ 135654 w 180136"/>
              <a:gd name="connsiteY2" fmla="*/ 127201 h 137216"/>
              <a:gd name="connsiteX3" fmla="*/ 180104 w 180136"/>
              <a:gd name="connsiteY3" fmla="*/ 136726 h 137216"/>
              <a:gd name="connsiteX4" fmla="*/ 140416 w 180136"/>
              <a:gd name="connsiteY4" fmla="*/ 116088 h 137216"/>
              <a:gd name="connsiteX5" fmla="*/ 716 w 180136"/>
              <a:gd name="connsiteY5" fmla="*/ 201 h 1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136" h="137216">
                <a:moveTo>
                  <a:pt x="716" y="201"/>
                </a:moveTo>
                <a:cubicBezTo>
                  <a:pt x="-8015" y="-4297"/>
                  <a:pt x="65539" y="67934"/>
                  <a:pt x="88029" y="89101"/>
                </a:cubicBezTo>
                <a:cubicBezTo>
                  <a:pt x="110519" y="110268"/>
                  <a:pt x="120308" y="119264"/>
                  <a:pt x="135654" y="127201"/>
                </a:cubicBezTo>
                <a:cubicBezTo>
                  <a:pt x="151000" y="135138"/>
                  <a:pt x="179310" y="138578"/>
                  <a:pt x="180104" y="136726"/>
                </a:cubicBezTo>
                <a:cubicBezTo>
                  <a:pt x="180898" y="134874"/>
                  <a:pt x="167139" y="136990"/>
                  <a:pt x="140416" y="116088"/>
                </a:cubicBezTo>
                <a:cubicBezTo>
                  <a:pt x="113693" y="95186"/>
                  <a:pt x="9447" y="4699"/>
                  <a:pt x="716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5A01555-3445-45C4-B7FE-E133456A9EC4}"/>
              </a:ext>
            </a:extLst>
          </p:cNvPr>
          <p:cNvSpPr/>
          <p:nvPr/>
        </p:nvSpPr>
        <p:spPr>
          <a:xfrm>
            <a:off x="3659138" y="4947075"/>
            <a:ext cx="233543" cy="19199"/>
          </a:xfrm>
          <a:custGeom>
            <a:avLst/>
            <a:gdLst>
              <a:gd name="connsiteX0" fmla="*/ 50 w 233543"/>
              <a:gd name="connsiteY0" fmla="*/ 13993 h 19199"/>
              <a:gd name="connsiteX1" fmla="*/ 106412 w 233543"/>
              <a:gd name="connsiteY1" fmla="*/ 13993 h 19199"/>
              <a:gd name="connsiteX2" fmla="*/ 161975 w 233543"/>
              <a:gd name="connsiteY2" fmla="*/ 18755 h 19199"/>
              <a:gd name="connsiteX3" fmla="*/ 233412 w 233543"/>
              <a:gd name="connsiteY3" fmla="*/ 1293 h 19199"/>
              <a:gd name="connsiteX4" fmla="*/ 181025 w 233543"/>
              <a:gd name="connsiteY4" fmla="*/ 1293 h 19199"/>
              <a:gd name="connsiteX5" fmla="*/ 120700 w 233543"/>
              <a:gd name="connsiteY5" fmla="*/ 2880 h 19199"/>
              <a:gd name="connsiteX6" fmla="*/ 50 w 233543"/>
              <a:gd name="connsiteY6" fmla="*/ 13993 h 1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543" h="19199">
                <a:moveTo>
                  <a:pt x="50" y="13993"/>
                </a:moveTo>
                <a:cubicBezTo>
                  <a:pt x="-2331" y="15845"/>
                  <a:pt x="79425" y="13199"/>
                  <a:pt x="106412" y="13993"/>
                </a:cubicBezTo>
                <a:cubicBezTo>
                  <a:pt x="133399" y="14787"/>
                  <a:pt x="140808" y="20872"/>
                  <a:pt x="161975" y="18755"/>
                </a:cubicBezTo>
                <a:cubicBezTo>
                  <a:pt x="183142" y="16638"/>
                  <a:pt x="230237" y="4203"/>
                  <a:pt x="233412" y="1293"/>
                </a:cubicBezTo>
                <a:cubicBezTo>
                  <a:pt x="236587" y="-1617"/>
                  <a:pt x="181025" y="1293"/>
                  <a:pt x="181025" y="1293"/>
                </a:cubicBezTo>
                <a:cubicBezTo>
                  <a:pt x="162240" y="1557"/>
                  <a:pt x="147952" y="1293"/>
                  <a:pt x="120700" y="2880"/>
                </a:cubicBezTo>
                <a:cubicBezTo>
                  <a:pt x="93448" y="4467"/>
                  <a:pt x="2431" y="12141"/>
                  <a:pt x="50" y="13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534F092-43A8-4759-A6B3-E943864AF0A4}"/>
              </a:ext>
            </a:extLst>
          </p:cNvPr>
          <p:cNvSpPr/>
          <p:nvPr/>
        </p:nvSpPr>
        <p:spPr>
          <a:xfrm>
            <a:off x="3560758" y="4927276"/>
            <a:ext cx="123830" cy="53429"/>
          </a:xfrm>
          <a:custGeom>
            <a:avLst/>
            <a:gdLst>
              <a:gd name="connsiteX0" fmla="*/ 123830 w 123830"/>
              <a:gd name="connsiteY0" fmla="*/ 454 h 53429"/>
              <a:gd name="connsiteX1" fmla="*/ 31755 w 123830"/>
              <a:gd name="connsiteY1" fmla="*/ 36967 h 53429"/>
              <a:gd name="connsiteX2" fmla="*/ 5 w 123830"/>
              <a:gd name="connsiteY2" fmla="*/ 52842 h 53429"/>
              <a:gd name="connsiteX3" fmla="*/ 30167 w 123830"/>
              <a:gd name="connsiteY3" fmla="*/ 17917 h 53429"/>
              <a:gd name="connsiteX4" fmla="*/ 123830 w 123830"/>
              <a:gd name="connsiteY4" fmla="*/ 454 h 5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0" h="53429">
                <a:moveTo>
                  <a:pt x="123830" y="454"/>
                </a:moveTo>
                <a:cubicBezTo>
                  <a:pt x="124095" y="3629"/>
                  <a:pt x="52393" y="28236"/>
                  <a:pt x="31755" y="36967"/>
                </a:cubicBezTo>
                <a:cubicBezTo>
                  <a:pt x="11117" y="45698"/>
                  <a:pt x="270" y="56017"/>
                  <a:pt x="5" y="52842"/>
                </a:cubicBezTo>
                <a:cubicBezTo>
                  <a:pt x="-260" y="49667"/>
                  <a:pt x="9794" y="24267"/>
                  <a:pt x="30167" y="17917"/>
                </a:cubicBezTo>
                <a:cubicBezTo>
                  <a:pt x="50540" y="11567"/>
                  <a:pt x="123565" y="-2721"/>
                  <a:pt x="123830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147D3E8-2D95-4B04-9D15-C1AFC3442EAB}"/>
              </a:ext>
            </a:extLst>
          </p:cNvPr>
          <p:cNvSpPr/>
          <p:nvPr/>
        </p:nvSpPr>
        <p:spPr>
          <a:xfrm>
            <a:off x="3470772" y="4817990"/>
            <a:ext cx="120153" cy="81165"/>
          </a:xfrm>
          <a:custGeom>
            <a:avLst/>
            <a:gdLst>
              <a:gd name="connsiteX0" fmla="*/ 120153 w 120153"/>
              <a:gd name="connsiteY0" fmla="*/ 81165 h 81165"/>
              <a:gd name="connsiteX1" fmla="*/ 45541 w 120153"/>
              <a:gd name="connsiteY1" fmla="*/ 30365 h 81165"/>
              <a:gd name="connsiteX2" fmla="*/ 1091 w 120153"/>
              <a:gd name="connsiteY2" fmla="*/ 203 h 81165"/>
              <a:gd name="connsiteX3" fmla="*/ 120153 w 120153"/>
              <a:gd name="connsiteY3" fmla="*/ 81165 h 8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153" h="81165">
                <a:moveTo>
                  <a:pt x="120153" y="81165"/>
                </a:moveTo>
                <a:lnTo>
                  <a:pt x="45541" y="30365"/>
                </a:lnTo>
                <a:cubicBezTo>
                  <a:pt x="25697" y="16871"/>
                  <a:pt x="-6317" y="-2178"/>
                  <a:pt x="1091" y="203"/>
                </a:cubicBezTo>
                <a:cubicBezTo>
                  <a:pt x="8499" y="2584"/>
                  <a:pt x="112745" y="76138"/>
                  <a:pt x="120153" y="8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775A6D21-4A9E-4400-9F3F-648B9E9E6BE6}"/>
              </a:ext>
            </a:extLst>
          </p:cNvPr>
          <p:cNvSpPr/>
          <p:nvPr/>
        </p:nvSpPr>
        <p:spPr>
          <a:xfrm>
            <a:off x="3503806" y="4870473"/>
            <a:ext cx="72847" cy="92316"/>
          </a:xfrm>
          <a:custGeom>
            <a:avLst/>
            <a:gdLst>
              <a:gd name="connsiteX0" fmla="*/ 72832 w 72847"/>
              <a:gd name="connsiteY0" fmla="*/ 107 h 92316"/>
              <a:gd name="connsiteX1" fmla="*/ 10919 w 72847"/>
              <a:gd name="connsiteY1" fmla="*/ 55670 h 92316"/>
              <a:gd name="connsiteX2" fmla="*/ 9332 w 72847"/>
              <a:gd name="connsiteY2" fmla="*/ 92182 h 92316"/>
              <a:gd name="connsiteX3" fmla="*/ 4569 w 72847"/>
              <a:gd name="connsiteY3" fmla="*/ 42970 h 92316"/>
              <a:gd name="connsiteX4" fmla="*/ 72832 w 72847"/>
              <a:gd name="connsiteY4" fmla="*/ 107 h 9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47" h="92316">
                <a:moveTo>
                  <a:pt x="72832" y="107"/>
                </a:moveTo>
                <a:cubicBezTo>
                  <a:pt x="73890" y="2224"/>
                  <a:pt x="21502" y="40324"/>
                  <a:pt x="10919" y="55670"/>
                </a:cubicBezTo>
                <a:cubicBezTo>
                  <a:pt x="336" y="71016"/>
                  <a:pt x="10390" y="94299"/>
                  <a:pt x="9332" y="92182"/>
                </a:cubicBezTo>
                <a:cubicBezTo>
                  <a:pt x="8274" y="90065"/>
                  <a:pt x="-7602" y="58316"/>
                  <a:pt x="4569" y="42970"/>
                </a:cubicBezTo>
                <a:cubicBezTo>
                  <a:pt x="16740" y="27624"/>
                  <a:pt x="71774" y="-2010"/>
                  <a:pt x="72832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694E9574-FA5D-4AA3-BD1E-D9F4B1FD8C46}"/>
              </a:ext>
            </a:extLst>
          </p:cNvPr>
          <p:cNvSpPr/>
          <p:nvPr/>
        </p:nvSpPr>
        <p:spPr>
          <a:xfrm>
            <a:off x="3594077" y="4595362"/>
            <a:ext cx="271175" cy="65841"/>
          </a:xfrm>
          <a:custGeom>
            <a:avLst/>
            <a:gdLst>
              <a:gd name="connsiteX0" fmla="*/ 23 w 271175"/>
              <a:gd name="connsiteY0" fmla="*/ 65668 h 65841"/>
              <a:gd name="connsiteX1" fmla="*/ 122261 w 271175"/>
              <a:gd name="connsiteY1" fmla="*/ 21218 h 65841"/>
              <a:gd name="connsiteX2" fmla="*/ 269898 w 271175"/>
              <a:gd name="connsiteY2" fmla="*/ 27568 h 65841"/>
              <a:gd name="connsiteX3" fmla="*/ 190523 w 271175"/>
              <a:gd name="connsiteY3" fmla="*/ 11693 h 65841"/>
              <a:gd name="connsiteX4" fmla="*/ 131786 w 271175"/>
              <a:gd name="connsiteY4" fmla="*/ 2168 h 65841"/>
              <a:gd name="connsiteX5" fmla="*/ 23 w 271175"/>
              <a:gd name="connsiteY5" fmla="*/ 65668 h 6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175" h="65841">
                <a:moveTo>
                  <a:pt x="23" y="65668"/>
                </a:moveTo>
                <a:cubicBezTo>
                  <a:pt x="-1564" y="68843"/>
                  <a:pt x="77282" y="27568"/>
                  <a:pt x="122261" y="21218"/>
                </a:cubicBezTo>
                <a:cubicBezTo>
                  <a:pt x="167240" y="14868"/>
                  <a:pt x="258521" y="29155"/>
                  <a:pt x="269898" y="27568"/>
                </a:cubicBezTo>
                <a:cubicBezTo>
                  <a:pt x="281275" y="25980"/>
                  <a:pt x="213542" y="15926"/>
                  <a:pt x="190523" y="11693"/>
                </a:cubicBezTo>
                <a:cubicBezTo>
                  <a:pt x="167504" y="7460"/>
                  <a:pt x="160626" y="-4976"/>
                  <a:pt x="131786" y="2168"/>
                </a:cubicBezTo>
                <a:cubicBezTo>
                  <a:pt x="102947" y="9312"/>
                  <a:pt x="1610" y="62493"/>
                  <a:pt x="23" y="6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384E438-FE26-46BB-AB84-632228BF3AD6}"/>
              </a:ext>
            </a:extLst>
          </p:cNvPr>
          <p:cNvSpPr/>
          <p:nvPr/>
        </p:nvSpPr>
        <p:spPr>
          <a:xfrm>
            <a:off x="3487470" y="4641966"/>
            <a:ext cx="103696" cy="120709"/>
          </a:xfrm>
          <a:custGeom>
            <a:avLst/>
            <a:gdLst>
              <a:gd name="connsiteX0" fmla="*/ 103455 w 103696"/>
              <a:gd name="connsiteY0" fmla="*/ 14 h 120709"/>
              <a:gd name="connsiteX1" fmla="*/ 33605 w 103696"/>
              <a:gd name="connsiteY1" fmla="*/ 76214 h 120709"/>
              <a:gd name="connsiteX2" fmla="*/ 14555 w 103696"/>
              <a:gd name="connsiteY2" fmla="*/ 120664 h 120709"/>
              <a:gd name="connsiteX3" fmla="*/ 6618 w 103696"/>
              <a:gd name="connsiteY3" fmla="*/ 82564 h 120709"/>
              <a:gd name="connsiteX4" fmla="*/ 103455 w 103696"/>
              <a:gd name="connsiteY4" fmla="*/ 14 h 1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96" h="120709">
                <a:moveTo>
                  <a:pt x="103455" y="14"/>
                </a:moveTo>
                <a:cubicBezTo>
                  <a:pt x="107953" y="-1044"/>
                  <a:pt x="48422" y="56106"/>
                  <a:pt x="33605" y="76214"/>
                </a:cubicBezTo>
                <a:cubicBezTo>
                  <a:pt x="18788" y="96322"/>
                  <a:pt x="19053" y="119606"/>
                  <a:pt x="14555" y="120664"/>
                </a:cubicBezTo>
                <a:cubicBezTo>
                  <a:pt x="10057" y="121722"/>
                  <a:pt x="-10315" y="103995"/>
                  <a:pt x="6618" y="82564"/>
                </a:cubicBezTo>
                <a:cubicBezTo>
                  <a:pt x="23551" y="61133"/>
                  <a:pt x="98957" y="1072"/>
                  <a:pt x="10345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C2BB147-53B0-4EF5-886E-76609951EC51}"/>
              </a:ext>
            </a:extLst>
          </p:cNvPr>
          <p:cNvSpPr/>
          <p:nvPr/>
        </p:nvSpPr>
        <p:spPr>
          <a:xfrm>
            <a:off x="3456354" y="4573181"/>
            <a:ext cx="125116" cy="171272"/>
          </a:xfrm>
          <a:custGeom>
            <a:avLst/>
            <a:gdLst>
              <a:gd name="connsiteX0" fmla="*/ 125046 w 125116"/>
              <a:gd name="connsiteY0" fmla="*/ 537 h 171272"/>
              <a:gd name="connsiteX1" fmla="*/ 34559 w 125116"/>
              <a:gd name="connsiteY1" fmla="*/ 78324 h 171272"/>
              <a:gd name="connsiteX2" fmla="*/ 1221 w 125116"/>
              <a:gd name="connsiteY2" fmla="*/ 170399 h 171272"/>
              <a:gd name="connsiteX3" fmla="*/ 18684 w 125116"/>
              <a:gd name="connsiteY3" fmla="*/ 118012 h 171272"/>
              <a:gd name="connsiteX4" fmla="*/ 125046 w 125116"/>
              <a:gd name="connsiteY4" fmla="*/ 537 h 17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16" h="171272">
                <a:moveTo>
                  <a:pt x="125046" y="537"/>
                </a:moveTo>
                <a:cubicBezTo>
                  <a:pt x="127692" y="-6078"/>
                  <a:pt x="55196" y="50014"/>
                  <a:pt x="34559" y="78324"/>
                </a:cubicBezTo>
                <a:cubicBezTo>
                  <a:pt x="13921" y="106634"/>
                  <a:pt x="3867" y="163784"/>
                  <a:pt x="1221" y="170399"/>
                </a:cubicBezTo>
                <a:cubicBezTo>
                  <a:pt x="-1425" y="177014"/>
                  <a:pt x="-1424" y="144735"/>
                  <a:pt x="18684" y="118012"/>
                </a:cubicBezTo>
                <a:cubicBezTo>
                  <a:pt x="38792" y="91289"/>
                  <a:pt x="122400" y="7152"/>
                  <a:pt x="125046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A00022F-6D69-4044-A392-5724088B8009}"/>
              </a:ext>
            </a:extLst>
          </p:cNvPr>
          <p:cNvSpPr/>
          <p:nvPr/>
        </p:nvSpPr>
        <p:spPr>
          <a:xfrm>
            <a:off x="3654329" y="4607050"/>
            <a:ext cx="298641" cy="336003"/>
          </a:xfrm>
          <a:custGeom>
            <a:avLst/>
            <a:gdLst>
              <a:gd name="connsiteX0" fmla="*/ 274734 w 298641"/>
              <a:gd name="connsiteY0" fmla="*/ 34930 h 336003"/>
              <a:gd name="connsiteX1" fmla="*/ 296959 w 298641"/>
              <a:gd name="connsiteY1" fmla="*/ 152405 h 336003"/>
              <a:gd name="connsiteX2" fmla="*/ 254096 w 298641"/>
              <a:gd name="connsiteY2" fmla="*/ 263530 h 336003"/>
              <a:gd name="connsiteX3" fmla="*/ 176309 w 298641"/>
              <a:gd name="connsiteY3" fmla="*/ 331793 h 336003"/>
              <a:gd name="connsiteX4" fmla="*/ 112809 w 298641"/>
              <a:gd name="connsiteY4" fmla="*/ 322268 h 336003"/>
              <a:gd name="connsiteX5" fmla="*/ 31846 w 298641"/>
              <a:gd name="connsiteY5" fmla="*/ 269880 h 336003"/>
              <a:gd name="connsiteX6" fmla="*/ 96 w 298641"/>
              <a:gd name="connsiteY6" fmla="*/ 173043 h 336003"/>
              <a:gd name="connsiteX7" fmla="*/ 23909 w 298641"/>
              <a:gd name="connsiteY7" fmla="*/ 74618 h 336003"/>
              <a:gd name="connsiteX8" fmla="*/ 76296 w 298641"/>
              <a:gd name="connsiteY8" fmla="*/ 14293 h 336003"/>
              <a:gd name="connsiteX9" fmla="*/ 139796 w 298641"/>
              <a:gd name="connsiteY9" fmla="*/ 5 h 336003"/>
              <a:gd name="connsiteX10" fmla="*/ 274734 w 298641"/>
              <a:gd name="connsiteY10" fmla="*/ 34930 h 33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641" h="336003">
                <a:moveTo>
                  <a:pt x="274734" y="34930"/>
                </a:moveTo>
                <a:cubicBezTo>
                  <a:pt x="300928" y="60330"/>
                  <a:pt x="300399" y="114305"/>
                  <a:pt x="296959" y="152405"/>
                </a:cubicBezTo>
                <a:cubicBezTo>
                  <a:pt x="293519" y="190505"/>
                  <a:pt x="274204" y="233632"/>
                  <a:pt x="254096" y="263530"/>
                </a:cubicBezTo>
                <a:cubicBezTo>
                  <a:pt x="233988" y="293428"/>
                  <a:pt x="199857" y="322003"/>
                  <a:pt x="176309" y="331793"/>
                </a:cubicBezTo>
                <a:cubicBezTo>
                  <a:pt x="152761" y="341583"/>
                  <a:pt x="136886" y="332587"/>
                  <a:pt x="112809" y="322268"/>
                </a:cubicBezTo>
                <a:cubicBezTo>
                  <a:pt x="88732" y="311949"/>
                  <a:pt x="50631" y="294751"/>
                  <a:pt x="31846" y="269880"/>
                </a:cubicBezTo>
                <a:cubicBezTo>
                  <a:pt x="13060" y="245009"/>
                  <a:pt x="1419" y="205587"/>
                  <a:pt x="96" y="173043"/>
                </a:cubicBezTo>
                <a:cubicBezTo>
                  <a:pt x="-1227" y="140499"/>
                  <a:pt x="11209" y="101076"/>
                  <a:pt x="23909" y="74618"/>
                </a:cubicBezTo>
                <a:cubicBezTo>
                  <a:pt x="36609" y="48160"/>
                  <a:pt x="56981" y="26728"/>
                  <a:pt x="76296" y="14293"/>
                </a:cubicBezTo>
                <a:cubicBezTo>
                  <a:pt x="95610" y="1857"/>
                  <a:pt x="114131" y="270"/>
                  <a:pt x="139796" y="5"/>
                </a:cubicBezTo>
                <a:cubicBezTo>
                  <a:pt x="165461" y="-260"/>
                  <a:pt x="248540" y="9530"/>
                  <a:pt x="274734" y="349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楕円 1050">
            <a:extLst>
              <a:ext uri="{FF2B5EF4-FFF2-40B4-BE49-F238E27FC236}">
                <a16:creationId xmlns:a16="http://schemas.microsoft.com/office/drawing/2014/main" id="{A96AEED6-A0A5-445A-9FFB-A5CC0AEBA9D2}"/>
              </a:ext>
            </a:extLst>
          </p:cNvPr>
          <p:cNvSpPr/>
          <p:nvPr/>
        </p:nvSpPr>
        <p:spPr>
          <a:xfrm>
            <a:off x="3852863" y="47404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B219C807-118E-40D7-A42B-B20028C17101}"/>
              </a:ext>
            </a:extLst>
          </p:cNvPr>
          <p:cNvSpPr/>
          <p:nvPr/>
        </p:nvSpPr>
        <p:spPr>
          <a:xfrm>
            <a:off x="3790951" y="466738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D1F075A-DD99-4721-AFE3-484B8F8D1145}"/>
              </a:ext>
            </a:extLst>
          </p:cNvPr>
          <p:cNvSpPr/>
          <p:nvPr/>
        </p:nvSpPr>
        <p:spPr>
          <a:xfrm>
            <a:off x="5130800" y="4339023"/>
            <a:ext cx="464223" cy="161140"/>
          </a:xfrm>
          <a:custGeom>
            <a:avLst/>
            <a:gdLst>
              <a:gd name="connsiteX0" fmla="*/ 0 w 464223"/>
              <a:gd name="connsiteY0" fmla="*/ 161140 h 161140"/>
              <a:gd name="connsiteX1" fmla="*/ 239183 w 464223"/>
              <a:gd name="connsiteY1" fmla="*/ 61657 h 161140"/>
              <a:gd name="connsiteX2" fmla="*/ 461433 w 464223"/>
              <a:gd name="connsiteY2" fmla="*/ 274 h 161140"/>
              <a:gd name="connsiteX3" fmla="*/ 355600 w 464223"/>
              <a:gd name="connsiteY3" fmla="*/ 40490 h 161140"/>
              <a:gd name="connsiteX4" fmla="*/ 230717 w 464223"/>
              <a:gd name="connsiteY4" fmla="*/ 74357 h 161140"/>
              <a:gd name="connsiteX5" fmla="*/ 0 w 464223"/>
              <a:gd name="connsiteY5" fmla="*/ 161140 h 1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223" h="161140">
                <a:moveTo>
                  <a:pt x="0" y="161140"/>
                </a:moveTo>
                <a:cubicBezTo>
                  <a:pt x="81139" y="124804"/>
                  <a:pt x="162278" y="88468"/>
                  <a:pt x="239183" y="61657"/>
                </a:cubicBezTo>
                <a:cubicBezTo>
                  <a:pt x="316088" y="34846"/>
                  <a:pt x="442030" y="3802"/>
                  <a:pt x="461433" y="274"/>
                </a:cubicBezTo>
                <a:cubicBezTo>
                  <a:pt x="480836" y="-3254"/>
                  <a:pt x="394053" y="28143"/>
                  <a:pt x="355600" y="40490"/>
                </a:cubicBezTo>
                <a:cubicBezTo>
                  <a:pt x="317147" y="52837"/>
                  <a:pt x="230717" y="74357"/>
                  <a:pt x="230717" y="74357"/>
                </a:cubicBezTo>
                <a:lnTo>
                  <a:pt x="0" y="1611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5AA5BCF-552C-4048-915C-5B94009ACE35}"/>
              </a:ext>
            </a:extLst>
          </p:cNvPr>
          <p:cNvSpPr/>
          <p:nvPr/>
        </p:nvSpPr>
        <p:spPr>
          <a:xfrm>
            <a:off x="5610468" y="4267317"/>
            <a:ext cx="384625" cy="82861"/>
          </a:xfrm>
          <a:custGeom>
            <a:avLst/>
            <a:gdLst>
              <a:gd name="connsiteX0" fmla="*/ 815 w 384625"/>
              <a:gd name="connsiteY0" fmla="*/ 82563 h 82861"/>
              <a:gd name="connsiteX1" fmla="*/ 214599 w 384625"/>
              <a:gd name="connsiteY1" fmla="*/ 31763 h 82861"/>
              <a:gd name="connsiteX2" fmla="*/ 381815 w 384625"/>
              <a:gd name="connsiteY2" fmla="*/ 4246 h 82861"/>
              <a:gd name="connsiteX3" fmla="*/ 297149 w 384625"/>
              <a:gd name="connsiteY3" fmla="*/ 6363 h 82861"/>
              <a:gd name="connsiteX4" fmla="*/ 815 w 384625"/>
              <a:gd name="connsiteY4" fmla="*/ 82563 h 8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625" h="82861">
                <a:moveTo>
                  <a:pt x="815" y="82563"/>
                </a:moveTo>
                <a:cubicBezTo>
                  <a:pt x="-12943" y="86796"/>
                  <a:pt x="151099" y="44816"/>
                  <a:pt x="214599" y="31763"/>
                </a:cubicBezTo>
                <a:cubicBezTo>
                  <a:pt x="278099" y="18710"/>
                  <a:pt x="368057" y="8479"/>
                  <a:pt x="381815" y="4246"/>
                </a:cubicBezTo>
                <a:cubicBezTo>
                  <a:pt x="395573" y="13"/>
                  <a:pt x="357474" y="-3515"/>
                  <a:pt x="297149" y="6363"/>
                </a:cubicBezTo>
                <a:cubicBezTo>
                  <a:pt x="236824" y="16241"/>
                  <a:pt x="14573" y="78330"/>
                  <a:pt x="815" y="8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761E4AD0-BF84-4E26-A854-F6DA89B6AA3D}"/>
              </a:ext>
            </a:extLst>
          </p:cNvPr>
          <p:cNvSpPr/>
          <p:nvPr/>
        </p:nvSpPr>
        <p:spPr>
          <a:xfrm>
            <a:off x="5968157" y="4267097"/>
            <a:ext cx="385857" cy="125443"/>
          </a:xfrm>
          <a:custGeom>
            <a:avLst/>
            <a:gdLst>
              <a:gd name="connsiteX0" fmla="*/ 843 w 385857"/>
              <a:gd name="connsiteY0" fmla="*/ 25633 h 125443"/>
              <a:gd name="connsiteX1" fmla="*/ 151126 w 385857"/>
              <a:gd name="connsiteY1" fmla="*/ 27750 h 125443"/>
              <a:gd name="connsiteX2" fmla="*/ 383960 w 385857"/>
              <a:gd name="connsiteY2" fmla="*/ 125116 h 125443"/>
              <a:gd name="connsiteX3" fmla="*/ 267543 w 385857"/>
              <a:gd name="connsiteY3" fmla="*/ 61616 h 125443"/>
              <a:gd name="connsiteX4" fmla="*/ 197693 w 385857"/>
              <a:gd name="connsiteY4" fmla="*/ 23516 h 125443"/>
              <a:gd name="connsiteX5" fmla="*/ 93976 w 385857"/>
              <a:gd name="connsiteY5" fmla="*/ 233 h 125443"/>
              <a:gd name="connsiteX6" fmla="*/ 843 w 385857"/>
              <a:gd name="connsiteY6" fmla="*/ 25633 h 12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857" h="125443">
                <a:moveTo>
                  <a:pt x="843" y="25633"/>
                </a:moveTo>
                <a:cubicBezTo>
                  <a:pt x="10368" y="30219"/>
                  <a:pt x="87273" y="11170"/>
                  <a:pt x="151126" y="27750"/>
                </a:cubicBezTo>
                <a:cubicBezTo>
                  <a:pt x="214979" y="44330"/>
                  <a:pt x="364557" y="119472"/>
                  <a:pt x="383960" y="125116"/>
                </a:cubicBezTo>
                <a:cubicBezTo>
                  <a:pt x="403363" y="130760"/>
                  <a:pt x="267543" y="61616"/>
                  <a:pt x="267543" y="61616"/>
                </a:cubicBezTo>
                <a:cubicBezTo>
                  <a:pt x="236499" y="44683"/>
                  <a:pt x="226621" y="33746"/>
                  <a:pt x="197693" y="23516"/>
                </a:cubicBezTo>
                <a:cubicBezTo>
                  <a:pt x="168765" y="13286"/>
                  <a:pt x="122904" y="3055"/>
                  <a:pt x="93976" y="233"/>
                </a:cubicBezTo>
                <a:cubicBezTo>
                  <a:pt x="65048" y="-2589"/>
                  <a:pt x="-8682" y="21047"/>
                  <a:pt x="843" y="25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E81AE97-55DC-4190-ADE9-FD04365DF188}"/>
              </a:ext>
            </a:extLst>
          </p:cNvPr>
          <p:cNvSpPr/>
          <p:nvPr/>
        </p:nvSpPr>
        <p:spPr>
          <a:xfrm>
            <a:off x="5019772" y="4323979"/>
            <a:ext cx="155936" cy="227068"/>
          </a:xfrm>
          <a:custGeom>
            <a:avLst/>
            <a:gdLst>
              <a:gd name="connsiteX0" fmla="*/ 961 w 155936"/>
              <a:gd name="connsiteY0" fmla="*/ 501 h 227068"/>
              <a:gd name="connsiteX1" fmla="*/ 45411 w 155936"/>
              <a:gd name="connsiteY1" fmla="*/ 106334 h 227068"/>
              <a:gd name="connsiteX2" fmla="*/ 108911 w 155936"/>
              <a:gd name="connsiteY2" fmla="*/ 220634 h 227068"/>
              <a:gd name="connsiteX3" fmla="*/ 155478 w 155936"/>
              <a:gd name="connsiteY3" fmla="*/ 212168 h 227068"/>
              <a:gd name="connsiteX4" fmla="*/ 130078 w 155936"/>
              <a:gd name="connsiteY4" fmla="*/ 207934 h 227068"/>
              <a:gd name="connsiteX5" fmla="*/ 87745 w 155936"/>
              <a:gd name="connsiteY5" fmla="*/ 150784 h 227068"/>
              <a:gd name="connsiteX6" fmla="*/ 961 w 155936"/>
              <a:gd name="connsiteY6" fmla="*/ 501 h 2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936" h="227068">
                <a:moveTo>
                  <a:pt x="961" y="501"/>
                </a:moveTo>
                <a:cubicBezTo>
                  <a:pt x="-6095" y="-6907"/>
                  <a:pt x="27419" y="69645"/>
                  <a:pt x="45411" y="106334"/>
                </a:cubicBezTo>
                <a:cubicBezTo>
                  <a:pt x="63403" y="143023"/>
                  <a:pt x="90567" y="202995"/>
                  <a:pt x="108911" y="220634"/>
                </a:cubicBezTo>
                <a:cubicBezTo>
                  <a:pt x="127255" y="238273"/>
                  <a:pt x="151950" y="214285"/>
                  <a:pt x="155478" y="212168"/>
                </a:cubicBezTo>
                <a:cubicBezTo>
                  <a:pt x="159006" y="210051"/>
                  <a:pt x="141367" y="218165"/>
                  <a:pt x="130078" y="207934"/>
                </a:cubicBezTo>
                <a:cubicBezTo>
                  <a:pt x="118789" y="197703"/>
                  <a:pt x="105737" y="183945"/>
                  <a:pt x="87745" y="150784"/>
                </a:cubicBezTo>
                <a:cubicBezTo>
                  <a:pt x="69753" y="117623"/>
                  <a:pt x="8017" y="7909"/>
                  <a:pt x="961" y="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ACACE6A-18F6-488F-B05D-32B1015A04DB}"/>
              </a:ext>
            </a:extLst>
          </p:cNvPr>
          <p:cNvSpPr/>
          <p:nvPr/>
        </p:nvSpPr>
        <p:spPr>
          <a:xfrm>
            <a:off x="5088707" y="4247810"/>
            <a:ext cx="70317" cy="201757"/>
          </a:xfrm>
          <a:custGeom>
            <a:avLst/>
            <a:gdLst>
              <a:gd name="connsiteX0" fmla="*/ 6110 w 70317"/>
              <a:gd name="connsiteY0" fmla="*/ 201553 h 201757"/>
              <a:gd name="connsiteX1" fmla="*/ 6110 w 70317"/>
              <a:gd name="connsiteY1" fmla="*/ 87253 h 201757"/>
              <a:gd name="connsiteX2" fmla="*/ 69610 w 70317"/>
              <a:gd name="connsiteY2" fmla="*/ 470 h 201757"/>
              <a:gd name="connsiteX3" fmla="*/ 37860 w 70317"/>
              <a:gd name="connsiteY3" fmla="*/ 57620 h 201757"/>
              <a:gd name="connsiteX4" fmla="*/ 6110 w 70317"/>
              <a:gd name="connsiteY4" fmla="*/ 201553 h 20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17" h="201757">
                <a:moveTo>
                  <a:pt x="6110" y="201553"/>
                </a:moveTo>
                <a:cubicBezTo>
                  <a:pt x="818" y="206492"/>
                  <a:pt x="-4473" y="120767"/>
                  <a:pt x="6110" y="87253"/>
                </a:cubicBezTo>
                <a:cubicBezTo>
                  <a:pt x="16693" y="53739"/>
                  <a:pt x="64318" y="5409"/>
                  <a:pt x="69610" y="470"/>
                </a:cubicBezTo>
                <a:cubicBezTo>
                  <a:pt x="74902" y="-4469"/>
                  <a:pt x="49149" y="30456"/>
                  <a:pt x="37860" y="57620"/>
                </a:cubicBezTo>
                <a:cubicBezTo>
                  <a:pt x="26571" y="84784"/>
                  <a:pt x="11402" y="196614"/>
                  <a:pt x="6110" y="201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D94F386-036A-4CF0-9BDD-0B1DCB01668B}"/>
              </a:ext>
            </a:extLst>
          </p:cNvPr>
          <p:cNvSpPr/>
          <p:nvPr/>
        </p:nvSpPr>
        <p:spPr>
          <a:xfrm>
            <a:off x="5213459" y="4169851"/>
            <a:ext cx="396831" cy="105959"/>
          </a:xfrm>
          <a:custGeom>
            <a:avLst/>
            <a:gdLst>
              <a:gd name="connsiteX0" fmla="*/ 2008 w 396831"/>
              <a:gd name="connsiteY0" fmla="*/ 105946 h 105959"/>
              <a:gd name="connsiteX1" fmla="*/ 122658 w 396831"/>
              <a:gd name="connsiteY1" fmla="*/ 27629 h 105959"/>
              <a:gd name="connsiteX2" fmla="*/ 395708 w 396831"/>
              <a:gd name="connsiteY2" fmla="*/ 112 h 105959"/>
              <a:gd name="connsiteX3" fmla="*/ 211558 w 396831"/>
              <a:gd name="connsiteY3" fmla="*/ 21279 h 105959"/>
              <a:gd name="connsiteX4" fmla="*/ 2008 w 396831"/>
              <a:gd name="connsiteY4" fmla="*/ 105946 h 10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31" h="105959">
                <a:moveTo>
                  <a:pt x="2008" y="105946"/>
                </a:moveTo>
                <a:cubicBezTo>
                  <a:pt x="-12809" y="107004"/>
                  <a:pt x="57041" y="45268"/>
                  <a:pt x="122658" y="27629"/>
                </a:cubicBezTo>
                <a:cubicBezTo>
                  <a:pt x="188275" y="9990"/>
                  <a:pt x="380891" y="1170"/>
                  <a:pt x="395708" y="112"/>
                </a:cubicBezTo>
                <a:cubicBezTo>
                  <a:pt x="410525" y="-946"/>
                  <a:pt x="275058" y="5404"/>
                  <a:pt x="211558" y="21279"/>
                </a:cubicBezTo>
                <a:cubicBezTo>
                  <a:pt x="148058" y="37154"/>
                  <a:pt x="16825" y="104888"/>
                  <a:pt x="2008" y="105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13B553F-56B0-4607-959E-2A012357D805}"/>
              </a:ext>
            </a:extLst>
          </p:cNvPr>
          <p:cNvSpPr/>
          <p:nvPr/>
        </p:nvSpPr>
        <p:spPr>
          <a:xfrm>
            <a:off x="5161665" y="4194780"/>
            <a:ext cx="111010" cy="105443"/>
          </a:xfrm>
          <a:custGeom>
            <a:avLst/>
            <a:gdLst>
              <a:gd name="connsiteX0" fmla="*/ 110952 w 111010"/>
              <a:gd name="connsiteY0" fmla="*/ 583 h 105443"/>
              <a:gd name="connsiteX1" fmla="*/ 19935 w 111010"/>
              <a:gd name="connsiteY1" fmla="*/ 64083 h 105443"/>
              <a:gd name="connsiteX2" fmla="*/ 5118 w 111010"/>
              <a:gd name="connsiteY2" fmla="*/ 104300 h 105443"/>
              <a:gd name="connsiteX3" fmla="*/ 110952 w 111010"/>
              <a:gd name="connsiteY3" fmla="*/ 583 h 10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10" h="105443">
                <a:moveTo>
                  <a:pt x="110952" y="583"/>
                </a:moveTo>
                <a:cubicBezTo>
                  <a:pt x="113421" y="-6120"/>
                  <a:pt x="37574" y="46797"/>
                  <a:pt x="19935" y="64083"/>
                </a:cubicBezTo>
                <a:cubicBezTo>
                  <a:pt x="2296" y="81369"/>
                  <a:pt x="-6171" y="111708"/>
                  <a:pt x="5118" y="104300"/>
                </a:cubicBezTo>
                <a:cubicBezTo>
                  <a:pt x="16407" y="96892"/>
                  <a:pt x="108483" y="7286"/>
                  <a:pt x="110952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B57B9E9-5784-4F0E-A11B-70C40F4EFDAF}"/>
              </a:ext>
            </a:extLst>
          </p:cNvPr>
          <p:cNvSpPr/>
          <p:nvPr/>
        </p:nvSpPr>
        <p:spPr>
          <a:xfrm>
            <a:off x="5608486" y="4165609"/>
            <a:ext cx="373240" cy="27666"/>
          </a:xfrm>
          <a:custGeom>
            <a:avLst/>
            <a:gdLst>
              <a:gd name="connsiteX0" fmla="*/ 681 w 373240"/>
              <a:gd name="connsiteY0" fmla="*/ 121 h 27666"/>
              <a:gd name="connsiteX1" fmla="*/ 163664 w 373240"/>
              <a:gd name="connsiteY1" fmla="*/ 17054 h 27666"/>
              <a:gd name="connsiteX2" fmla="*/ 254681 w 373240"/>
              <a:gd name="connsiteY2" fmla="*/ 4354 h 27666"/>
              <a:gd name="connsiteX3" fmla="*/ 373214 w 373240"/>
              <a:gd name="connsiteY3" fmla="*/ 23404 h 27666"/>
              <a:gd name="connsiteX4" fmla="*/ 244097 w 373240"/>
              <a:gd name="connsiteY4" fmla="*/ 14938 h 27666"/>
              <a:gd name="connsiteX5" fmla="*/ 110747 w 373240"/>
              <a:gd name="connsiteY5" fmla="*/ 27638 h 27666"/>
              <a:gd name="connsiteX6" fmla="*/ 681 w 373240"/>
              <a:gd name="connsiteY6" fmla="*/ 121 h 2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240" h="27666">
                <a:moveTo>
                  <a:pt x="681" y="121"/>
                </a:moveTo>
                <a:cubicBezTo>
                  <a:pt x="9500" y="-1643"/>
                  <a:pt x="121331" y="16349"/>
                  <a:pt x="163664" y="17054"/>
                </a:cubicBezTo>
                <a:cubicBezTo>
                  <a:pt x="205997" y="17759"/>
                  <a:pt x="219756" y="3296"/>
                  <a:pt x="254681" y="4354"/>
                </a:cubicBezTo>
                <a:cubicBezTo>
                  <a:pt x="289606" y="5412"/>
                  <a:pt x="374978" y="21640"/>
                  <a:pt x="373214" y="23404"/>
                </a:cubicBezTo>
                <a:cubicBezTo>
                  <a:pt x="371450" y="25168"/>
                  <a:pt x="287841" y="14232"/>
                  <a:pt x="244097" y="14938"/>
                </a:cubicBezTo>
                <a:cubicBezTo>
                  <a:pt x="200353" y="15644"/>
                  <a:pt x="150611" y="28344"/>
                  <a:pt x="110747" y="27638"/>
                </a:cubicBezTo>
                <a:cubicBezTo>
                  <a:pt x="70883" y="26932"/>
                  <a:pt x="-8138" y="1885"/>
                  <a:pt x="681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A6AD0E00-F154-48F5-A315-405825969018}"/>
              </a:ext>
            </a:extLst>
          </p:cNvPr>
          <p:cNvSpPr/>
          <p:nvPr/>
        </p:nvSpPr>
        <p:spPr>
          <a:xfrm>
            <a:off x="5988990" y="4184764"/>
            <a:ext cx="277214" cy="84714"/>
          </a:xfrm>
          <a:custGeom>
            <a:avLst/>
            <a:gdLst>
              <a:gd name="connsiteX0" fmla="*/ 1177 w 277214"/>
              <a:gd name="connsiteY0" fmla="*/ 16 h 84714"/>
              <a:gd name="connsiteX1" fmla="*/ 217077 w 277214"/>
              <a:gd name="connsiteY1" fmla="*/ 65633 h 84714"/>
              <a:gd name="connsiteX2" fmla="*/ 276343 w 277214"/>
              <a:gd name="connsiteY2" fmla="*/ 84683 h 84714"/>
              <a:gd name="connsiteX3" fmla="*/ 185327 w 277214"/>
              <a:gd name="connsiteY3" fmla="*/ 69866 h 84714"/>
              <a:gd name="connsiteX4" fmla="*/ 132410 w 277214"/>
              <a:gd name="connsiteY4" fmla="*/ 59283 h 84714"/>
              <a:gd name="connsiteX5" fmla="*/ 1177 w 277214"/>
              <a:gd name="connsiteY5" fmla="*/ 16 h 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14" h="84714">
                <a:moveTo>
                  <a:pt x="1177" y="16"/>
                </a:moveTo>
                <a:cubicBezTo>
                  <a:pt x="15288" y="1074"/>
                  <a:pt x="171216" y="51522"/>
                  <a:pt x="217077" y="65633"/>
                </a:cubicBezTo>
                <a:cubicBezTo>
                  <a:pt x="262938" y="79744"/>
                  <a:pt x="281635" y="83978"/>
                  <a:pt x="276343" y="84683"/>
                </a:cubicBezTo>
                <a:cubicBezTo>
                  <a:pt x="271051" y="85388"/>
                  <a:pt x="209316" y="74099"/>
                  <a:pt x="185327" y="69866"/>
                </a:cubicBezTo>
                <a:cubicBezTo>
                  <a:pt x="161338" y="65633"/>
                  <a:pt x="160985" y="69161"/>
                  <a:pt x="132410" y="59283"/>
                </a:cubicBezTo>
                <a:cubicBezTo>
                  <a:pt x="103835" y="49405"/>
                  <a:pt x="-12934" y="-1042"/>
                  <a:pt x="117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A80479A-54EC-4851-9A3F-B63793B0889F}"/>
              </a:ext>
            </a:extLst>
          </p:cNvPr>
          <p:cNvSpPr/>
          <p:nvPr/>
        </p:nvSpPr>
        <p:spPr>
          <a:xfrm>
            <a:off x="4288981" y="4203029"/>
            <a:ext cx="126366" cy="244159"/>
          </a:xfrm>
          <a:custGeom>
            <a:avLst/>
            <a:gdLst>
              <a:gd name="connsiteX0" fmla="*/ 124269 w 126366"/>
              <a:gd name="connsiteY0" fmla="*/ 243689 h 244159"/>
              <a:gd name="connsiteX1" fmla="*/ 100457 w 126366"/>
              <a:gd name="connsiteY1" fmla="*/ 140501 h 244159"/>
              <a:gd name="connsiteX2" fmla="*/ 3619 w 126366"/>
              <a:gd name="connsiteY2" fmla="*/ 3976 h 244159"/>
              <a:gd name="connsiteX3" fmla="*/ 24257 w 126366"/>
              <a:gd name="connsiteY3" fmla="*/ 42076 h 244159"/>
              <a:gd name="connsiteX4" fmla="*/ 59182 w 126366"/>
              <a:gd name="connsiteY4" fmla="*/ 99226 h 244159"/>
              <a:gd name="connsiteX5" fmla="*/ 124269 w 126366"/>
              <a:gd name="connsiteY5" fmla="*/ 243689 h 24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66" h="244159">
                <a:moveTo>
                  <a:pt x="124269" y="243689"/>
                </a:moveTo>
                <a:cubicBezTo>
                  <a:pt x="131148" y="250568"/>
                  <a:pt x="120565" y="180453"/>
                  <a:pt x="100457" y="140501"/>
                </a:cubicBezTo>
                <a:cubicBezTo>
                  <a:pt x="80349" y="100549"/>
                  <a:pt x="16319" y="20380"/>
                  <a:pt x="3619" y="3976"/>
                </a:cubicBezTo>
                <a:cubicBezTo>
                  <a:pt x="-9081" y="-12428"/>
                  <a:pt x="14997" y="26201"/>
                  <a:pt x="24257" y="42076"/>
                </a:cubicBezTo>
                <a:cubicBezTo>
                  <a:pt x="33517" y="57951"/>
                  <a:pt x="45424" y="67211"/>
                  <a:pt x="59182" y="99226"/>
                </a:cubicBezTo>
                <a:cubicBezTo>
                  <a:pt x="72940" y="131241"/>
                  <a:pt x="117390" y="236810"/>
                  <a:pt x="124269" y="243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02097D7-A2A9-4F2D-8078-9BD734133F42}"/>
              </a:ext>
            </a:extLst>
          </p:cNvPr>
          <p:cNvSpPr/>
          <p:nvPr/>
        </p:nvSpPr>
        <p:spPr>
          <a:xfrm>
            <a:off x="3935251" y="4094086"/>
            <a:ext cx="325793" cy="73356"/>
          </a:xfrm>
          <a:custGeom>
            <a:avLst/>
            <a:gdLst>
              <a:gd name="connsiteX0" fmla="*/ 162 w 325793"/>
              <a:gd name="connsiteY0" fmla="*/ 12907 h 73356"/>
              <a:gd name="connsiteX1" fmla="*/ 103349 w 325793"/>
              <a:gd name="connsiteY1" fmla="*/ 1794 h 73356"/>
              <a:gd name="connsiteX2" fmla="*/ 223999 w 325793"/>
              <a:gd name="connsiteY2" fmla="*/ 52594 h 73356"/>
              <a:gd name="connsiteX3" fmla="*/ 325599 w 325793"/>
              <a:gd name="connsiteY3" fmla="*/ 68469 h 73356"/>
              <a:gd name="connsiteX4" fmla="*/ 246224 w 325793"/>
              <a:gd name="connsiteY4" fmla="*/ 70057 h 73356"/>
              <a:gd name="connsiteX5" fmla="*/ 127162 w 325793"/>
              <a:gd name="connsiteY5" fmla="*/ 27194 h 73356"/>
              <a:gd name="connsiteX6" fmla="*/ 162 w 325793"/>
              <a:gd name="connsiteY6" fmla="*/ 12907 h 7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793" h="73356">
                <a:moveTo>
                  <a:pt x="162" y="12907"/>
                </a:moveTo>
                <a:cubicBezTo>
                  <a:pt x="-3807" y="8674"/>
                  <a:pt x="66043" y="-4821"/>
                  <a:pt x="103349" y="1794"/>
                </a:cubicBezTo>
                <a:cubicBezTo>
                  <a:pt x="140655" y="8409"/>
                  <a:pt x="186957" y="41482"/>
                  <a:pt x="223999" y="52594"/>
                </a:cubicBezTo>
                <a:cubicBezTo>
                  <a:pt x="261041" y="63706"/>
                  <a:pt x="321895" y="65559"/>
                  <a:pt x="325599" y="68469"/>
                </a:cubicBezTo>
                <a:cubicBezTo>
                  <a:pt x="329303" y="71380"/>
                  <a:pt x="279297" y="76936"/>
                  <a:pt x="246224" y="70057"/>
                </a:cubicBezTo>
                <a:cubicBezTo>
                  <a:pt x="213151" y="63178"/>
                  <a:pt x="164204" y="35925"/>
                  <a:pt x="127162" y="27194"/>
                </a:cubicBezTo>
                <a:cubicBezTo>
                  <a:pt x="90120" y="18463"/>
                  <a:pt x="4131" y="17140"/>
                  <a:pt x="162" y="1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50B4C673-7C0B-4C5F-9A60-D918F6FEF0C5}"/>
              </a:ext>
            </a:extLst>
          </p:cNvPr>
          <p:cNvSpPr/>
          <p:nvPr/>
        </p:nvSpPr>
        <p:spPr>
          <a:xfrm>
            <a:off x="3303488" y="3995356"/>
            <a:ext cx="302019" cy="153083"/>
          </a:xfrm>
          <a:custGeom>
            <a:avLst/>
            <a:gdLst>
              <a:gd name="connsiteX0" fmla="*/ 100 w 302019"/>
              <a:gd name="connsiteY0" fmla="*/ 152912 h 153083"/>
              <a:gd name="connsiteX1" fmla="*/ 120750 w 302019"/>
              <a:gd name="connsiteY1" fmla="*/ 48137 h 153083"/>
              <a:gd name="connsiteX2" fmla="*/ 300137 w 302019"/>
              <a:gd name="connsiteY2" fmla="*/ 512 h 153083"/>
              <a:gd name="connsiteX3" fmla="*/ 208062 w 302019"/>
              <a:gd name="connsiteY3" fmla="*/ 25912 h 153083"/>
              <a:gd name="connsiteX4" fmla="*/ 101700 w 302019"/>
              <a:gd name="connsiteY4" fmla="*/ 71949 h 153083"/>
              <a:gd name="connsiteX5" fmla="*/ 100 w 302019"/>
              <a:gd name="connsiteY5" fmla="*/ 152912 h 15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019" h="153083">
                <a:moveTo>
                  <a:pt x="100" y="152912"/>
                </a:moveTo>
                <a:cubicBezTo>
                  <a:pt x="3275" y="148943"/>
                  <a:pt x="70744" y="73537"/>
                  <a:pt x="120750" y="48137"/>
                </a:cubicBezTo>
                <a:cubicBezTo>
                  <a:pt x="170756" y="22737"/>
                  <a:pt x="285585" y="4216"/>
                  <a:pt x="300137" y="512"/>
                </a:cubicBezTo>
                <a:cubicBezTo>
                  <a:pt x="314689" y="-3192"/>
                  <a:pt x="241135" y="14006"/>
                  <a:pt x="208062" y="25912"/>
                </a:cubicBezTo>
                <a:cubicBezTo>
                  <a:pt x="174989" y="37818"/>
                  <a:pt x="133715" y="53164"/>
                  <a:pt x="101700" y="71949"/>
                </a:cubicBezTo>
                <a:cubicBezTo>
                  <a:pt x="69685" y="90734"/>
                  <a:pt x="-3075" y="156881"/>
                  <a:pt x="100" y="152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095BA57-4C32-4992-85B0-E9E8FF6EFFD7}"/>
              </a:ext>
            </a:extLst>
          </p:cNvPr>
          <p:cNvSpPr/>
          <p:nvPr/>
        </p:nvSpPr>
        <p:spPr>
          <a:xfrm>
            <a:off x="3627402" y="4000547"/>
            <a:ext cx="250330" cy="54172"/>
          </a:xfrm>
          <a:custGeom>
            <a:avLst/>
            <a:gdLst>
              <a:gd name="connsiteX0" fmla="*/ 36 w 250330"/>
              <a:gd name="connsiteY0" fmla="*/ 83 h 54172"/>
              <a:gd name="connsiteX1" fmla="*/ 157198 w 250330"/>
              <a:gd name="connsiteY1" fmla="*/ 35008 h 54172"/>
              <a:gd name="connsiteX2" fmla="*/ 249273 w 250330"/>
              <a:gd name="connsiteY2" fmla="*/ 44533 h 54172"/>
              <a:gd name="connsiteX3" fmla="*/ 203236 w 250330"/>
              <a:gd name="connsiteY3" fmla="*/ 54058 h 54172"/>
              <a:gd name="connsiteX4" fmla="*/ 142911 w 250330"/>
              <a:gd name="connsiteY4" fmla="*/ 46121 h 54172"/>
              <a:gd name="connsiteX5" fmla="*/ 36 w 250330"/>
              <a:gd name="connsiteY5" fmla="*/ 83 h 5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30" h="54172">
                <a:moveTo>
                  <a:pt x="36" y="83"/>
                </a:moveTo>
                <a:cubicBezTo>
                  <a:pt x="2417" y="-1769"/>
                  <a:pt x="115659" y="27600"/>
                  <a:pt x="157198" y="35008"/>
                </a:cubicBezTo>
                <a:cubicBezTo>
                  <a:pt x="198737" y="42416"/>
                  <a:pt x="241600" y="41358"/>
                  <a:pt x="249273" y="44533"/>
                </a:cubicBezTo>
                <a:cubicBezTo>
                  <a:pt x="256946" y="47708"/>
                  <a:pt x="220963" y="53793"/>
                  <a:pt x="203236" y="54058"/>
                </a:cubicBezTo>
                <a:cubicBezTo>
                  <a:pt x="185509" y="54323"/>
                  <a:pt x="173603" y="54852"/>
                  <a:pt x="142911" y="46121"/>
                </a:cubicBezTo>
                <a:cubicBezTo>
                  <a:pt x="112219" y="37390"/>
                  <a:pt x="-2345" y="1935"/>
                  <a:pt x="36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73E0C53-C0D9-4B73-AAF2-2A372FEDBB63}"/>
              </a:ext>
            </a:extLst>
          </p:cNvPr>
          <p:cNvSpPr/>
          <p:nvPr/>
        </p:nvSpPr>
        <p:spPr>
          <a:xfrm>
            <a:off x="3868738" y="4062543"/>
            <a:ext cx="93866" cy="51152"/>
          </a:xfrm>
          <a:custGeom>
            <a:avLst/>
            <a:gdLst>
              <a:gd name="connsiteX0" fmla="*/ 0 w 93866"/>
              <a:gd name="connsiteY0" fmla="*/ 0 h 51152"/>
              <a:gd name="connsiteX1" fmla="*/ 93662 w 93866"/>
              <a:gd name="connsiteY1" fmla="*/ 50800 h 51152"/>
              <a:gd name="connsiteX2" fmla="*/ 0 w 93866"/>
              <a:gd name="connsiteY2" fmla="*/ 0 h 5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866" h="51152">
                <a:moveTo>
                  <a:pt x="0" y="0"/>
                </a:moveTo>
                <a:cubicBezTo>
                  <a:pt x="0" y="0"/>
                  <a:pt x="88370" y="45508"/>
                  <a:pt x="93662" y="50800"/>
                </a:cubicBezTo>
                <a:cubicBezTo>
                  <a:pt x="98954" y="5609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2DBEE576-7BAE-4A4B-9CCC-092675169B60}"/>
              </a:ext>
            </a:extLst>
          </p:cNvPr>
          <p:cNvSpPr/>
          <p:nvPr/>
        </p:nvSpPr>
        <p:spPr>
          <a:xfrm>
            <a:off x="3363697" y="4083053"/>
            <a:ext cx="229650" cy="58951"/>
          </a:xfrm>
          <a:custGeom>
            <a:avLst/>
            <a:gdLst>
              <a:gd name="connsiteX0" fmla="*/ 216 w 229650"/>
              <a:gd name="connsiteY0" fmla="*/ 58865 h 58951"/>
              <a:gd name="connsiteX1" fmla="*/ 136741 w 229650"/>
              <a:gd name="connsiteY1" fmla="*/ 17590 h 58951"/>
              <a:gd name="connsiteX2" fmla="*/ 228816 w 229650"/>
              <a:gd name="connsiteY2" fmla="*/ 22352 h 58951"/>
              <a:gd name="connsiteX3" fmla="*/ 178016 w 229650"/>
              <a:gd name="connsiteY3" fmla="*/ 3302 h 58951"/>
              <a:gd name="connsiteX4" fmla="*/ 106578 w 229650"/>
              <a:gd name="connsiteY4" fmla="*/ 4890 h 58951"/>
              <a:gd name="connsiteX5" fmla="*/ 216 w 229650"/>
              <a:gd name="connsiteY5" fmla="*/ 58865 h 5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50" h="58951">
                <a:moveTo>
                  <a:pt x="216" y="58865"/>
                </a:moveTo>
                <a:cubicBezTo>
                  <a:pt x="5243" y="60982"/>
                  <a:pt x="98641" y="23675"/>
                  <a:pt x="136741" y="17590"/>
                </a:cubicBezTo>
                <a:cubicBezTo>
                  <a:pt x="174841" y="11504"/>
                  <a:pt x="221937" y="24733"/>
                  <a:pt x="228816" y="22352"/>
                </a:cubicBezTo>
                <a:cubicBezTo>
                  <a:pt x="235695" y="19971"/>
                  <a:pt x="198389" y="6212"/>
                  <a:pt x="178016" y="3302"/>
                </a:cubicBezTo>
                <a:cubicBezTo>
                  <a:pt x="157643" y="392"/>
                  <a:pt x="134094" y="-3047"/>
                  <a:pt x="106578" y="4890"/>
                </a:cubicBezTo>
                <a:cubicBezTo>
                  <a:pt x="79062" y="12827"/>
                  <a:pt x="-4811" y="56748"/>
                  <a:pt x="216" y="58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D20BA7F-A271-4C3C-A6DC-379738970C74}"/>
              </a:ext>
            </a:extLst>
          </p:cNvPr>
          <p:cNvSpPr/>
          <p:nvPr/>
        </p:nvSpPr>
        <p:spPr>
          <a:xfrm>
            <a:off x="3573453" y="4130309"/>
            <a:ext cx="217790" cy="56212"/>
          </a:xfrm>
          <a:custGeom>
            <a:avLst/>
            <a:gdLst>
              <a:gd name="connsiteX0" fmla="*/ 10 w 217790"/>
              <a:gd name="connsiteY0" fmla="*/ 2084 h 56212"/>
              <a:gd name="connsiteX1" fmla="*/ 111135 w 217790"/>
              <a:gd name="connsiteY1" fmla="*/ 16371 h 56212"/>
              <a:gd name="connsiteX2" fmla="*/ 215910 w 217790"/>
              <a:gd name="connsiteY2" fmla="*/ 56059 h 56212"/>
              <a:gd name="connsiteX3" fmla="*/ 173047 w 217790"/>
              <a:gd name="connsiteY3" fmla="*/ 29071 h 56212"/>
              <a:gd name="connsiteX4" fmla="*/ 104785 w 217790"/>
              <a:gd name="connsiteY4" fmla="*/ 3671 h 56212"/>
              <a:gd name="connsiteX5" fmla="*/ 10 w 217790"/>
              <a:gd name="connsiteY5" fmla="*/ 2084 h 5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790" h="56212">
                <a:moveTo>
                  <a:pt x="10" y="2084"/>
                </a:moveTo>
                <a:cubicBezTo>
                  <a:pt x="1068" y="4201"/>
                  <a:pt x="75152" y="7375"/>
                  <a:pt x="111135" y="16371"/>
                </a:cubicBezTo>
                <a:cubicBezTo>
                  <a:pt x="147118" y="25367"/>
                  <a:pt x="205591" y="53942"/>
                  <a:pt x="215910" y="56059"/>
                </a:cubicBezTo>
                <a:cubicBezTo>
                  <a:pt x="226229" y="58176"/>
                  <a:pt x="191568" y="37802"/>
                  <a:pt x="173047" y="29071"/>
                </a:cubicBezTo>
                <a:cubicBezTo>
                  <a:pt x="154526" y="20340"/>
                  <a:pt x="132037" y="9227"/>
                  <a:pt x="104785" y="3671"/>
                </a:cubicBezTo>
                <a:cubicBezTo>
                  <a:pt x="77533" y="-1885"/>
                  <a:pt x="-1048" y="-33"/>
                  <a:pt x="10" y="2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0AF188B-B105-4B76-A74F-BFD79CAB5654}"/>
              </a:ext>
            </a:extLst>
          </p:cNvPr>
          <p:cNvSpPr/>
          <p:nvPr/>
        </p:nvSpPr>
        <p:spPr>
          <a:xfrm>
            <a:off x="3830437" y="4187936"/>
            <a:ext cx="176855" cy="59942"/>
          </a:xfrm>
          <a:custGeom>
            <a:avLst/>
            <a:gdLst>
              <a:gd name="connsiteX0" fmla="*/ 201 w 176855"/>
              <a:gd name="connsiteY0" fmla="*/ 19 h 59942"/>
              <a:gd name="connsiteX1" fmla="*/ 97038 w 176855"/>
              <a:gd name="connsiteY1" fmla="*/ 55582 h 59942"/>
              <a:gd name="connsiteX2" fmla="*/ 176413 w 176855"/>
              <a:gd name="connsiteY2" fmla="*/ 55582 h 59942"/>
              <a:gd name="connsiteX3" fmla="*/ 124026 w 176855"/>
              <a:gd name="connsiteY3" fmla="*/ 49232 h 59942"/>
              <a:gd name="connsiteX4" fmla="*/ 201 w 176855"/>
              <a:gd name="connsiteY4" fmla="*/ 19 h 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855" h="59942">
                <a:moveTo>
                  <a:pt x="201" y="19"/>
                </a:moveTo>
                <a:cubicBezTo>
                  <a:pt x="-4297" y="1077"/>
                  <a:pt x="67669" y="46322"/>
                  <a:pt x="97038" y="55582"/>
                </a:cubicBezTo>
                <a:cubicBezTo>
                  <a:pt x="126407" y="64842"/>
                  <a:pt x="171915" y="56640"/>
                  <a:pt x="176413" y="55582"/>
                </a:cubicBezTo>
                <a:cubicBezTo>
                  <a:pt x="180911" y="54524"/>
                  <a:pt x="150220" y="57963"/>
                  <a:pt x="124026" y="49232"/>
                </a:cubicBezTo>
                <a:cubicBezTo>
                  <a:pt x="97832" y="40501"/>
                  <a:pt x="4699" y="-1039"/>
                  <a:pt x="20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303088C6-FA97-4261-A406-5B859CE45035}"/>
              </a:ext>
            </a:extLst>
          </p:cNvPr>
          <p:cNvSpPr/>
          <p:nvPr/>
        </p:nvSpPr>
        <p:spPr>
          <a:xfrm>
            <a:off x="4024269" y="4264014"/>
            <a:ext cx="180057" cy="130501"/>
          </a:xfrm>
          <a:custGeom>
            <a:avLst/>
            <a:gdLst>
              <a:gd name="connsiteX0" fmla="*/ 44 w 180057"/>
              <a:gd name="connsiteY0" fmla="*/ 141 h 130501"/>
              <a:gd name="connsiteX1" fmla="*/ 101644 w 180057"/>
              <a:gd name="connsiteY1" fmla="*/ 62054 h 130501"/>
              <a:gd name="connsiteX2" fmla="*/ 177844 w 180057"/>
              <a:gd name="connsiteY2" fmla="*/ 130316 h 130501"/>
              <a:gd name="connsiteX3" fmla="*/ 155619 w 180057"/>
              <a:gd name="connsiteY3" fmla="*/ 81104 h 130501"/>
              <a:gd name="connsiteX4" fmla="*/ 114344 w 180057"/>
              <a:gd name="connsiteY4" fmla="*/ 46179 h 130501"/>
              <a:gd name="connsiteX5" fmla="*/ 44 w 180057"/>
              <a:gd name="connsiteY5" fmla="*/ 141 h 13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057" h="130501">
                <a:moveTo>
                  <a:pt x="44" y="141"/>
                </a:moveTo>
                <a:cubicBezTo>
                  <a:pt x="-2073" y="2787"/>
                  <a:pt x="72011" y="40358"/>
                  <a:pt x="101644" y="62054"/>
                </a:cubicBezTo>
                <a:cubicBezTo>
                  <a:pt x="131277" y="83750"/>
                  <a:pt x="168848" y="127141"/>
                  <a:pt x="177844" y="130316"/>
                </a:cubicBezTo>
                <a:cubicBezTo>
                  <a:pt x="186840" y="133491"/>
                  <a:pt x="166202" y="95127"/>
                  <a:pt x="155619" y="81104"/>
                </a:cubicBezTo>
                <a:cubicBezTo>
                  <a:pt x="145036" y="67081"/>
                  <a:pt x="138421" y="59673"/>
                  <a:pt x="114344" y="46179"/>
                </a:cubicBezTo>
                <a:cubicBezTo>
                  <a:pt x="90267" y="32685"/>
                  <a:pt x="2161" y="-2505"/>
                  <a:pt x="4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E504A5A-EFD2-4CEC-B5B8-D4A619A66699}"/>
              </a:ext>
            </a:extLst>
          </p:cNvPr>
          <p:cNvSpPr/>
          <p:nvPr/>
        </p:nvSpPr>
        <p:spPr>
          <a:xfrm>
            <a:off x="4244329" y="4345029"/>
            <a:ext cx="140921" cy="100143"/>
          </a:xfrm>
          <a:custGeom>
            <a:avLst/>
            <a:gdLst>
              <a:gd name="connsiteX0" fmla="*/ 140346 w 140921"/>
              <a:gd name="connsiteY0" fmla="*/ 100101 h 100143"/>
              <a:gd name="connsiteX1" fmla="*/ 83196 w 140921"/>
              <a:gd name="connsiteY1" fmla="*/ 41364 h 100143"/>
              <a:gd name="connsiteX2" fmla="*/ 646 w 140921"/>
              <a:gd name="connsiteY2" fmla="*/ 89 h 100143"/>
              <a:gd name="connsiteX3" fmla="*/ 48271 w 140921"/>
              <a:gd name="connsiteY3" fmla="*/ 31839 h 100143"/>
              <a:gd name="connsiteX4" fmla="*/ 140346 w 140921"/>
              <a:gd name="connsiteY4" fmla="*/ 100101 h 10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21" h="100143">
                <a:moveTo>
                  <a:pt x="140346" y="100101"/>
                </a:moveTo>
                <a:cubicBezTo>
                  <a:pt x="146167" y="101689"/>
                  <a:pt x="106479" y="58033"/>
                  <a:pt x="83196" y="41364"/>
                </a:cubicBezTo>
                <a:cubicBezTo>
                  <a:pt x="59913" y="24695"/>
                  <a:pt x="6467" y="1676"/>
                  <a:pt x="646" y="89"/>
                </a:cubicBezTo>
                <a:cubicBezTo>
                  <a:pt x="-5175" y="-1499"/>
                  <a:pt x="29750" y="18345"/>
                  <a:pt x="48271" y="31839"/>
                </a:cubicBezTo>
                <a:cubicBezTo>
                  <a:pt x="66792" y="45333"/>
                  <a:pt x="134525" y="98513"/>
                  <a:pt x="140346" y="100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574086C-A5EF-4D43-ACFE-3332892A7C0D}"/>
              </a:ext>
            </a:extLst>
          </p:cNvPr>
          <p:cNvSpPr/>
          <p:nvPr/>
        </p:nvSpPr>
        <p:spPr>
          <a:xfrm>
            <a:off x="4782914" y="4684267"/>
            <a:ext cx="113011" cy="462225"/>
          </a:xfrm>
          <a:custGeom>
            <a:avLst/>
            <a:gdLst>
              <a:gd name="connsiteX0" fmla="*/ 112936 w 113011"/>
              <a:gd name="connsiteY0" fmla="*/ 46 h 462225"/>
              <a:gd name="connsiteX1" fmla="*/ 24036 w 113011"/>
              <a:gd name="connsiteY1" fmla="*/ 222296 h 462225"/>
              <a:gd name="connsiteX2" fmla="*/ 24036 w 113011"/>
              <a:gd name="connsiteY2" fmla="*/ 461480 h 462225"/>
              <a:gd name="connsiteX3" fmla="*/ 13453 w 113011"/>
              <a:gd name="connsiteY3" fmla="*/ 294263 h 462225"/>
              <a:gd name="connsiteX4" fmla="*/ 7103 w 113011"/>
              <a:gd name="connsiteY4" fmla="*/ 203246 h 462225"/>
              <a:gd name="connsiteX5" fmla="*/ 112936 w 113011"/>
              <a:gd name="connsiteY5" fmla="*/ 46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1" h="462225">
                <a:moveTo>
                  <a:pt x="112936" y="46"/>
                </a:moveTo>
                <a:cubicBezTo>
                  <a:pt x="115758" y="3221"/>
                  <a:pt x="38853" y="145390"/>
                  <a:pt x="24036" y="222296"/>
                </a:cubicBezTo>
                <a:cubicBezTo>
                  <a:pt x="9219" y="299202"/>
                  <a:pt x="25800" y="449485"/>
                  <a:pt x="24036" y="461480"/>
                </a:cubicBezTo>
                <a:cubicBezTo>
                  <a:pt x="22272" y="473475"/>
                  <a:pt x="16275" y="337302"/>
                  <a:pt x="13453" y="294263"/>
                </a:cubicBezTo>
                <a:cubicBezTo>
                  <a:pt x="10631" y="251224"/>
                  <a:pt x="-10889" y="250518"/>
                  <a:pt x="7103" y="203246"/>
                </a:cubicBezTo>
                <a:cubicBezTo>
                  <a:pt x="25095" y="155974"/>
                  <a:pt x="110114" y="-3129"/>
                  <a:pt x="112936" y="4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3BD40C1-AE28-4D7D-BDBC-85C62A4A8732}"/>
              </a:ext>
            </a:extLst>
          </p:cNvPr>
          <p:cNvSpPr/>
          <p:nvPr/>
        </p:nvSpPr>
        <p:spPr>
          <a:xfrm>
            <a:off x="4580438" y="4843059"/>
            <a:ext cx="70325" cy="421229"/>
          </a:xfrm>
          <a:custGeom>
            <a:avLst/>
            <a:gdLst>
              <a:gd name="connsiteX0" fmla="*/ 57179 w 70325"/>
              <a:gd name="connsiteY0" fmla="*/ 4 h 421229"/>
              <a:gd name="connsiteX1" fmla="*/ 57179 w 70325"/>
              <a:gd name="connsiteY1" fmla="*/ 249771 h 421229"/>
              <a:gd name="connsiteX2" fmla="*/ 29 w 70325"/>
              <a:gd name="connsiteY2" fmla="*/ 421221 h 421229"/>
              <a:gd name="connsiteX3" fmla="*/ 65645 w 70325"/>
              <a:gd name="connsiteY3" fmla="*/ 256121 h 421229"/>
              <a:gd name="connsiteX4" fmla="*/ 57179 w 70325"/>
              <a:gd name="connsiteY4" fmla="*/ 4 h 4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25" h="421229">
                <a:moveTo>
                  <a:pt x="57179" y="4"/>
                </a:moveTo>
                <a:cubicBezTo>
                  <a:pt x="55768" y="-1054"/>
                  <a:pt x="66704" y="179568"/>
                  <a:pt x="57179" y="249771"/>
                </a:cubicBezTo>
                <a:cubicBezTo>
                  <a:pt x="47654" y="319974"/>
                  <a:pt x="-1382" y="420163"/>
                  <a:pt x="29" y="421221"/>
                </a:cubicBezTo>
                <a:cubicBezTo>
                  <a:pt x="1440" y="422279"/>
                  <a:pt x="51887" y="323502"/>
                  <a:pt x="65645" y="256121"/>
                </a:cubicBezTo>
                <a:cubicBezTo>
                  <a:pt x="79403" y="188740"/>
                  <a:pt x="58590" y="1062"/>
                  <a:pt x="5717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D32C44D-4451-4F29-9A71-6D8FE3B4C386}"/>
              </a:ext>
            </a:extLst>
          </p:cNvPr>
          <p:cNvSpPr/>
          <p:nvPr/>
        </p:nvSpPr>
        <p:spPr>
          <a:xfrm>
            <a:off x="4441137" y="5678615"/>
            <a:ext cx="48384" cy="256535"/>
          </a:xfrm>
          <a:custGeom>
            <a:avLst/>
            <a:gdLst>
              <a:gd name="connsiteX0" fmla="*/ 48313 w 48384"/>
              <a:gd name="connsiteY0" fmla="*/ 3 h 256535"/>
              <a:gd name="connsiteX1" fmla="*/ 688 w 48384"/>
              <a:gd name="connsiteY1" fmla="*/ 95253 h 256535"/>
              <a:gd name="connsiteX2" fmla="*/ 19738 w 48384"/>
              <a:gd name="connsiteY2" fmla="*/ 255590 h 256535"/>
              <a:gd name="connsiteX3" fmla="*/ 14976 w 48384"/>
              <a:gd name="connsiteY3" fmla="*/ 158753 h 256535"/>
              <a:gd name="connsiteX4" fmla="*/ 11801 w 48384"/>
              <a:gd name="connsiteY4" fmla="*/ 98428 h 256535"/>
              <a:gd name="connsiteX5" fmla="*/ 48313 w 48384"/>
              <a:gd name="connsiteY5" fmla="*/ 3 h 25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84" h="256535">
                <a:moveTo>
                  <a:pt x="48313" y="3"/>
                </a:moveTo>
                <a:cubicBezTo>
                  <a:pt x="46461" y="-526"/>
                  <a:pt x="5450" y="52655"/>
                  <a:pt x="688" y="95253"/>
                </a:cubicBezTo>
                <a:cubicBezTo>
                  <a:pt x="-4074" y="137851"/>
                  <a:pt x="17357" y="245007"/>
                  <a:pt x="19738" y="255590"/>
                </a:cubicBezTo>
                <a:cubicBezTo>
                  <a:pt x="22119" y="266173"/>
                  <a:pt x="16299" y="184947"/>
                  <a:pt x="14976" y="158753"/>
                </a:cubicBezTo>
                <a:cubicBezTo>
                  <a:pt x="13653" y="132559"/>
                  <a:pt x="8362" y="122770"/>
                  <a:pt x="11801" y="98428"/>
                </a:cubicBezTo>
                <a:cubicBezTo>
                  <a:pt x="15240" y="74086"/>
                  <a:pt x="50165" y="532"/>
                  <a:pt x="4831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1FC19606-B4D3-4AB4-B34B-169DC53A74D9}"/>
              </a:ext>
            </a:extLst>
          </p:cNvPr>
          <p:cNvSpPr/>
          <p:nvPr/>
        </p:nvSpPr>
        <p:spPr>
          <a:xfrm>
            <a:off x="4249275" y="5769102"/>
            <a:ext cx="111608" cy="284976"/>
          </a:xfrm>
          <a:custGeom>
            <a:avLst/>
            <a:gdLst>
              <a:gd name="connsiteX0" fmla="*/ 40150 w 111608"/>
              <a:gd name="connsiteY0" fmla="*/ 3 h 284976"/>
              <a:gd name="connsiteX1" fmla="*/ 3638 w 111608"/>
              <a:gd name="connsiteY1" fmla="*/ 100016 h 284976"/>
              <a:gd name="connsiteX2" fmla="*/ 3638 w 111608"/>
              <a:gd name="connsiteY2" fmla="*/ 176216 h 284976"/>
              <a:gd name="connsiteX3" fmla="*/ 24275 w 111608"/>
              <a:gd name="connsiteY3" fmla="*/ 239716 h 284976"/>
              <a:gd name="connsiteX4" fmla="*/ 108413 w 111608"/>
              <a:gd name="connsiteY4" fmla="*/ 284166 h 284976"/>
              <a:gd name="connsiteX5" fmla="*/ 87775 w 111608"/>
              <a:gd name="connsiteY5" fmla="*/ 265116 h 284976"/>
              <a:gd name="connsiteX6" fmla="*/ 29038 w 111608"/>
              <a:gd name="connsiteY6" fmla="*/ 223841 h 284976"/>
              <a:gd name="connsiteX7" fmla="*/ 13163 w 111608"/>
              <a:gd name="connsiteY7" fmla="*/ 180978 h 284976"/>
              <a:gd name="connsiteX8" fmla="*/ 11575 w 111608"/>
              <a:gd name="connsiteY8" fmla="*/ 96841 h 284976"/>
              <a:gd name="connsiteX9" fmla="*/ 40150 w 111608"/>
              <a:gd name="connsiteY9" fmla="*/ 3 h 28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08" h="284976">
                <a:moveTo>
                  <a:pt x="40150" y="3"/>
                </a:moveTo>
                <a:cubicBezTo>
                  <a:pt x="38827" y="532"/>
                  <a:pt x="9723" y="70647"/>
                  <a:pt x="3638" y="100016"/>
                </a:cubicBezTo>
                <a:cubicBezTo>
                  <a:pt x="-2447" y="129385"/>
                  <a:pt x="198" y="152933"/>
                  <a:pt x="3638" y="176216"/>
                </a:cubicBezTo>
                <a:cubicBezTo>
                  <a:pt x="7078" y="199499"/>
                  <a:pt x="6813" y="221724"/>
                  <a:pt x="24275" y="239716"/>
                </a:cubicBezTo>
                <a:cubicBezTo>
                  <a:pt x="41737" y="257708"/>
                  <a:pt x="97830" y="279933"/>
                  <a:pt x="108413" y="284166"/>
                </a:cubicBezTo>
                <a:cubicBezTo>
                  <a:pt x="118996" y="288399"/>
                  <a:pt x="101004" y="275170"/>
                  <a:pt x="87775" y="265116"/>
                </a:cubicBezTo>
                <a:cubicBezTo>
                  <a:pt x="74546" y="255062"/>
                  <a:pt x="41473" y="237864"/>
                  <a:pt x="29038" y="223841"/>
                </a:cubicBezTo>
                <a:cubicBezTo>
                  <a:pt x="16603" y="209818"/>
                  <a:pt x="16073" y="202145"/>
                  <a:pt x="13163" y="180978"/>
                </a:cubicBezTo>
                <a:cubicBezTo>
                  <a:pt x="10252" y="159811"/>
                  <a:pt x="5225" y="128326"/>
                  <a:pt x="11575" y="96841"/>
                </a:cubicBezTo>
                <a:cubicBezTo>
                  <a:pt x="17925" y="65356"/>
                  <a:pt x="41473" y="-526"/>
                  <a:pt x="4015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95E7F6A-2CA0-4B27-BAD7-C7A8977CE2CA}"/>
              </a:ext>
            </a:extLst>
          </p:cNvPr>
          <p:cNvSpPr/>
          <p:nvPr/>
        </p:nvSpPr>
        <p:spPr>
          <a:xfrm>
            <a:off x="5074989" y="5746568"/>
            <a:ext cx="119235" cy="324940"/>
          </a:xfrm>
          <a:custGeom>
            <a:avLst/>
            <a:gdLst>
              <a:gd name="connsiteX0" fmla="*/ 249 w 119235"/>
              <a:gd name="connsiteY0" fmla="*/ 312 h 324940"/>
              <a:gd name="connsiteX1" fmla="*/ 105024 w 119235"/>
              <a:gd name="connsiteY1" fmla="*/ 189225 h 324940"/>
              <a:gd name="connsiteX2" fmla="*/ 117724 w 119235"/>
              <a:gd name="connsiteY2" fmla="*/ 241612 h 324940"/>
              <a:gd name="connsiteX3" fmla="*/ 100261 w 119235"/>
              <a:gd name="connsiteY3" fmla="*/ 279712 h 324940"/>
              <a:gd name="connsiteX4" fmla="*/ 46286 w 119235"/>
              <a:gd name="connsiteY4" fmla="*/ 324162 h 324940"/>
              <a:gd name="connsiteX5" fmla="*/ 108199 w 119235"/>
              <a:gd name="connsiteY5" fmla="*/ 240025 h 324940"/>
              <a:gd name="connsiteX6" fmla="*/ 76449 w 119235"/>
              <a:gd name="connsiteY6" fmla="*/ 146362 h 324940"/>
              <a:gd name="connsiteX7" fmla="*/ 249 w 119235"/>
              <a:gd name="connsiteY7" fmla="*/ 312 h 3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235" h="324940">
                <a:moveTo>
                  <a:pt x="249" y="312"/>
                </a:moveTo>
                <a:cubicBezTo>
                  <a:pt x="5011" y="7456"/>
                  <a:pt x="85445" y="149008"/>
                  <a:pt x="105024" y="189225"/>
                </a:cubicBezTo>
                <a:cubicBezTo>
                  <a:pt x="124603" y="229442"/>
                  <a:pt x="118518" y="226531"/>
                  <a:pt x="117724" y="241612"/>
                </a:cubicBezTo>
                <a:cubicBezTo>
                  <a:pt x="116930" y="256693"/>
                  <a:pt x="112167" y="265954"/>
                  <a:pt x="100261" y="279712"/>
                </a:cubicBezTo>
                <a:cubicBezTo>
                  <a:pt x="88355" y="293470"/>
                  <a:pt x="44963" y="330777"/>
                  <a:pt x="46286" y="324162"/>
                </a:cubicBezTo>
                <a:cubicBezTo>
                  <a:pt x="47609" y="317547"/>
                  <a:pt x="103172" y="269658"/>
                  <a:pt x="108199" y="240025"/>
                </a:cubicBezTo>
                <a:cubicBezTo>
                  <a:pt x="113226" y="210392"/>
                  <a:pt x="92589" y="182345"/>
                  <a:pt x="76449" y="146362"/>
                </a:cubicBezTo>
                <a:cubicBezTo>
                  <a:pt x="60309" y="110379"/>
                  <a:pt x="-4513" y="-6832"/>
                  <a:pt x="249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2E70AA4-008D-4799-B90F-2AD0FD10B472}"/>
              </a:ext>
            </a:extLst>
          </p:cNvPr>
          <p:cNvSpPr/>
          <p:nvPr/>
        </p:nvSpPr>
        <p:spPr>
          <a:xfrm>
            <a:off x="4741613" y="6019302"/>
            <a:ext cx="294408" cy="146698"/>
          </a:xfrm>
          <a:custGeom>
            <a:avLst/>
            <a:gdLst>
              <a:gd name="connsiteX0" fmla="*/ 250 w 294408"/>
              <a:gd name="connsiteY0" fmla="*/ 146678 h 146698"/>
              <a:gd name="connsiteX1" fmla="*/ 71687 w 294408"/>
              <a:gd name="connsiteY1" fmla="*/ 37141 h 146698"/>
              <a:gd name="connsiteX2" fmla="*/ 190750 w 294408"/>
              <a:gd name="connsiteY2" fmla="*/ 14916 h 146698"/>
              <a:gd name="connsiteX3" fmla="*/ 293937 w 294408"/>
              <a:gd name="connsiteY3" fmla="*/ 46666 h 146698"/>
              <a:gd name="connsiteX4" fmla="*/ 225675 w 294408"/>
              <a:gd name="connsiteY4" fmla="*/ 11741 h 146698"/>
              <a:gd name="connsiteX5" fmla="*/ 146300 w 294408"/>
              <a:gd name="connsiteY5" fmla="*/ 628 h 146698"/>
              <a:gd name="connsiteX6" fmla="*/ 51050 w 294408"/>
              <a:gd name="connsiteY6" fmla="*/ 27616 h 146698"/>
              <a:gd name="connsiteX7" fmla="*/ 250 w 294408"/>
              <a:gd name="connsiteY7" fmla="*/ 146678 h 14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408" h="146698">
                <a:moveTo>
                  <a:pt x="250" y="146678"/>
                </a:moveTo>
                <a:cubicBezTo>
                  <a:pt x="3689" y="148265"/>
                  <a:pt x="39937" y="59101"/>
                  <a:pt x="71687" y="37141"/>
                </a:cubicBezTo>
                <a:cubicBezTo>
                  <a:pt x="103437" y="15181"/>
                  <a:pt x="153708" y="13328"/>
                  <a:pt x="190750" y="14916"/>
                </a:cubicBezTo>
                <a:cubicBezTo>
                  <a:pt x="227792" y="16503"/>
                  <a:pt x="288116" y="47195"/>
                  <a:pt x="293937" y="46666"/>
                </a:cubicBezTo>
                <a:cubicBezTo>
                  <a:pt x="299758" y="46137"/>
                  <a:pt x="250281" y="19414"/>
                  <a:pt x="225675" y="11741"/>
                </a:cubicBezTo>
                <a:cubicBezTo>
                  <a:pt x="201069" y="4068"/>
                  <a:pt x="175404" y="-2018"/>
                  <a:pt x="146300" y="628"/>
                </a:cubicBezTo>
                <a:cubicBezTo>
                  <a:pt x="117196" y="3274"/>
                  <a:pt x="72481" y="10683"/>
                  <a:pt x="51050" y="27616"/>
                </a:cubicBezTo>
                <a:cubicBezTo>
                  <a:pt x="29619" y="44549"/>
                  <a:pt x="-3189" y="145091"/>
                  <a:pt x="250" y="146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0F45A01-5844-4049-9438-A169C6043908}"/>
              </a:ext>
            </a:extLst>
          </p:cNvPr>
          <p:cNvSpPr/>
          <p:nvPr/>
        </p:nvSpPr>
        <p:spPr>
          <a:xfrm>
            <a:off x="4374979" y="5991361"/>
            <a:ext cx="207507" cy="136008"/>
          </a:xfrm>
          <a:custGeom>
            <a:avLst/>
            <a:gdLst>
              <a:gd name="connsiteX0" fmla="*/ 171 w 207507"/>
              <a:gd name="connsiteY0" fmla="*/ 30157 h 136008"/>
              <a:gd name="connsiteX1" fmla="*/ 74784 w 207507"/>
              <a:gd name="connsiteY1" fmla="*/ 11107 h 136008"/>
              <a:gd name="connsiteX2" fmla="*/ 125584 w 207507"/>
              <a:gd name="connsiteY2" fmla="*/ 49207 h 136008"/>
              <a:gd name="connsiteX3" fmla="*/ 203371 w 207507"/>
              <a:gd name="connsiteY3" fmla="*/ 134932 h 136008"/>
              <a:gd name="connsiteX4" fmla="*/ 193846 w 207507"/>
              <a:gd name="connsiteY4" fmla="*/ 95244 h 136008"/>
              <a:gd name="connsiteX5" fmla="*/ 168446 w 207507"/>
              <a:gd name="connsiteY5" fmla="*/ 63494 h 136008"/>
              <a:gd name="connsiteX6" fmla="*/ 97009 w 207507"/>
              <a:gd name="connsiteY6" fmla="*/ 1582 h 136008"/>
              <a:gd name="connsiteX7" fmla="*/ 171 w 207507"/>
              <a:gd name="connsiteY7" fmla="*/ 30157 h 13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507" h="136008">
                <a:moveTo>
                  <a:pt x="171" y="30157"/>
                </a:moveTo>
                <a:cubicBezTo>
                  <a:pt x="-3533" y="31744"/>
                  <a:pt x="53882" y="7932"/>
                  <a:pt x="74784" y="11107"/>
                </a:cubicBezTo>
                <a:cubicBezTo>
                  <a:pt x="95686" y="14282"/>
                  <a:pt x="104153" y="28569"/>
                  <a:pt x="125584" y="49207"/>
                </a:cubicBezTo>
                <a:cubicBezTo>
                  <a:pt x="147015" y="69845"/>
                  <a:pt x="191994" y="127259"/>
                  <a:pt x="203371" y="134932"/>
                </a:cubicBezTo>
                <a:cubicBezTo>
                  <a:pt x="214748" y="142605"/>
                  <a:pt x="199667" y="107150"/>
                  <a:pt x="193846" y="95244"/>
                </a:cubicBezTo>
                <a:cubicBezTo>
                  <a:pt x="188025" y="83338"/>
                  <a:pt x="184585" y="79104"/>
                  <a:pt x="168446" y="63494"/>
                </a:cubicBezTo>
                <a:cubicBezTo>
                  <a:pt x="152307" y="47884"/>
                  <a:pt x="121880" y="11107"/>
                  <a:pt x="97009" y="1582"/>
                </a:cubicBezTo>
                <a:cubicBezTo>
                  <a:pt x="72138" y="-7943"/>
                  <a:pt x="3875" y="28570"/>
                  <a:pt x="171" y="30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4107E23-D9C9-44BC-8CDA-909F5F032FAB}"/>
              </a:ext>
            </a:extLst>
          </p:cNvPr>
          <p:cNvSpPr/>
          <p:nvPr/>
        </p:nvSpPr>
        <p:spPr>
          <a:xfrm>
            <a:off x="4578114" y="6127736"/>
            <a:ext cx="165500" cy="59296"/>
          </a:xfrm>
          <a:custGeom>
            <a:avLst/>
            <a:gdLst>
              <a:gd name="connsiteX0" fmla="*/ 236 w 165500"/>
              <a:gd name="connsiteY0" fmla="*/ 144 h 59296"/>
              <a:gd name="connsiteX1" fmla="*/ 73261 w 165500"/>
              <a:gd name="connsiteY1" fmla="*/ 52532 h 59296"/>
              <a:gd name="connsiteX2" fmla="*/ 141524 w 165500"/>
              <a:gd name="connsiteY2" fmla="*/ 55707 h 59296"/>
              <a:gd name="connsiteX3" fmla="*/ 165336 w 165500"/>
              <a:gd name="connsiteY3" fmla="*/ 25544 h 59296"/>
              <a:gd name="connsiteX4" fmla="*/ 131999 w 165500"/>
              <a:gd name="connsiteY4" fmla="*/ 36657 h 59296"/>
              <a:gd name="connsiteX5" fmla="*/ 98661 w 165500"/>
              <a:gd name="connsiteY5" fmla="*/ 36657 h 59296"/>
              <a:gd name="connsiteX6" fmla="*/ 236 w 165500"/>
              <a:gd name="connsiteY6" fmla="*/ 144 h 5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00" h="59296">
                <a:moveTo>
                  <a:pt x="236" y="144"/>
                </a:moveTo>
                <a:cubicBezTo>
                  <a:pt x="-3997" y="2790"/>
                  <a:pt x="49713" y="43272"/>
                  <a:pt x="73261" y="52532"/>
                </a:cubicBezTo>
                <a:cubicBezTo>
                  <a:pt x="96809" y="61792"/>
                  <a:pt x="126178" y="60205"/>
                  <a:pt x="141524" y="55707"/>
                </a:cubicBezTo>
                <a:cubicBezTo>
                  <a:pt x="156870" y="51209"/>
                  <a:pt x="166923" y="28719"/>
                  <a:pt x="165336" y="25544"/>
                </a:cubicBezTo>
                <a:cubicBezTo>
                  <a:pt x="163749" y="22369"/>
                  <a:pt x="143111" y="34805"/>
                  <a:pt x="131999" y="36657"/>
                </a:cubicBezTo>
                <a:cubicBezTo>
                  <a:pt x="120887" y="38509"/>
                  <a:pt x="119298" y="41419"/>
                  <a:pt x="98661" y="36657"/>
                </a:cubicBezTo>
                <a:cubicBezTo>
                  <a:pt x="78024" y="31895"/>
                  <a:pt x="4469" y="-2502"/>
                  <a:pt x="236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0E47DA4-6E5D-4954-BF22-9E1A9FAA6FEB}"/>
              </a:ext>
            </a:extLst>
          </p:cNvPr>
          <p:cNvSpPr/>
          <p:nvPr/>
        </p:nvSpPr>
        <p:spPr>
          <a:xfrm>
            <a:off x="4737009" y="5688090"/>
            <a:ext cx="53319" cy="174809"/>
          </a:xfrm>
          <a:custGeom>
            <a:avLst/>
            <a:gdLst>
              <a:gd name="connsiteX0" fmla="*/ 91 w 53319"/>
              <a:gd name="connsiteY0" fmla="*/ 53 h 174809"/>
              <a:gd name="connsiteX1" fmla="*/ 39779 w 53319"/>
              <a:gd name="connsiteY1" fmla="*/ 117528 h 174809"/>
              <a:gd name="connsiteX2" fmla="*/ 38191 w 53319"/>
              <a:gd name="connsiteY2" fmla="*/ 174678 h 174809"/>
              <a:gd name="connsiteX3" fmla="*/ 52479 w 53319"/>
              <a:gd name="connsiteY3" fmla="*/ 103240 h 174809"/>
              <a:gd name="connsiteX4" fmla="*/ 91 w 53319"/>
              <a:gd name="connsiteY4" fmla="*/ 53 h 17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19" h="174809">
                <a:moveTo>
                  <a:pt x="91" y="53"/>
                </a:moveTo>
                <a:cubicBezTo>
                  <a:pt x="-2026" y="2434"/>
                  <a:pt x="33429" y="88424"/>
                  <a:pt x="39779" y="117528"/>
                </a:cubicBezTo>
                <a:cubicBezTo>
                  <a:pt x="46129" y="146632"/>
                  <a:pt x="36074" y="177059"/>
                  <a:pt x="38191" y="174678"/>
                </a:cubicBezTo>
                <a:cubicBezTo>
                  <a:pt x="40308" y="172297"/>
                  <a:pt x="57241" y="130492"/>
                  <a:pt x="52479" y="103240"/>
                </a:cubicBezTo>
                <a:cubicBezTo>
                  <a:pt x="47717" y="75988"/>
                  <a:pt x="2208" y="-2328"/>
                  <a:pt x="9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817A944-7959-44F8-A879-C70804AB09B5}"/>
              </a:ext>
            </a:extLst>
          </p:cNvPr>
          <p:cNvSpPr/>
          <p:nvPr/>
        </p:nvSpPr>
        <p:spPr>
          <a:xfrm>
            <a:off x="4749668" y="5905630"/>
            <a:ext cx="82397" cy="103188"/>
          </a:xfrm>
          <a:custGeom>
            <a:avLst/>
            <a:gdLst>
              <a:gd name="connsiteX0" fmla="*/ 50932 w 82397"/>
              <a:gd name="connsiteY0" fmla="*/ 0 h 103188"/>
              <a:gd name="connsiteX1" fmla="*/ 81095 w 82397"/>
              <a:gd name="connsiteY1" fmla="*/ 66675 h 103188"/>
              <a:gd name="connsiteX2" fmla="*/ 132 w 82397"/>
              <a:gd name="connsiteY2" fmla="*/ 103188 h 103188"/>
              <a:gd name="connsiteX3" fmla="*/ 62045 w 82397"/>
              <a:gd name="connsiteY3" fmla="*/ 66675 h 103188"/>
              <a:gd name="connsiteX4" fmla="*/ 50932 w 82397"/>
              <a:gd name="connsiteY4" fmla="*/ 0 h 10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97" h="103188">
                <a:moveTo>
                  <a:pt x="50932" y="0"/>
                </a:moveTo>
                <a:cubicBezTo>
                  <a:pt x="54107" y="0"/>
                  <a:pt x="89562" y="49477"/>
                  <a:pt x="81095" y="66675"/>
                </a:cubicBezTo>
                <a:cubicBezTo>
                  <a:pt x="72628" y="83873"/>
                  <a:pt x="3307" y="103188"/>
                  <a:pt x="132" y="103188"/>
                </a:cubicBezTo>
                <a:cubicBezTo>
                  <a:pt x="-3043" y="103188"/>
                  <a:pt x="51726" y="79375"/>
                  <a:pt x="62045" y="66675"/>
                </a:cubicBezTo>
                <a:cubicBezTo>
                  <a:pt x="72364" y="53975"/>
                  <a:pt x="47757" y="0"/>
                  <a:pt x="509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E81F84B6-019E-420C-A412-0A2092177FA4}"/>
              </a:ext>
            </a:extLst>
          </p:cNvPr>
          <p:cNvSpPr/>
          <p:nvPr/>
        </p:nvSpPr>
        <p:spPr>
          <a:xfrm>
            <a:off x="4494161" y="5962716"/>
            <a:ext cx="154130" cy="47162"/>
          </a:xfrm>
          <a:custGeom>
            <a:avLst/>
            <a:gdLst>
              <a:gd name="connsiteX0" fmla="*/ 52 w 154130"/>
              <a:gd name="connsiteY0" fmla="*/ 64 h 47162"/>
              <a:gd name="connsiteX1" fmla="*/ 85777 w 154130"/>
              <a:gd name="connsiteY1" fmla="*/ 42927 h 47162"/>
              <a:gd name="connsiteX2" fmla="*/ 154039 w 154130"/>
              <a:gd name="connsiteY2" fmla="*/ 44514 h 47162"/>
              <a:gd name="connsiteX3" fmla="*/ 98477 w 154130"/>
              <a:gd name="connsiteY3" fmla="*/ 33402 h 47162"/>
              <a:gd name="connsiteX4" fmla="*/ 52 w 154130"/>
              <a:gd name="connsiteY4" fmla="*/ 64 h 4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30" h="47162">
                <a:moveTo>
                  <a:pt x="52" y="64"/>
                </a:moveTo>
                <a:cubicBezTo>
                  <a:pt x="-2065" y="1652"/>
                  <a:pt x="60113" y="35519"/>
                  <a:pt x="85777" y="42927"/>
                </a:cubicBezTo>
                <a:cubicBezTo>
                  <a:pt x="111441" y="50335"/>
                  <a:pt x="151922" y="46102"/>
                  <a:pt x="154039" y="44514"/>
                </a:cubicBezTo>
                <a:cubicBezTo>
                  <a:pt x="156156" y="42926"/>
                  <a:pt x="121231" y="40281"/>
                  <a:pt x="98477" y="33402"/>
                </a:cubicBezTo>
                <a:cubicBezTo>
                  <a:pt x="75723" y="26523"/>
                  <a:pt x="2169" y="-1524"/>
                  <a:pt x="5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87BE98A-0881-469E-BC4D-3BDE3FF8D506}"/>
              </a:ext>
            </a:extLst>
          </p:cNvPr>
          <p:cNvSpPr/>
          <p:nvPr/>
        </p:nvSpPr>
        <p:spPr>
          <a:xfrm>
            <a:off x="4048125" y="6542136"/>
            <a:ext cx="268548" cy="63768"/>
          </a:xfrm>
          <a:custGeom>
            <a:avLst/>
            <a:gdLst>
              <a:gd name="connsiteX0" fmla="*/ 0 w 268548"/>
              <a:gd name="connsiteY0" fmla="*/ 82 h 63768"/>
              <a:gd name="connsiteX1" fmla="*/ 127000 w 268548"/>
              <a:gd name="connsiteY1" fmla="*/ 58819 h 63768"/>
              <a:gd name="connsiteX2" fmla="*/ 179388 w 268548"/>
              <a:gd name="connsiteY2" fmla="*/ 55644 h 63768"/>
              <a:gd name="connsiteX3" fmla="*/ 268288 w 268548"/>
              <a:gd name="connsiteY3" fmla="*/ 15957 h 63768"/>
              <a:gd name="connsiteX4" fmla="*/ 204788 w 268548"/>
              <a:gd name="connsiteY4" fmla="*/ 39769 h 63768"/>
              <a:gd name="connsiteX5" fmla="*/ 152400 w 268548"/>
              <a:gd name="connsiteY5" fmla="*/ 46119 h 63768"/>
              <a:gd name="connsiteX6" fmla="*/ 128588 w 268548"/>
              <a:gd name="connsiteY6" fmla="*/ 46119 h 63768"/>
              <a:gd name="connsiteX7" fmla="*/ 0 w 268548"/>
              <a:gd name="connsiteY7" fmla="*/ 82 h 6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48" h="63768">
                <a:moveTo>
                  <a:pt x="0" y="82"/>
                </a:moveTo>
                <a:cubicBezTo>
                  <a:pt x="-265" y="2199"/>
                  <a:pt x="97102" y="49559"/>
                  <a:pt x="127000" y="58819"/>
                </a:cubicBezTo>
                <a:cubicBezTo>
                  <a:pt x="156898" y="68079"/>
                  <a:pt x="155840" y="62788"/>
                  <a:pt x="179388" y="55644"/>
                </a:cubicBezTo>
                <a:cubicBezTo>
                  <a:pt x="202936" y="48500"/>
                  <a:pt x="264055" y="18603"/>
                  <a:pt x="268288" y="15957"/>
                </a:cubicBezTo>
                <a:cubicBezTo>
                  <a:pt x="272521" y="13311"/>
                  <a:pt x="224103" y="34742"/>
                  <a:pt x="204788" y="39769"/>
                </a:cubicBezTo>
                <a:cubicBezTo>
                  <a:pt x="185473" y="44796"/>
                  <a:pt x="165100" y="45061"/>
                  <a:pt x="152400" y="46119"/>
                </a:cubicBezTo>
                <a:cubicBezTo>
                  <a:pt x="139700" y="47177"/>
                  <a:pt x="152400" y="54850"/>
                  <a:pt x="128588" y="46119"/>
                </a:cubicBezTo>
                <a:cubicBezTo>
                  <a:pt x="104776" y="37388"/>
                  <a:pt x="265" y="-2035"/>
                  <a:pt x="0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A335DA3-31F1-4914-A59B-342A45D298BB}"/>
              </a:ext>
            </a:extLst>
          </p:cNvPr>
          <p:cNvSpPr/>
          <p:nvPr/>
        </p:nvSpPr>
        <p:spPr>
          <a:xfrm>
            <a:off x="4302102" y="6526239"/>
            <a:ext cx="374947" cy="43023"/>
          </a:xfrm>
          <a:custGeom>
            <a:avLst/>
            <a:gdLst>
              <a:gd name="connsiteX0" fmla="*/ 23 w 374947"/>
              <a:gd name="connsiteY0" fmla="*/ 38204 h 43023"/>
              <a:gd name="connsiteX1" fmla="*/ 150836 w 374947"/>
              <a:gd name="connsiteY1" fmla="*/ 3279 h 43023"/>
              <a:gd name="connsiteX2" fmla="*/ 219098 w 374947"/>
              <a:gd name="connsiteY2" fmla="*/ 3279 h 43023"/>
              <a:gd name="connsiteX3" fmla="*/ 327048 w 374947"/>
              <a:gd name="connsiteY3" fmla="*/ 19154 h 43023"/>
              <a:gd name="connsiteX4" fmla="*/ 374673 w 374947"/>
              <a:gd name="connsiteY4" fmla="*/ 42966 h 43023"/>
              <a:gd name="connsiteX5" fmla="*/ 307998 w 374947"/>
              <a:gd name="connsiteY5" fmla="*/ 25504 h 43023"/>
              <a:gd name="connsiteX6" fmla="*/ 212748 w 374947"/>
              <a:gd name="connsiteY6" fmla="*/ 14391 h 43023"/>
              <a:gd name="connsiteX7" fmla="*/ 139723 w 374947"/>
              <a:gd name="connsiteY7" fmla="*/ 14391 h 43023"/>
              <a:gd name="connsiteX8" fmla="*/ 23 w 374947"/>
              <a:gd name="connsiteY8" fmla="*/ 38204 h 4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947" h="43023">
                <a:moveTo>
                  <a:pt x="23" y="38204"/>
                </a:moveTo>
                <a:cubicBezTo>
                  <a:pt x="1875" y="36352"/>
                  <a:pt x="114324" y="9100"/>
                  <a:pt x="150836" y="3279"/>
                </a:cubicBezTo>
                <a:cubicBezTo>
                  <a:pt x="187348" y="-2542"/>
                  <a:pt x="189729" y="633"/>
                  <a:pt x="219098" y="3279"/>
                </a:cubicBezTo>
                <a:cubicBezTo>
                  <a:pt x="248467" y="5925"/>
                  <a:pt x="301119" y="12540"/>
                  <a:pt x="327048" y="19154"/>
                </a:cubicBezTo>
                <a:cubicBezTo>
                  <a:pt x="352977" y="25768"/>
                  <a:pt x="377848" y="41908"/>
                  <a:pt x="374673" y="42966"/>
                </a:cubicBezTo>
                <a:cubicBezTo>
                  <a:pt x="371498" y="44024"/>
                  <a:pt x="334985" y="30266"/>
                  <a:pt x="307998" y="25504"/>
                </a:cubicBezTo>
                <a:cubicBezTo>
                  <a:pt x="281011" y="20742"/>
                  <a:pt x="240794" y="16243"/>
                  <a:pt x="212748" y="14391"/>
                </a:cubicBezTo>
                <a:cubicBezTo>
                  <a:pt x="184702" y="12539"/>
                  <a:pt x="173325" y="10158"/>
                  <a:pt x="139723" y="14391"/>
                </a:cubicBezTo>
                <a:cubicBezTo>
                  <a:pt x="106121" y="18624"/>
                  <a:pt x="-1829" y="40056"/>
                  <a:pt x="23" y="38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CEAB4A3-32EF-48A4-AC38-B2975A89788B}"/>
              </a:ext>
            </a:extLst>
          </p:cNvPr>
          <p:cNvSpPr/>
          <p:nvPr/>
        </p:nvSpPr>
        <p:spPr>
          <a:xfrm>
            <a:off x="4694238" y="6547197"/>
            <a:ext cx="328953" cy="39471"/>
          </a:xfrm>
          <a:custGeom>
            <a:avLst/>
            <a:gdLst>
              <a:gd name="connsiteX0" fmla="*/ 0 w 328953"/>
              <a:gd name="connsiteY0" fmla="*/ 39471 h 39471"/>
              <a:gd name="connsiteX1" fmla="*/ 182562 w 328953"/>
              <a:gd name="connsiteY1" fmla="*/ 1371 h 39471"/>
              <a:gd name="connsiteX2" fmla="*/ 246062 w 328953"/>
              <a:gd name="connsiteY2" fmla="*/ 10896 h 39471"/>
              <a:gd name="connsiteX3" fmla="*/ 328612 w 328953"/>
              <a:gd name="connsiteY3" fmla="*/ 34708 h 39471"/>
              <a:gd name="connsiteX4" fmla="*/ 212725 w 328953"/>
              <a:gd name="connsiteY4" fmla="*/ 9308 h 39471"/>
              <a:gd name="connsiteX5" fmla="*/ 120650 w 328953"/>
              <a:gd name="connsiteY5" fmla="*/ 22008 h 39471"/>
              <a:gd name="connsiteX6" fmla="*/ 0 w 328953"/>
              <a:gd name="connsiteY6" fmla="*/ 39471 h 3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953" h="39471">
                <a:moveTo>
                  <a:pt x="0" y="39471"/>
                </a:moveTo>
                <a:cubicBezTo>
                  <a:pt x="70776" y="22802"/>
                  <a:pt x="141552" y="6133"/>
                  <a:pt x="182562" y="1371"/>
                </a:cubicBezTo>
                <a:cubicBezTo>
                  <a:pt x="223572" y="-3391"/>
                  <a:pt x="221720" y="5340"/>
                  <a:pt x="246062" y="10896"/>
                </a:cubicBezTo>
                <a:cubicBezTo>
                  <a:pt x="270404" y="16452"/>
                  <a:pt x="334168" y="34973"/>
                  <a:pt x="328612" y="34708"/>
                </a:cubicBezTo>
                <a:cubicBezTo>
                  <a:pt x="323056" y="34443"/>
                  <a:pt x="247385" y="11425"/>
                  <a:pt x="212725" y="9308"/>
                </a:cubicBezTo>
                <a:cubicBezTo>
                  <a:pt x="178065" y="7191"/>
                  <a:pt x="120650" y="22008"/>
                  <a:pt x="120650" y="22008"/>
                </a:cubicBezTo>
                <a:lnTo>
                  <a:pt x="0" y="394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8422AE7-20D0-4FED-A8EA-F6D1B5ECFE6F}"/>
              </a:ext>
            </a:extLst>
          </p:cNvPr>
          <p:cNvSpPr/>
          <p:nvPr/>
        </p:nvSpPr>
        <p:spPr>
          <a:xfrm>
            <a:off x="5006853" y="6577066"/>
            <a:ext cx="462715" cy="90333"/>
          </a:xfrm>
          <a:custGeom>
            <a:avLst/>
            <a:gdLst>
              <a:gd name="connsiteX0" fmla="*/ 122 w 462715"/>
              <a:gd name="connsiteY0" fmla="*/ 77 h 90333"/>
              <a:gd name="connsiteX1" fmla="*/ 214435 w 462715"/>
              <a:gd name="connsiteY1" fmla="*/ 63577 h 90333"/>
              <a:gd name="connsiteX2" fmla="*/ 311272 w 462715"/>
              <a:gd name="connsiteY2" fmla="*/ 77864 h 90333"/>
              <a:gd name="connsiteX3" fmla="*/ 357310 w 462715"/>
              <a:gd name="connsiteY3" fmla="*/ 77864 h 90333"/>
              <a:gd name="connsiteX4" fmla="*/ 417635 w 462715"/>
              <a:gd name="connsiteY4" fmla="*/ 82627 h 90333"/>
              <a:gd name="connsiteX5" fmla="*/ 462085 w 462715"/>
              <a:gd name="connsiteY5" fmla="*/ 63577 h 90333"/>
              <a:gd name="connsiteX6" fmla="*/ 384297 w 462715"/>
              <a:gd name="connsiteY6" fmla="*/ 88977 h 90333"/>
              <a:gd name="connsiteX7" fmla="*/ 246185 w 462715"/>
              <a:gd name="connsiteY7" fmla="*/ 77864 h 90333"/>
              <a:gd name="connsiteX8" fmla="*/ 122 w 462715"/>
              <a:gd name="connsiteY8" fmla="*/ 77 h 9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715" h="90333">
                <a:moveTo>
                  <a:pt x="122" y="77"/>
                </a:moveTo>
                <a:cubicBezTo>
                  <a:pt x="-5170" y="-2304"/>
                  <a:pt x="162577" y="50613"/>
                  <a:pt x="214435" y="63577"/>
                </a:cubicBezTo>
                <a:cubicBezTo>
                  <a:pt x="266293" y="76541"/>
                  <a:pt x="287459" y="75483"/>
                  <a:pt x="311272" y="77864"/>
                </a:cubicBezTo>
                <a:cubicBezTo>
                  <a:pt x="335085" y="80245"/>
                  <a:pt x="339583" y="77070"/>
                  <a:pt x="357310" y="77864"/>
                </a:cubicBezTo>
                <a:cubicBezTo>
                  <a:pt x="375037" y="78658"/>
                  <a:pt x="400173" y="85008"/>
                  <a:pt x="417635" y="82627"/>
                </a:cubicBezTo>
                <a:cubicBezTo>
                  <a:pt x="435097" y="80246"/>
                  <a:pt x="467641" y="62519"/>
                  <a:pt x="462085" y="63577"/>
                </a:cubicBezTo>
                <a:cubicBezTo>
                  <a:pt x="456529" y="64635"/>
                  <a:pt x="420280" y="86596"/>
                  <a:pt x="384297" y="88977"/>
                </a:cubicBezTo>
                <a:cubicBezTo>
                  <a:pt x="348314" y="91358"/>
                  <a:pt x="310214" y="92152"/>
                  <a:pt x="246185" y="77864"/>
                </a:cubicBezTo>
                <a:cubicBezTo>
                  <a:pt x="182156" y="63577"/>
                  <a:pt x="5414" y="2458"/>
                  <a:pt x="122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B94BD2B-003F-436D-A08C-973AD4F06DF4}"/>
              </a:ext>
            </a:extLst>
          </p:cNvPr>
          <p:cNvSpPr/>
          <p:nvPr/>
        </p:nvSpPr>
        <p:spPr>
          <a:xfrm>
            <a:off x="4052830" y="6557750"/>
            <a:ext cx="450681" cy="165702"/>
          </a:xfrm>
          <a:custGeom>
            <a:avLst/>
            <a:gdLst>
              <a:gd name="connsiteX0" fmla="*/ 58 w 450681"/>
              <a:gd name="connsiteY0" fmla="*/ 343 h 165702"/>
              <a:gd name="connsiteX1" fmla="*/ 125470 w 450681"/>
              <a:gd name="connsiteY1" fmla="*/ 94005 h 165702"/>
              <a:gd name="connsiteX2" fmla="*/ 247708 w 450681"/>
              <a:gd name="connsiteY2" fmla="*/ 138455 h 165702"/>
              <a:gd name="connsiteX3" fmla="*/ 446145 w 450681"/>
              <a:gd name="connsiteY3" fmla="*/ 165443 h 165702"/>
              <a:gd name="connsiteX4" fmla="*/ 377883 w 450681"/>
              <a:gd name="connsiteY4" fmla="*/ 151155 h 165702"/>
              <a:gd name="connsiteX5" fmla="*/ 276283 w 450681"/>
              <a:gd name="connsiteY5" fmla="*/ 135280 h 165702"/>
              <a:gd name="connsiteX6" fmla="*/ 161983 w 450681"/>
              <a:gd name="connsiteY6" fmla="*/ 105118 h 165702"/>
              <a:gd name="connsiteX7" fmla="*/ 109595 w 450681"/>
              <a:gd name="connsiteY7" fmla="*/ 63843 h 165702"/>
              <a:gd name="connsiteX8" fmla="*/ 58 w 450681"/>
              <a:gd name="connsiteY8" fmla="*/ 343 h 16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681" h="165702">
                <a:moveTo>
                  <a:pt x="58" y="343"/>
                </a:moveTo>
                <a:cubicBezTo>
                  <a:pt x="2704" y="5370"/>
                  <a:pt x="84195" y="70986"/>
                  <a:pt x="125470" y="94005"/>
                </a:cubicBezTo>
                <a:cubicBezTo>
                  <a:pt x="166745" y="117024"/>
                  <a:pt x="194262" y="126549"/>
                  <a:pt x="247708" y="138455"/>
                </a:cubicBezTo>
                <a:cubicBezTo>
                  <a:pt x="301154" y="150361"/>
                  <a:pt x="424449" y="163326"/>
                  <a:pt x="446145" y="165443"/>
                </a:cubicBezTo>
                <a:cubicBezTo>
                  <a:pt x="467841" y="167560"/>
                  <a:pt x="406193" y="156182"/>
                  <a:pt x="377883" y="151155"/>
                </a:cubicBezTo>
                <a:cubicBezTo>
                  <a:pt x="349573" y="146128"/>
                  <a:pt x="312266" y="142953"/>
                  <a:pt x="276283" y="135280"/>
                </a:cubicBezTo>
                <a:cubicBezTo>
                  <a:pt x="240300" y="127607"/>
                  <a:pt x="189764" y="117024"/>
                  <a:pt x="161983" y="105118"/>
                </a:cubicBezTo>
                <a:cubicBezTo>
                  <a:pt x="134202" y="93212"/>
                  <a:pt x="134201" y="80776"/>
                  <a:pt x="109595" y="63843"/>
                </a:cubicBezTo>
                <a:cubicBezTo>
                  <a:pt x="84989" y="46910"/>
                  <a:pt x="-2588" y="-4684"/>
                  <a:pt x="58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3910392E-435A-4FC6-8621-E4B22818177A}"/>
              </a:ext>
            </a:extLst>
          </p:cNvPr>
          <p:cNvSpPr/>
          <p:nvPr/>
        </p:nvSpPr>
        <p:spPr>
          <a:xfrm>
            <a:off x="4487863" y="6700676"/>
            <a:ext cx="327436" cy="51740"/>
          </a:xfrm>
          <a:custGeom>
            <a:avLst/>
            <a:gdLst>
              <a:gd name="connsiteX0" fmla="*/ 0 w 327436"/>
              <a:gd name="connsiteY0" fmla="*/ 16167 h 51740"/>
              <a:gd name="connsiteX1" fmla="*/ 120650 w 327436"/>
              <a:gd name="connsiteY1" fmla="*/ 14579 h 51740"/>
              <a:gd name="connsiteX2" fmla="*/ 193675 w 327436"/>
              <a:gd name="connsiteY2" fmla="*/ 44742 h 51740"/>
              <a:gd name="connsiteX3" fmla="*/ 327025 w 327436"/>
              <a:gd name="connsiteY3" fmla="*/ 51092 h 51740"/>
              <a:gd name="connsiteX4" fmla="*/ 233362 w 327436"/>
              <a:gd name="connsiteY4" fmla="*/ 33629 h 51740"/>
              <a:gd name="connsiteX5" fmla="*/ 174625 w 327436"/>
              <a:gd name="connsiteY5" fmla="*/ 22517 h 51740"/>
              <a:gd name="connsiteX6" fmla="*/ 119062 w 327436"/>
              <a:gd name="connsiteY6" fmla="*/ 292 h 51740"/>
              <a:gd name="connsiteX7" fmla="*/ 0 w 327436"/>
              <a:gd name="connsiteY7" fmla="*/ 16167 h 5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36" h="51740">
                <a:moveTo>
                  <a:pt x="0" y="16167"/>
                </a:moveTo>
                <a:cubicBezTo>
                  <a:pt x="265" y="18548"/>
                  <a:pt x="88371" y="9816"/>
                  <a:pt x="120650" y="14579"/>
                </a:cubicBezTo>
                <a:cubicBezTo>
                  <a:pt x="152929" y="19342"/>
                  <a:pt x="159279" y="38657"/>
                  <a:pt x="193675" y="44742"/>
                </a:cubicBezTo>
                <a:cubicBezTo>
                  <a:pt x="228071" y="50828"/>
                  <a:pt x="320411" y="52944"/>
                  <a:pt x="327025" y="51092"/>
                </a:cubicBezTo>
                <a:cubicBezTo>
                  <a:pt x="333640" y="49240"/>
                  <a:pt x="258762" y="38391"/>
                  <a:pt x="233362" y="33629"/>
                </a:cubicBezTo>
                <a:cubicBezTo>
                  <a:pt x="207962" y="28867"/>
                  <a:pt x="193675" y="28073"/>
                  <a:pt x="174625" y="22517"/>
                </a:cubicBezTo>
                <a:cubicBezTo>
                  <a:pt x="155575" y="16961"/>
                  <a:pt x="146314" y="2938"/>
                  <a:pt x="119062" y="292"/>
                </a:cubicBezTo>
                <a:cubicBezTo>
                  <a:pt x="91810" y="-2354"/>
                  <a:pt x="-265" y="13786"/>
                  <a:pt x="0" y="16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FD5C9F52-321F-4925-BA70-FC24C54CA676}"/>
              </a:ext>
            </a:extLst>
          </p:cNvPr>
          <p:cNvSpPr/>
          <p:nvPr/>
        </p:nvSpPr>
        <p:spPr>
          <a:xfrm>
            <a:off x="4830731" y="6703220"/>
            <a:ext cx="360511" cy="48759"/>
          </a:xfrm>
          <a:custGeom>
            <a:avLst/>
            <a:gdLst>
              <a:gd name="connsiteX0" fmla="*/ 32 w 360511"/>
              <a:gd name="connsiteY0" fmla="*/ 48548 h 48759"/>
              <a:gd name="connsiteX1" fmla="*/ 131794 w 360511"/>
              <a:gd name="connsiteY1" fmla="*/ 18385 h 48759"/>
              <a:gd name="connsiteX2" fmla="*/ 200057 w 360511"/>
              <a:gd name="connsiteY2" fmla="*/ 18385 h 48759"/>
              <a:gd name="connsiteX3" fmla="*/ 274669 w 360511"/>
              <a:gd name="connsiteY3" fmla="*/ 32673 h 48759"/>
              <a:gd name="connsiteX4" fmla="*/ 360394 w 360511"/>
              <a:gd name="connsiteY4" fmla="*/ 32673 h 48759"/>
              <a:gd name="connsiteX5" fmla="*/ 255619 w 360511"/>
              <a:gd name="connsiteY5" fmla="*/ 12035 h 48759"/>
              <a:gd name="connsiteX6" fmla="*/ 144494 w 360511"/>
              <a:gd name="connsiteY6" fmla="*/ 923 h 48759"/>
              <a:gd name="connsiteX7" fmla="*/ 32 w 360511"/>
              <a:gd name="connsiteY7" fmla="*/ 48548 h 4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511" h="48759">
                <a:moveTo>
                  <a:pt x="32" y="48548"/>
                </a:moveTo>
                <a:cubicBezTo>
                  <a:pt x="-2085" y="51458"/>
                  <a:pt x="98457" y="23412"/>
                  <a:pt x="131794" y="18385"/>
                </a:cubicBezTo>
                <a:cubicBezTo>
                  <a:pt x="165132" y="13358"/>
                  <a:pt x="176244" y="16004"/>
                  <a:pt x="200057" y="18385"/>
                </a:cubicBezTo>
                <a:cubicBezTo>
                  <a:pt x="223870" y="20766"/>
                  <a:pt x="247946" y="30292"/>
                  <a:pt x="274669" y="32673"/>
                </a:cubicBezTo>
                <a:cubicBezTo>
                  <a:pt x="301392" y="35054"/>
                  <a:pt x="363569" y="36113"/>
                  <a:pt x="360394" y="32673"/>
                </a:cubicBezTo>
                <a:cubicBezTo>
                  <a:pt x="357219" y="29233"/>
                  <a:pt x="291602" y="17327"/>
                  <a:pt x="255619" y="12035"/>
                </a:cubicBezTo>
                <a:cubicBezTo>
                  <a:pt x="219636" y="6743"/>
                  <a:pt x="180477" y="-3046"/>
                  <a:pt x="144494" y="923"/>
                </a:cubicBezTo>
                <a:cubicBezTo>
                  <a:pt x="108511" y="4892"/>
                  <a:pt x="2149" y="45638"/>
                  <a:pt x="32" y="48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C917A310-7996-4AB0-8A1C-43D0DBBF3D8A}"/>
              </a:ext>
            </a:extLst>
          </p:cNvPr>
          <p:cNvSpPr/>
          <p:nvPr/>
        </p:nvSpPr>
        <p:spPr>
          <a:xfrm>
            <a:off x="5177698" y="6666888"/>
            <a:ext cx="327511" cy="76570"/>
          </a:xfrm>
          <a:custGeom>
            <a:avLst/>
            <a:gdLst>
              <a:gd name="connsiteX0" fmla="*/ 3902 w 327511"/>
              <a:gd name="connsiteY0" fmla="*/ 73767 h 76570"/>
              <a:gd name="connsiteX1" fmla="*/ 230915 w 327511"/>
              <a:gd name="connsiteY1" fmla="*/ 8680 h 76570"/>
              <a:gd name="connsiteX2" fmla="*/ 300765 w 327511"/>
              <a:gd name="connsiteY2" fmla="*/ 3917 h 76570"/>
              <a:gd name="connsiteX3" fmla="*/ 326165 w 327511"/>
              <a:gd name="connsiteY3" fmla="*/ 38842 h 76570"/>
              <a:gd name="connsiteX4" fmla="*/ 264252 w 327511"/>
              <a:gd name="connsiteY4" fmla="*/ 13442 h 76570"/>
              <a:gd name="connsiteX5" fmla="*/ 175352 w 327511"/>
              <a:gd name="connsiteY5" fmla="*/ 24555 h 76570"/>
              <a:gd name="connsiteX6" fmla="*/ 92802 w 327511"/>
              <a:gd name="connsiteY6" fmla="*/ 61067 h 76570"/>
              <a:gd name="connsiteX7" fmla="*/ 3902 w 327511"/>
              <a:gd name="connsiteY7" fmla="*/ 73767 h 7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511" h="76570">
                <a:moveTo>
                  <a:pt x="3902" y="73767"/>
                </a:moveTo>
                <a:cubicBezTo>
                  <a:pt x="26921" y="65036"/>
                  <a:pt x="181438" y="20322"/>
                  <a:pt x="230915" y="8680"/>
                </a:cubicBezTo>
                <a:cubicBezTo>
                  <a:pt x="280392" y="-2962"/>
                  <a:pt x="284890" y="-1110"/>
                  <a:pt x="300765" y="3917"/>
                </a:cubicBezTo>
                <a:cubicBezTo>
                  <a:pt x="316640" y="8944"/>
                  <a:pt x="332250" y="37255"/>
                  <a:pt x="326165" y="38842"/>
                </a:cubicBezTo>
                <a:cubicBezTo>
                  <a:pt x="320080" y="40429"/>
                  <a:pt x="289387" y="15823"/>
                  <a:pt x="264252" y="13442"/>
                </a:cubicBezTo>
                <a:cubicBezTo>
                  <a:pt x="239117" y="11061"/>
                  <a:pt x="203927" y="16617"/>
                  <a:pt x="175352" y="24555"/>
                </a:cubicBezTo>
                <a:cubicBezTo>
                  <a:pt x="146777" y="32493"/>
                  <a:pt x="119525" y="53394"/>
                  <a:pt x="92802" y="61067"/>
                </a:cubicBezTo>
                <a:cubicBezTo>
                  <a:pt x="66079" y="68740"/>
                  <a:pt x="-19117" y="82498"/>
                  <a:pt x="3902" y="73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703F6990-F9F0-4D3F-B36E-DA5B2016A546}"/>
              </a:ext>
            </a:extLst>
          </p:cNvPr>
          <p:cNvSpPr/>
          <p:nvPr/>
        </p:nvSpPr>
        <p:spPr>
          <a:xfrm>
            <a:off x="4230525" y="6686433"/>
            <a:ext cx="373237" cy="141832"/>
          </a:xfrm>
          <a:custGeom>
            <a:avLst/>
            <a:gdLst>
              <a:gd name="connsiteX0" fmla="*/ 163 w 373237"/>
              <a:gd name="connsiteY0" fmla="*/ 247 h 141832"/>
              <a:gd name="connsiteX1" fmla="*/ 314488 w 373237"/>
              <a:gd name="connsiteY1" fmla="*/ 127247 h 141832"/>
              <a:gd name="connsiteX2" fmla="*/ 373225 w 373237"/>
              <a:gd name="connsiteY2" fmla="*/ 138360 h 141832"/>
              <a:gd name="connsiteX3" fmla="*/ 319250 w 373237"/>
              <a:gd name="connsiteY3" fmla="*/ 120897 h 141832"/>
              <a:gd name="connsiteX4" fmla="*/ 271625 w 373237"/>
              <a:gd name="connsiteY4" fmla="*/ 95497 h 141832"/>
              <a:gd name="connsiteX5" fmla="*/ 163 w 373237"/>
              <a:gd name="connsiteY5" fmla="*/ 247 h 1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237" h="141832">
                <a:moveTo>
                  <a:pt x="163" y="247"/>
                </a:moveTo>
                <a:cubicBezTo>
                  <a:pt x="7307" y="5539"/>
                  <a:pt x="252311" y="104228"/>
                  <a:pt x="314488" y="127247"/>
                </a:cubicBezTo>
                <a:cubicBezTo>
                  <a:pt x="376665" y="150266"/>
                  <a:pt x="372431" y="139418"/>
                  <a:pt x="373225" y="138360"/>
                </a:cubicBezTo>
                <a:cubicBezTo>
                  <a:pt x="374019" y="137302"/>
                  <a:pt x="336183" y="128041"/>
                  <a:pt x="319250" y="120897"/>
                </a:cubicBezTo>
                <a:cubicBezTo>
                  <a:pt x="302317" y="113753"/>
                  <a:pt x="321631" y="114812"/>
                  <a:pt x="271625" y="95497"/>
                </a:cubicBezTo>
                <a:cubicBezTo>
                  <a:pt x="221619" y="76183"/>
                  <a:pt x="-6981" y="-5045"/>
                  <a:pt x="163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DA0D0A54-485A-43FA-9AA2-7169E459000B}"/>
              </a:ext>
            </a:extLst>
          </p:cNvPr>
          <p:cNvSpPr/>
          <p:nvPr/>
        </p:nvSpPr>
        <p:spPr>
          <a:xfrm>
            <a:off x="5125539" y="6706655"/>
            <a:ext cx="231244" cy="67881"/>
          </a:xfrm>
          <a:custGeom>
            <a:avLst/>
            <a:gdLst>
              <a:gd name="connsiteX0" fmla="*/ 224336 w 231244"/>
              <a:gd name="connsiteY0" fmla="*/ 663 h 67881"/>
              <a:gd name="connsiteX1" fmla="*/ 499 w 231244"/>
              <a:gd name="connsiteY1" fmla="*/ 67338 h 67881"/>
              <a:gd name="connsiteX2" fmla="*/ 159249 w 231244"/>
              <a:gd name="connsiteY2" fmla="*/ 34000 h 67881"/>
              <a:gd name="connsiteX3" fmla="*/ 224336 w 231244"/>
              <a:gd name="connsiteY3" fmla="*/ 663 h 6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44" h="67881">
                <a:moveTo>
                  <a:pt x="224336" y="663"/>
                </a:moveTo>
                <a:cubicBezTo>
                  <a:pt x="197878" y="6219"/>
                  <a:pt x="11347" y="61782"/>
                  <a:pt x="499" y="67338"/>
                </a:cubicBezTo>
                <a:cubicBezTo>
                  <a:pt x="-10349" y="72894"/>
                  <a:pt x="159249" y="34000"/>
                  <a:pt x="159249" y="34000"/>
                </a:cubicBezTo>
                <a:cubicBezTo>
                  <a:pt x="195232" y="26063"/>
                  <a:pt x="250794" y="-4893"/>
                  <a:pt x="224336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EBC3FF29-F26E-459C-BF27-8A35CBE2C601}"/>
              </a:ext>
            </a:extLst>
          </p:cNvPr>
          <p:cNvSpPr/>
          <p:nvPr/>
        </p:nvSpPr>
        <p:spPr>
          <a:xfrm>
            <a:off x="4163894" y="6673974"/>
            <a:ext cx="217753" cy="241975"/>
          </a:xfrm>
          <a:custGeom>
            <a:avLst/>
            <a:gdLst>
              <a:gd name="connsiteX0" fmla="*/ 119 w 217753"/>
              <a:gd name="connsiteY0" fmla="*/ 6 h 241975"/>
              <a:gd name="connsiteX1" fmla="*/ 66794 w 217753"/>
              <a:gd name="connsiteY1" fmla="*/ 96844 h 241975"/>
              <a:gd name="connsiteX2" fmla="*/ 111244 w 217753"/>
              <a:gd name="connsiteY2" fmla="*/ 150819 h 241975"/>
              <a:gd name="connsiteX3" fmla="*/ 216019 w 217753"/>
              <a:gd name="connsiteY3" fmla="*/ 241306 h 241975"/>
              <a:gd name="connsiteX4" fmla="*/ 169981 w 217753"/>
              <a:gd name="connsiteY4" fmla="*/ 187331 h 241975"/>
              <a:gd name="connsiteX5" fmla="*/ 84256 w 217753"/>
              <a:gd name="connsiteY5" fmla="*/ 101606 h 241975"/>
              <a:gd name="connsiteX6" fmla="*/ 119 w 217753"/>
              <a:gd name="connsiteY6" fmla="*/ 6 h 24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53" h="241975">
                <a:moveTo>
                  <a:pt x="119" y="6"/>
                </a:moveTo>
                <a:cubicBezTo>
                  <a:pt x="-2791" y="-788"/>
                  <a:pt x="48273" y="71708"/>
                  <a:pt x="66794" y="96844"/>
                </a:cubicBezTo>
                <a:cubicBezTo>
                  <a:pt x="85315" y="121980"/>
                  <a:pt x="86373" y="126742"/>
                  <a:pt x="111244" y="150819"/>
                </a:cubicBezTo>
                <a:cubicBezTo>
                  <a:pt x="136115" y="174896"/>
                  <a:pt x="206230" y="235221"/>
                  <a:pt x="216019" y="241306"/>
                </a:cubicBezTo>
                <a:cubicBezTo>
                  <a:pt x="225809" y="247391"/>
                  <a:pt x="191942" y="210614"/>
                  <a:pt x="169981" y="187331"/>
                </a:cubicBezTo>
                <a:cubicBezTo>
                  <a:pt x="148020" y="164048"/>
                  <a:pt x="110979" y="134150"/>
                  <a:pt x="84256" y="101606"/>
                </a:cubicBezTo>
                <a:cubicBezTo>
                  <a:pt x="57533" y="69062"/>
                  <a:pt x="3029" y="800"/>
                  <a:pt x="11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DB92142-9264-4EE1-AD43-2AAAE9A58EE8}"/>
              </a:ext>
            </a:extLst>
          </p:cNvPr>
          <p:cNvSpPr/>
          <p:nvPr/>
        </p:nvSpPr>
        <p:spPr>
          <a:xfrm>
            <a:off x="4387577" y="6919697"/>
            <a:ext cx="324862" cy="98781"/>
          </a:xfrm>
          <a:custGeom>
            <a:avLst/>
            <a:gdLst>
              <a:gd name="connsiteX0" fmla="*/ 273 w 324862"/>
              <a:gd name="connsiteY0" fmla="*/ 346 h 98781"/>
              <a:gd name="connsiteX1" fmla="*/ 178073 w 324862"/>
              <a:gd name="connsiteY1" fmla="*/ 78133 h 98781"/>
              <a:gd name="connsiteX2" fmla="*/ 324123 w 324862"/>
              <a:gd name="connsiteY2" fmla="*/ 98771 h 98781"/>
              <a:gd name="connsiteX3" fmla="*/ 238398 w 324862"/>
              <a:gd name="connsiteY3" fmla="*/ 76546 h 98781"/>
              <a:gd name="connsiteX4" fmla="*/ 139973 w 324862"/>
              <a:gd name="connsiteY4" fmla="*/ 51146 h 98781"/>
              <a:gd name="connsiteX5" fmla="*/ 273 w 324862"/>
              <a:gd name="connsiteY5" fmla="*/ 346 h 9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862" h="98781">
                <a:moveTo>
                  <a:pt x="273" y="346"/>
                </a:moveTo>
                <a:cubicBezTo>
                  <a:pt x="6623" y="4844"/>
                  <a:pt x="124098" y="61729"/>
                  <a:pt x="178073" y="78133"/>
                </a:cubicBezTo>
                <a:cubicBezTo>
                  <a:pt x="232048" y="94537"/>
                  <a:pt x="314069" y="99035"/>
                  <a:pt x="324123" y="98771"/>
                </a:cubicBezTo>
                <a:cubicBezTo>
                  <a:pt x="334177" y="98507"/>
                  <a:pt x="238398" y="76546"/>
                  <a:pt x="238398" y="76546"/>
                </a:cubicBezTo>
                <a:cubicBezTo>
                  <a:pt x="207706" y="68609"/>
                  <a:pt x="179925" y="65963"/>
                  <a:pt x="139973" y="51146"/>
                </a:cubicBezTo>
                <a:cubicBezTo>
                  <a:pt x="100021" y="36329"/>
                  <a:pt x="-6077" y="-4152"/>
                  <a:pt x="27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1ADB7C5-F0A4-4D8B-9E89-6B2ACAA6885C}"/>
              </a:ext>
            </a:extLst>
          </p:cNvPr>
          <p:cNvSpPr/>
          <p:nvPr/>
        </p:nvSpPr>
        <p:spPr>
          <a:xfrm>
            <a:off x="4732301" y="6883981"/>
            <a:ext cx="388960" cy="133458"/>
          </a:xfrm>
          <a:custGeom>
            <a:avLst/>
            <a:gdLst>
              <a:gd name="connsiteX0" fmla="*/ 37 w 388960"/>
              <a:gd name="connsiteY0" fmla="*/ 132899 h 133458"/>
              <a:gd name="connsiteX1" fmla="*/ 258799 w 388960"/>
              <a:gd name="connsiteY1" fmla="*/ 75749 h 133458"/>
              <a:gd name="connsiteX2" fmla="*/ 387387 w 388960"/>
              <a:gd name="connsiteY2" fmla="*/ 1137 h 133458"/>
              <a:gd name="connsiteX3" fmla="*/ 327062 w 388960"/>
              <a:gd name="connsiteY3" fmla="*/ 31299 h 133458"/>
              <a:gd name="connsiteX4" fmla="*/ 277849 w 388960"/>
              <a:gd name="connsiteY4" fmla="*/ 40824 h 133458"/>
              <a:gd name="connsiteX5" fmla="*/ 37 w 388960"/>
              <a:gd name="connsiteY5" fmla="*/ 132899 h 13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960" h="133458">
                <a:moveTo>
                  <a:pt x="37" y="132899"/>
                </a:moveTo>
                <a:cubicBezTo>
                  <a:pt x="-3138" y="138720"/>
                  <a:pt x="194241" y="97709"/>
                  <a:pt x="258799" y="75749"/>
                </a:cubicBezTo>
                <a:cubicBezTo>
                  <a:pt x="323357" y="53789"/>
                  <a:pt x="376010" y="8545"/>
                  <a:pt x="387387" y="1137"/>
                </a:cubicBezTo>
                <a:cubicBezTo>
                  <a:pt x="398764" y="-6271"/>
                  <a:pt x="345318" y="24684"/>
                  <a:pt x="327062" y="31299"/>
                </a:cubicBezTo>
                <a:cubicBezTo>
                  <a:pt x="308806" y="37914"/>
                  <a:pt x="327061" y="25743"/>
                  <a:pt x="277849" y="40824"/>
                </a:cubicBezTo>
                <a:cubicBezTo>
                  <a:pt x="228637" y="55905"/>
                  <a:pt x="3212" y="127078"/>
                  <a:pt x="37" y="1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A390BCD2-D6C0-49E9-B327-859E9404C5C8}"/>
              </a:ext>
            </a:extLst>
          </p:cNvPr>
          <p:cNvSpPr/>
          <p:nvPr/>
        </p:nvSpPr>
        <p:spPr>
          <a:xfrm>
            <a:off x="5107080" y="6700968"/>
            <a:ext cx="295183" cy="187007"/>
          </a:xfrm>
          <a:custGeom>
            <a:avLst/>
            <a:gdLst>
              <a:gd name="connsiteX0" fmla="*/ 295183 w 295183"/>
              <a:gd name="connsiteY0" fmla="*/ 0 h 187007"/>
              <a:gd name="connsiteX1" fmla="*/ 182470 w 295183"/>
              <a:gd name="connsiteY1" fmla="*/ 80962 h 187007"/>
              <a:gd name="connsiteX2" fmla="*/ 120558 w 295183"/>
              <a:gd name="connsiteY2" fmla="*/ 128587 h 187007"/>
              <a:gd name="connsiteX3" fmla="*/ 52295 w 295183"/>
              <a:gd name="connsiteY3" fmla="*/ 161925 h 187007"/>
              <a:gd name="connsiteX4" fmla="*/ 1495 w 295183"/>
              <a:gd name="connsiteY4" fmla="*/ 185737 h 187007"/>
              <a:gd name="connsiteX5" fmla="*/ 111033 w 295183"/>
              <a:gd name="connsiteY5" fmla="*/ 122237 h 187007"/>
              <a:gd name="connsiteX6" fmla="*/ 206283 w 295183"/>
              <a:gd name="connsiteY6" fmla="*/ 63500 h 187007"/>
              <a:gd name="connsiteX7" fmla="*/ 295183 w 295183"/>
              <a:gd name="connsiteY7" fmla="*/ 0 h 18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83" h="187007">
                <a:moveTo>
                  <a:pt x="295183" y="0"/>
                </a:moveTo>
                <a:cubicBezTo>
                  <a:pt x="291214" y="2910"/>
                  <a:pt x="211574" y="59531"/>
                  <a:pt x="182470" y="80962"/>
                </a:cubicBezTo>
                <a:cubicBezTo>
                  <a:pt x="153366" y="102393"/>
                  <a:pt x="142254" y="115093"/>
                  <a:pt x="120558" y="128587"/>
                </a:cubicBezTo>
                <a:cubicBezTo>
                  <a:pt x="98862" y="142081"/>
                  <a:pt x="72139" y="152400"/>
                  <a:pt x="52295" y="161925"/>
                </a:cubicBezTo>
                <a:cubicBezTo>
                  <a:pt x="32451" y="171450"/>
                  <a:pt x="-8295" y="192352"/>
                  <a:pt x="1495" y="185737"/>
                </a:cubicBezTo>
                <a:cubicBezTo>
                  <a:pt x="11285" y="179122"/>
                  <a:pt x="76902" y="142610"/>
                  <a:pt x="111033" y="122237"/>
                </a:cubicBezTo>
                <a:cubicBezTo>
                  <a:pt x="145164" y="101864"/>
                  <a:pt x="176914" y="84402"/>
                  <a:pt x="206283" y="63500"/>
                </a:cubicBezTo>
                <a:lnTo>
                  <a:pt x="29518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F900AB7-8D09-4DDE-916C-2BA5464B6043}"/>
              </a:ext>
            </a:extLst>
          </p:cNvPr>
          <p:cNvSpPr/>
          <p:nvPr/>
        </p:nvSpPr>
        <p:spPr>
          <a:xfrm>
            <a:off x="4821671" y="5268442"/>
            <a:ext cx="40837" cy="252223"/>
          </a:xfrm>
          <a:custGeom>
            <a:avLst/>
            <a:gdLst>
              <a:gd name="connsiteX0" fmla="*/ 96 w 40837"/>
              <a:gd name="connsiteY0" fmla="*/ 71 h 252223"/>
              <a:gd name="connsiteX1" fmla="*/ 27612 w 40837"/>
              <a:gd name="connsiteY1" fmla="*/ 167288 h 252223"/>
              <a:gd name="connsiteX2" fmla="*/ 38196 w 40837"/>
              <a:gd name="connsiteY2" fmla="*/ 251955 h 252223"/>
              <a:gd name="connsiteX3" fmla="*/ 38196 w 40837"/>
              <a:gd name="connsiteY3" fmla="*/ 188455 h 252223"/>
              <a:gd name="connsiteX4" fmla="*/ 96 w 40837"/>
              <a:gd name="connsiteY4" fmla="*/ 71 h 25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37" h="252223">
                <a:moveTo>
                  <a:pt x="96" y="71"/>
                </a:moveTo>
                <a:cubicBezTo>
                  <a:pt x="-1668" y="-3457"/>
                  <a:pt x="21262" y="125307"/>
                  <a:pt x="27612" y="167288"/>
                </a:cubicBezTo>
                <a:cubicBezTo>
                  <a:pt x="33962" y="209269"/>
                  <a:pt x="36432" y="248427"/>
                  <a:pt x="38196" y="251955"/>
                </a:cubicBezTo>
                <a:cubicBezTo>
                  <a:pt x="39960" y="255483"/>
                  <a:pt x="43135" y="223733"/>
                  <a:pt x="38196" y="188455"/>
                </a:cubicBezTo>
                <a:cubicBezTo>
                  <a:pt x="33257" y="153177"/>
                  <a:pt x="1860" y="3599"/>
                  <a:pt x="9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B0DF7B89-EA8E-4B0E-B6F2-836FF6CEEBCE}"/>
              </a:ext>
            </a:extLst>
          </p:cNvPr>
          <p:cNvSpPr/>
          <p:nvPr/>
        </p:nvSpPr>
        <p:spPr>
          <a:xfrm>
            <a:off x="4530986" y="5334129"/>
            <a:ext cx="51875" cy="184153"/>
          </a:xfrm>
          <a:custGeom>
            <a:avLst/>
            <a:gdLst>
              <a:gd name="connsiteX0" fmla="*/ 51597 w 51875"/>
              <a:gd name="connsiteY0" fmla="*/ 1 h 184153"/>
              <a:gd name="connsiteX1" fmla="*/ 11381 w 51875"/>
              <a:gd name="connsiteY1" fmla="*/ 107951 h 184153"/>
              <a:gd name="connsiteX2" fmla="*/ 797 w 51875"/>
              <a:gd name="connsiteY2" fmla="*/ 184151 h 184153"/>
              <a:gd name="connsiteX3" fmla="*/ 28314 w 51875"/>
              <a:gd name="connsiteY3" fmla="*/ 105834 h 184153"/>
              <a:gd name="connsiteX4" fmla="*/ 51597 w 51875"/>
              <a:gd name="connsiteY4" fmla="*/ 1 h 18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5" h="184153">
                <a:moveTo>
                  <a:pt x="51597" y="1"/>
                </a:moveTo>
                <a:cubicBezTo>
                  <a:pt x="48775" y="354"/>
                  <a:pt x="19848" y="77259"/>
                  <a:pt x="11381" y="107951"/>
                </a:cubicBezTo>
                <a:cubicBezTo>
                  <a:pt x="2914" y="138643"/>
                  <a:pt x="-2025" y="184504"/>
                  <a:pt x="797" y="184151"/>
                </a:cubicBezTo>
                <a:cubicBezTo>
                  <a:pt x="3619" y="183798"/>
                  <a:pt x="21611" y="130881"/>
                  <a:pt x="28314" y="105834"/>
                </a:cubicBezTo>
                <a:cubicBezTo>
                  <a:pt x="35017" y="80787"/>
                  <a:pt x="54419" y="-352"/>
                  <a:pt x="5159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DE57F6F7-EC9F-44C4-B935-9C5221F0835C}"/>
              </a:ext>
            </a:extLst>
          </p:cNvPr>
          <p:cNvSpPr/>
          <p:nvPr/>
        </p:nvSpPr>
        <p:spPr>
          <a:xfrm>
            <a:off x="4446969" y="5391020"/>
            <a:ext cx="39827" cy="174319"/>
          </a:xfrm>
          <a:custGeom>
            <a:avLst/>
            <a:gdLst>
              <a:gd name="connsiteX0" fmla="*/ 31898 w 39827"/>
              <a:gd name="connsiteY0" fmla="*/ 260 h 174319"/>
              <a:gd name="connsiteX1" fmla="*/ 38248 w 39827"/>
              <a:gd name="connsiteY1" fmla="*/ 116677 h 174319"/>
              <a:gd name="connsiteX2" fmla="*/ 148 w 39827"/>
              <a:gd name="connsiteY2" fmla="*/ 173827 h 174319"/>
              <a:gd name="connsiteX3" fmla="*/ 25548 w 39827"/>
              <a:gd name="connsiteY3" fmla="*/ 87043 h 174319"/>
              <a:gd name="connsiteX4" fmla="*/ 31898 w 39827"/>
              <a:gd name="connsiteY4" fmla="*/ 260 h 17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27" h="174319">
                <a:moveTo>
                  <a:pt x="31898" y="260"/>
                </a:moveTo>
                <a:cubicBezTo>
                  <a:pt x="34015" y="5199"/>
                  <a:pt x="43540" y="87749"/>
                  <a:pt x="38248" y="116677"/>
                </a:cubicBezTo>
                <a:cubicBezTo>
                  <a:pt x="32956" y="145605"/>
                  <a:pt x="2265" y="178766"/>
                  <a:pt x="148" y="173827"/>
                </a:cubicBezTo>
                <a:cubicBezTo>
                  <a:pt x="-1969" y="168888"/>
                  <a:pt x="19198" y="112090"/>
                  <a:pt x="25548" y="87043"/>
                </a:cubicBezTo>
                <a:cubicBezTo>
                  <a:pt x="31898" y="61996"/>
                  <a:pt x="29781" y="-4679"/>
                  <a:pt x="3189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E5C1F1AD-047F-46F0-81C5-C21DBE4C429F}"/>
              </a:ext>
            </a:extLst>
          </p:cNvPr>
          <p:cNvSpPr/>
          <p:nvPr/>
        </p:nvSpPr>
        <p:spPr>
          <a:xfrm>
            <a:off x="4940109" y="5401856"/>
            <a:ext cx="98898" cy="177930"/>
          </a:xfrm>
          <a:custGeom>
            <a:avLst/>
            <a:gdLst>
              <a:gd name="connsiteX0" fmla="*/ 191 w 98898"/>
              <a:gd name="connsiteY0" fmla="*/ 7 h 177930"/>
              <a:gd name="connsiteX1" fmla="*/ 91208 w 98898"/>
              <a:gd name="connsiteY1" fmla="*/ 143941 h 177930"/>
              <a:gd name="connsiteX2" fmla="*/ 91208 w 98898"/>
              <a:gd name="connsiteY2" fmla="*/ 177807 h 177930"/>
              <a:gd name="connsiteX3" fmla="*/ 67924 w 98898"/>
              <a:gd name="connsiteY3" fmla="*/ 137591 h 177930"/>
              <a:gd name="connsiteX4" fmla="*/ 191 w 98898"/>
              <a:gd name="connsiteY4" fmla="*/ 7 h 17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98" h="177930">
                <a:moveTo>
                  <a:pt x="191" y="7"/>
                </a:moveTo>
                <a:cubicBezTo>
                  <a:pt x="4072" y="1065"/>
                  <a:pt x="76039" y="114308"/>
                  <a:pt x="91208" y="143941"/>
                </a:cubicBezTo>
                <a:cubicBezTo>
                  <a:pt x="106378" y="173574"/>
                  <a:pt x="95089" y="178865"/>
                  <a:pt x="91208" y="177807"/>
                </a:cubicBezTo>
                <a:cubicBezTo>
                  <a:pt x="87327" y="176749"/>
                  <a:pt x="83446" y="163344"/>
                  <a:pt x="67924" y="137591"/>
                </a:cubicBezTo>
                <a:cubicBezTo>
                  <a:pt x="52402" y="111838"/>
                  <a:pt x="-3690" y="-1051"/>
                  <a:pt x="19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0D071849-278E-4777-A378-83DF6C82961B}"/>
              </a:ext>
            </a:extLst>
          </p:cNvPr>
          <p:cNvSpPr/>
          <p:nvPr/>
        </p:nvSpPr>
        <p:spPr>
          <a:xfrm>
            <a:off x="4352427" y="4828104"/>
            <a:ext cx="90483" cy="286194"/>
          </a:xfrm>
          <a:custGeom>
            <a:avLst/>
            <a:gdLst>
              <a:gd name="connsiteX0" fmla="*/ 58706 w 90483"/>
              <a:gd name="connsiteY0" fmla="*/ 143 h 286194"/>
              <a:gd name="connsiteX1" fmla="*/ 90456 w 90483"/>
              <a:gd name="connsiteY1" fmla="*/ 93276 h 286194"/>
              <a:gd name="connsiteX2" fmla="*/ 52356 w 90483"/>
              <a:gd name="connsiteY2" fmla="*/ 127143 h 286194"/>
              <a:gd name="connsiteX3" fmla="*/ 1556 w 90483"/>
              <a:gd name="connsiteY3" fmla="*/ 285893 h 286194"/>
              <a:gd name="connsiteX4" fmla="*/ 16373 w 90483"/>
              <a:gd name="connsiteY4" fmla="*/ 165243 h 286194"/>
              <a:gd name="connsiteX5" fmla="*/ 50240 w 90483"/>
              <a:gd name="connsiteY5" fmla="*/ 97509 h 286194"/>
              <a:gd name="connsiteX6" fmla="*/ 71406 w 90483"/>
              <a:gd name="connsiteY6" fmla="*/ 72109 h 286194"/>
              <a:gd name="connsiteX7" fmla="*/ 58706 w 90483"/>
              <a:gd name="connsiteY7" fmla="*/ 143 h 28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483" h="286194">
                <a:moveTo>
                  <a:pt x="58706" y="143"/>
                </a:moveTo>
                <a:cubicBezTo>
                  <a:pt x="61881" y="3671"/>
                  <a:pt x="91514" y="72109"/>
                  <a:pt x="90456" y="93276"/>
                </a:cubicBezTo>
                <a:cubicBezTo>
                  <a:pt x="89398" y="114443"/>
                  <a:pt x="67173" y="95040"/>
                  <a:pt x="52356" y="127143"/>
                </a:cubicBezTo>
                <a:cubicBezTo>
                  <a:pt x="37539" y="159246"/>
                  <a:pt x="7553" y="279543"/>
                  <a:pt x="1556" y="285893"/>
                </a:cubicBezTo>
                <a:cubicBezTo>
                  <a:pt x="-4441" y="292243"/>
                  <a:pt x="8259" y="196640"/>
                  <a:pt x="16373" y="165243"/>
                </a:cubicBezTo>
                <a:cubicBezTo>
                  <a:pt x="24487" y="133846"/>
                  <a:pt x="41068" y="113031"/>
                  <a:pt x="50240" y="97509"/>
                </a:cubicBezTo>
                <a:cubicBezTo>
                  <a:pt x="59412" y="81987"/>
                  <a:pt x="69995" y="85162"/>
                  <a:pt x="71406" y="72109"/>
                </a:cubicBezTo>
                <a:cubicBezTo>
                  <a:pt x="72817" y="59056"/>
                  <a:pt x="55531" y="-3385"/>
                  <a:pt x="58706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093D070-8D2F-45C1-938D-AAA8FBE0C905}"/>
              </a:ext>
            </a:extLst>
          </p:cNvPr>
          <p:cNvSpPr/>
          <p:nvPr/>
        </p:nvSpPr>
        <p:spPr>
          <a:xfrm>
            <a:off x="5067310" y="4882699"/>
            <a:ext cx="91404" cy="258928"/>
          </a:xfrm>
          <a:custGeom>
            <a:avLst/>
            <a:gdLst>
              <a:gd name="connsiteX0" fmla="*/ 50790 w 91404"/>
              <a:gd name="connsiteY0" fmla="*/ 581 h 258928"/>
              <a:gd name="connsiteX1" fmla="*/ 2107 w 91404"/>
              <a:gd name="connsiteY1" fmla="*/ 116998 h 258928"/>
              <a:gd name="connsiteX2" fmla="*/ 91007 w 91404"/>
              <a:gd name="connsiteY2" fmla="*/ 258814 h 258928"/>
              <a:gd name="connsiteX3" fmla="*/ 33857 w 91404"/>
              <a:gd name="connsiteY3" fmla="*/ 140281 h 258928"/>
              <a:gd name="connsiteX4" fmla="*/ 10573 w 91404"/>
              <a:gd name="connsiteY4" fmla="*/ 100064 h 258928"/>
              <a:gd name="connsiteX5" fmla="*/ 2107 w 91404"/>
              <a:gd name="connsiteY5" fmla="*/ 72548 h 258928"/>
              <a:gd name="connsiteX6" fmla="*/ 50790 w 91404"/>
              <a:gd name="connsiteY6" fmla="*/ 581 h 25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04" h="258928">
                <a:moveTo>
                  <a:pt x="50790" y="581"/>
                </a:moveTo>
                <a:cubicBezTo>
                  <a:pt x="50790" y="7989"/>
                  <a:pt x="-4596" y="73959"/>
                  <a:pt x="2107" y="116998"/>
                </a:cubicBezTo>
                <a:cubicBezTo>
                  <a:pt x="8810" y="160037"/>
                  <a:pt x="85715" y="254934"/>
                  <a:pt x="91007" y="258814"/>
                </a:cubicBezTo>
                <a:cubicBezTo>
                  <a:pt x="96299" y="262694"/>
                  <a:pt x="47263" y="166739"/>
                  <a:pt x="33857" y="140281"/>
                </a:cubicBezTo>
                <a:cubicBezTo>
                  <a:pt x="20451" y="113823"/>
                  <a:pt x="15865" y="111353"/>
                  <a:pt x="10573" y="100064"/>
                </a:cubicBezTo>
                <a:cubicBezTo>
                  <a:pt x="5281" y="88775"/>
                  <a:pt x="-4243" y="86306"/>
                  <a:pt x="2107" y="72548"/>
                </a:cubicBezTo>
                <a:cubicBezTo>
                  <a:pt x="8457" y="58790"/>
                  <a:pt x="50790" y="-6827"/>
                  <a:pt x="50790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FFA07BF1-9277-46EE-8D4E-7807831B363B}"/>
              </a:ext>
            </a:extLst>
          </p:cNvPr>
          <p:cNvSpPr/>
          <p:nvPr/>
        </p:nvSpPr>
        <p:spPr>
          <a:xfrm>
            <a:off x="5242952" y="5285296"/>
            <a:ext cx="328282" cy="131426"/>
          </a:xfrm>
          <a:custGeom>
            <a:avLst/>
            <a:gdLst>
              <a:gd name="connsiteX0" fmla="*/ 31 w 328282"/>
              <a:gd name="connsiteY0" fmla="*/ 151 h 131426"/>
              <a:gd name="connsiteX1" fmla="*/ 188415 w 328282"/>
              <a:gd name="connsiteY1" fmla="*/ 78467 h 131426"/>
              <a:gd name="connsiteX2" fmla="*/ 328115 w 328282"/>
              <a:gd name="connsiteY2" fmla="*/ 131384 h 131426"/>
              <a:gd name="connsiteX3" fmla="*/ 215931 w 328282"/>
              <a:gd name="connsiteY3" fmla="*/ 86934 h 131426"/>
              <a:gd name="connsiteX4" fmla="*/ 173598 w 328282"/>
              <a:gd name="connsiteY4" fmla="*/ 59417 h 131426"/>
              <a:gd name="connsiteX5" fmla="*/ 31 w 328282"/>
              <a:gd name="connsiteY5" fmla="*/ 151 h 1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282" h="131426">
                <a:moveTo>
                  <a:pt x="31" y="151"/>
                </a:moveTo>
                <a:cubicBezTo>
                  <a:pt x="2501" y="3326"/>
                  <a:pt x="133734" y="56595"/>
                  <a:pt x="188415" y="78467"/>
                </a:cubicBezTo>
                <a:cubicBezTo>
                  <a:pt x="243096" y="100339"/>
                  <a:pt x="323529" y="129973"/>
                  <a:pt x="328115" y="131384"/>
                </a:cubicBezTo>
                <a:cubicBezTo>
                  <a:pt x="332701" y="132795"/>
                  <a:pt x="241684" y="98928"/>
                  <a:pt x="215931" y="86934"/>
                </a:cubicBezTo>
                <a:cubicBezTo>
                  <a:pt x="190178" y="74940"/>
                  <a:pt x="207112" y="74234"/>
                  <a:pt x="173598" y="59417"/>
                </a:cubicBezTo>
                <a:cubicBezTo>
                  <a:pt x="140084" y="44600"/>
                  <a:pt x="-2439" y="-3024"/>
                  <a:pt x="31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D20DAE48-5370-4E79-BA30-B6210B05EAE9}"/>
              </a:ext>
            </a:extLst>
          </p:cNvPr>
          <p:cNvSpPr/>
          <p:nvPr/>
        </p:nvSpPr>
        <p:spPr>
          <a:xfrm>
            <a:off x="4061799" y="5162441"/>
            <a:ext cx="190623" cy="138282"/>
          </a:xfrm>
          <a:custGeom>
            <a:avLst/>
            <a:gdLst>
              <a:gd name="connsiteX0" fmla="*/ 190584 w 190623"/>
              <a:gd name="connsiteY0" fmla="*/ 239 h 138282"/>
              <a:gd name="connsiteX1" fmla="*/ 67818 w 190623"/>
              <a:gd name="connsiteY1" fmla="*/ 93372 h 138282"/>
              <a:gd name="connsiteX2" fmla="*/ 84 w 190623"/>
              <a:gd name="connsiteY2" fmla="*/ 137822 h 138282"/>
              <a:gd name="connsiteX3" fmla="*/ 80518 w 190623"/>
              <a:gd name="connsiteY3" fmla="*/ 67972 h 138282"/>
              <a:gd name="connsiteX4" fmla="*/ 190584 w 190623"/>
              <a:gd name="connsiteY4" fmla="*/ 239 h 13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23" h="138282">
                <a:moveTo>
                  <a:pt x="190584" y="239"/>
                </a:moveTo>
                <a:cubicBezTo>
                  <a:pt x="188467" y="4472"/>
                  <a:pt x="99568" y="70442"/>
                  <a:pt x="67818" y="93372"/>
                </a:cubicBezTo>
                <a:cubicBezTo>
                  <a:pt x="36068" y="116302"/>
                  <a:pt x="-2033" y="142055"/>
                  <a:pt x="84" y="137822"/>
                </a:cubicBezTo>
                <a:cubicBezTo>
                  <a:pt x="2201" y="133589"/>
                  <a:pt x="51590" y="87022"/>
                  <a:pt x="80518" y="67972"/>
                </a:cubicBezTo>
                <a:cubicBezTo>
                  <a:pt x="109446" y="48922"/>
                  <a:pt x="192701" y="-3994"/>
                  <a:pt x="190584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F6C536F-AB28-4A54-8E26-FC57E2C2D0D7}"/>
              </a:ext>
            </a:extLst>
          </p:cNvPr>
          <p:cNvSpPr/>
          <p:nvPr/>
        </p:nvSpPr>
        <p:spPr>
          <a:xfrm>
            <a:off x="3535341" y="4959407"/>
            <a:ext cx="410334" cy="111525"/>
          </a:xfrm>
          <a:custGeom>
            <a:avLst/>
            <a:gdLst>
              <a:gd name="connsiteX0" fmla="*/ 22 w 410334"/>
              <a:gd name="connsiteY0" fmla="*/ 73 h 111525"/>
              <a:gd name="connsiteX1" fmla="*/ 141309 w 410334"/>
              <a:gd name="connsiteY1" fmla="*/ 82623 h 111525"/>
              <a:gd name="connsiteX2" fmla="*/ 193697 w 410334"/>
              <a:gd name="connsiteY2" fmla="*/ 92148 h 111525"/>
              <a:gd name="connsiteX3" fmla="*/ 409597 w 410334"/>
              <a:gd name="connsiteY3" fmla="*/ 106436 h 111525"/>
              <a:gd name="connsiteX4" fmla="*/ 260372 w 410334"/>
              <a:gd name="connsiteY4" fmla="*/ 111198 h 111525"/>
              <a:gd name="connsiteX5" fmla="*/ 152422 w 410334"/>
              <a:gd name="connsiteY5" fmla="*/ 98498 h 111525"/>
              <a:gd name="connsiteX6" fmla="*/ 22 w 410334"/>
              <a:gd name="connsiteY6" fmla="*/ 73 h 11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0334" h="111525">
                <a:moveTo>
                  <a:pt x="22" y="73"/>
                </a:moveTo>
                <a:cubicBezTo>
                  <a:pt x="-1830" y="-2573"/>
                  <a:pt x="109030" y="67277"/>
                  <a:pt x="141309" y="82623"/>
                </a:cubicBezTo>
                <a:cubicBezTo>
                  <a:pt x="173588" y="97969"/>
                  <a:pt x="148982" y="88179"/>
                  <a:pt x="193697" y="92148"/>
                </a:cubicBezTo>
                <a:cubicBezTo>
                  <a:pt x="238412" y="96117"/>
                  <a:pt x="398484" y="103261"/>
                  <a:pt x="409597" y="106436"/>
                </a:cubicBezTo>
                <a:cubicBezTo>
                  <a:pt x="420710" y="109611"/>
                  <a:pt x="303234" y="112521"/>
                  <a:pt x="260372" y="111198"/>
                </a:cubicBezTo>
                <a:cubicBezTo>
                  <a:pt x="217510" y="109875"/>
                  <a:pt x="192374" y="113050"/>
                  <a:pt x="152422" y="98498"/>
                </a:cubicBezTo>
                <a:cubicBezTo>
                  <a:pt x="112470" y="83946"/>
                  <a:pt x="1874" y="2719"/>
                  <a:pt x="22" y="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ADE5121E-E5F9-43EE-B9CD-866036F36349}"/>
              </a:ext>
            </a:extLst>
          </p:cNvPr>
          <p:cNvSpPr/>
          <p:nvPr/>
        </p:nvSpPr>
        <p:spPr>
          <a:xfrm>
            <a:off x="3492587" y="4965631"/>
            <a:ext cx="320596" cy="139592"/>
          </a:xfrm>
          <a:custGeom>
            <a:avLst/>
            <a:gdLst>
              <a:gd name="connsiteX0" fmla="*/ 1501 w 320596"/>
              <a:gd name="connsiteY0" fmla="*/ 199 h 139592"/>
              <a:gd name="connsiteX1" fmla="*/ 87226 w 320596"/>
              <a:gd name="connsiteY1" fmla="*/ 82749 h 139592"/>
              <a:gd name="connsiteX2" fmla="*/ 182476 w 320596"/>
              <a:gd name="connsiteY2" fmla="*/ 135137 h 139592"/>
              <a:gd name="connsiteX3" fmla="*/ 234863 w 320596"/>
              <a:gd name="connsiteY3" fmla="*/ 136724 h 139592"/>
              <a:gd name="connsiteX4" fmla="*/ 320588 w 320596"/>
              <a:gd name="connsiteY4" fmla="*/ 135137 h 139592"/>
              <a:gd name="connsiteX5" fmla="*/ 239626 w 320596"/>
              <a:gd name="connsiteY5" fmla="*/ 127199 h 139592"/>
              <a:gd name="connsiteX6" fmla="*/ 161838 w 320596"/>
              <a:gd name="connsiteY6" fmla="*/ 108149 h 139592"/>
              <a:gd name="connsiteX7" fmla="*/ 1501 w 320596"/>
              <a:gd name="connsiteY7" fmla="*/ 199 h 13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596" h="139592">
                <a:moveTo>
                  <a:pt x="1501" y="199"/>
                </a:moveTo>
                <a:cubicBezTo>
                  <a:pt x="-10934" y="-4034"/>
                  <a:pt x="57064" y="60259"/>
                  <a:pt x="87226" y="82749"/>
                </a:cubicBezTo>
                <a:cubicBezTo>
                  <a:pt x="117389" y="105239"/>
                  <a:pt x="157870" y="126141"/>
                  <a:pt x="182476" y="135137"/>
                </a:cubicBezTo>
                <a:cubicBezTo>
                  <a:pt x="207082" y="144133"/>
                  <a:pt x="211844" y="136724"/>
                  <a:pt x="234863" y="136724"/>
                </a:cubicBezTo>
                <a:cubicBezTo>
                  <a:pt x="257882" y="136724"/>
                  <a:pt x="319794" y="136724"/>
                  <a:pt x="320588" y="135137"/>
                </a:cubicBezTo>
                <a:cubicBezTo>
                  <a:pt x="321382" y="133550"/>
                  <a:pt x="266084" y="131697"/>
                  <a:pt x="239626" y="127199"/>
                </a:cubicBezTo>
                <a:cubicBezTo>
                  <a:pt x="213168" y="122701"/>
                  <a:pt x="198086" y="126934"/>
                  <a:pt x="161838" y="108149"/>
                </a:cubicBezTo>
                <a:cubicBezTo>
                  <a:pt x="125590" y="89364"/>
                  <a:pt x="13936" y="4432"/>
                  <a:pt x="1501" y="1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AA338C87-A0E3-43A3-93D8-4E49E2FDDFEA}"/>
              </a:ext>
            </a:extLst>
          </p:cNvPr>
          <p:cNvSpPr/>
          <p:nvPr/>
        </p:nvSpPr>
        <p:spPr>
          <a:xfrm>
            <a:off x="3949687" y="5043658"/>
            <a:ext cx="298537" cy="121476"/>
          </a:xfrm>
          <a:custGeom>
            <a:avLst/>
            <a:gdLst>
              <a:gd name="connsiteX0" fmla="*/ 13 w 298537"/>
              <a:gd name="connsiteY0" fmla="*/ 120610 h 121476"/>
              <a:gd name="connsiteX1" fmla="*/ 146063 w 298537"/>
              <a:gd name="connsiteY1" fmla="*/ 84097 h 121476"/>
              <a:gd name="connsiteX2" fmla="*/ 296876 w 298537"/>
              <a:gd name="connsiteY2" fmla="*/ 1547 h 121476"/>
              <a:gd name="connsiteX3" fmla="*/ 222263 w 298537"/>
              <a:gd name="connsiteY3" fmla="*/ 31710 h 121476"/>
              <a:gd name="connsiteX4" fmla="*/ 154001 w 298537"/>
              <a:gd name="connsiteY4" fmla="*/ 50760 h 121476"/>
              <a:gd name="connsiteX5" fmla="*/ 13 w 298537"/>
              <a:gd name="connsiteY5" fmla="*/ 120610 h 12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37" h="121476">
                <a:moveTo>
                  <a:pt x="13" y="120610"/>
                </a:moveTo>
                <a:cubicBezTo>
                  <a:pt x="-1310" y="126166"/>
                  <a:pt x="96586" y="103941"/>
                  <a:pt x="146063" y="84097"/>
                </a:cubicBezTo>
                <a:cubicBezTo>
                  <a:pt x="195540" y="64253"/>
                  <a:pt x="284176" y="10278"/>
                  <a:pt x="296876" y="1547"/>
                </a:cubicBezTo>
                <a:cubicBezTo>
                  <a:pt x="309576" y="-7184"/>
                  <a:pt x="246075" y="23508"/>
                  <a:pt x="222263" y="31710"/>
                </a:cubicBezTo>
                <a:cubicBezTo>
                  <a:pt x="198451" y="39912"/>
                  <a:pt x="188397" y="37796"/>
                  <a:pt x="154001" y="50760"/>
                </a:cubicBezTo>
                <a:cubicBezTo>
                  <a:pt x="119605" y="63724"/>
                  <a:pt x="1336" y="115054"/>
                  <a:pt x="13" y="120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7B58A3C6-F9B4-4B84-BF01-561C8AE17BB8}"/>
              </a:ext>
            </a:extLst>
          </p:cNvPr>
          <p:cNvSpPr/>
          <p:nvPr/>
        </p:nvSpPr>
        <p:spPr>
          <a:xfrm>
            <a:off x="5632431" y="5076554"/>
            <a:ext cx="507673" cy="136467"/>
          </a:xfrm>
          <a:custGeom>
            <a:avLst/>
            <a:gdLst>
              <a:gd name="connsiteX0" fmla="*/ 19 w 507673"/>
              <a:gd name="connsiteY0" fmla="*/ 98826 h 136467"/>
              <a:gd name="connsiteX1" fmla="*/ 254019 w 507673"/>
              <a:gd name="connsiteY1" fmla="*/ 115759 h 136467"/>
              <a:gd name="connsiteX2" fmla="*/ 499552 w 507673"/>
              <a:gd name="connsiteY2" fmla="*/ 1459 h 136467"/>
              <a:gd name="connsiteX3" fmla="*/ 429702 w 507673"/>
              <a:gd name="connsiteY3" fmla="*/ 56493 h 136467"/>
              <a:gd name="connsiteX4" fmla="*/ 241319 w 507673"/>
              <a:gd name="connsiteY4" fmla="*/ 134809 h 136467"/>
              <a:gd name="connsiteX5" fmla="*/ 19 w 507673"/>
              <a:gd name="connsiteY5" fmla="*/ 98826 h 13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673" h="136467">
                <a:moveTo>
                  <a:pt x="19" y="98826"/>
                </a:moveTo>
                <a:cubicBezTo>
                  <a:pt x="2136" y="95651"/>
                  <a:pt x="170764" y="131987"/>
                  <a:pt x="254019" y="115759"/>
                </a:cubicBezTo>
                <a:cubicBezTo>
                  <a:pt x="337274" y="99531"/>
                  <a:pt x="470272" y="11337"/>
                  <a:pt x="499552" y="1459"/>
                </a:cubicBezTo>
                <a:cubicBezTo>
                  <a:pt x="528833" y="-8419"/>
                  <a:pt x="472741" y="34268"/>
                  <a:pt x="429702" y="56493"/>
                </a:cubicBezTo>
                <a:cubicBezTo>
                  <a:pt x="386663" y="78718"/>
                  <a:pt x="313991" y="124226"/>
                  <a:pt x="241319" y="134809"/>
                </a:cubicBezTo>
                <a:cubicBezTo>
                  <a:pt x="168647" y="145392"/>
                  <a:pt x="-2098" y="102001"/>
                  <a:pt x="19" y="988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51CEBD62-090B-44B7-BB70-39077794382A}"/>
              </a:ext>
            </a:extLst>
          </p:cNvPr>
          <p:cNvSpPr/>
          <p:nvPr/>
        </p:nvSpPr>
        <p:spPr>
          <a:xfrm>
            <a:off x="5072360" y="5652105"/>
            <a:ext cx="134893" cy="420672"/>
          </a:xfrm>
          <a:custGeom>
            <a:avLst/>
            <a:gdLst>
              <a:gd name="connsiteX0" fmla="*/ 2878 w 134893"/>
              <a:gd name="connsiteY0" fmla="*/ 99538 h 420672"/>
              <a:gd name="connsiteX1" fmla="*/ 9228 w 134893"/>
              <a:gd name="connsiteY1" fmla="*/ 2700 h 420672"/>
              <a:gd name="connsiteX2" fmla="*/ 15578 w 134893"/>
              <a:gd name="connsiteY2" fmla="*/ 39213 h 420672"/>
              <a:gd name="connsiteX3" fmla="*/ 106065 w 134893"/>
              <a:gd name="connsiteY3" fmla="*/ 166213 h 420672"/>
              <a:gd name="connsiteX4" fmla="*/ 125115 w 134893"/>
              <a:gd name="connsiteY4" fmla="*/ 199550 h 420672"/>
              <a:gd name="connsiteX5" fmla="*/ 126703 w 134893"/>
              <a:gd name="connsiteY5" fmla="*/ 248763 h 420672"/>
              <a:gd name="connsiteX6" fmla="*/ 131465 w 134893"/>
              <a:gd name="connsiteY6" fmla="*/ 340838 h 420672"/>
              <a:gd name="connsiteX7" fmla="*/ 69553 w 134893"/>
              <a:gd name="connsiteY7" fmla="*/ 420213 h 420672"/>
              <a:gd name="connsiteX8" fmla="*/ 109240 w 134893"/>
              <a:gd name="connsiteY8" fmla="*/ 369413 h 420672"/>
              <a:gd name="connsiteX9" fmla="*/ 117178 w 134893"/>
              <a:gd name="connsiteY9" fmla="*/ 286863 h 420672"/>
              <a:gd name="connsiteX10" fmla="*/ 60028 w 134893"/>
              <a:gd name="connsiteY10" fmla="*/ 191613 h 420672"/>
              <a:gd name="connsiteX11" fmla="*/ 2878 w 134893"/>
              <a:gd name="connsiteY11" fmla="*/ 99538 h 42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893" h="420672">
                <a:moveTo>
                  <a:pt x="2878" y="99538"/>
                </a:moveTo>
                <a:cubicBezTo>
                  <a:pt x="-5589" y="68052"/>
                  <a:pt x="7111" y="12754"/>
                  <a:pt x="9228" y="2700"/>
                </a:cubicBezTo>
                <a:cubicBezTo>
                  <a:pt x="11345" y="-7354"/>
                  <a:pt x="-561" y="11961"/>
                  <a:pt x="15578" y="39213"/>
                </a:cubicBezTo>
                <a:cubicBezTo>
                  <a:pt x="31717" y="66465"/>
                  <a:pt x="87809" y="139490"/>
                  <a:pt x="106065" y="166213"/>
                </a:cubicBezTo>
                <a:cubicBezTo>
                  <a:pt x="124321" y="192936"/>
                  <a:pt x="121675" y="185792"/>
                  <a:pt x="125115" y="199550"/>
                </a:cubicBezTo>
                <a:cubicBezTo>
                  <a:pt x="128555" y="213308"/>
                  <a:pt x="125645" y="225215"/>
                  <a:pt x="126703" y="248763"/>
                </a:cubicBezTo>
                <a:cubicBezTo>
                  <a:pt x="127761" y="272311"/>
                  <a:pt x="140990" y="312263"/>
                  <a:pt x="131465" y="340838"/>
                </a:cubicBezTo>
                <a:cubicBezTo>
                  <a:pt x="121940" y="369413"/>
                  <a:pt x="69553" y="420213"/>
                  <a:pt x="69553" y="420213"/>
                </a:cubicBezTo>
                <a:cubicBezTo>
                  <a:pt x="65849" y="424975"/>
                  <a:pt x="101303" y="391638"/>
                  <a:pt x="109240" y="369413"/>
                </a:cubicBezTo>
                <a:cubicBezTo>
                  <a:pt x="117178" y="347188"/>
                  <a:pt x="125380" y="316496"/>
                  <a:pt x="117178" y="286863"/>
                </a:cubicBezTo>
                <a:cubicBezTo>
                  <a:pt x="108976" y="257230"/>
                  <a:pt x="77490" y="223098"/>
                  <a:pt x="60028" y="191613"/>
                </a:cubicBezTo>
                <a:cubicBezTo>
                  <a:pt x="42566" y="160128"/>
                  <a:pt x="11345" y="131024"/>
                  <a:pt x="2878" y="995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19AFDDD1-4031-4294-8493-A21A13399A6E}"/>
              </a:ext>
            </a:extLst>
          </p:cNvPr>
          <p:cNvSpPr/>
          <p:nvPr/>
        </p:nvSpPr>
        <p:spPr>
          <a:xfrm>
            <a:off x="4881018" y="6062218"/>
            <a:ext cx="255114" cy="99828"/>
          </a:xfrm>
          <a:custGeom>
            <a:avLst/>
            <a:gdLst>
              <a:gd name="connsiteX0" fmla="*/ 15 w 255114"/>
              <a:gd name="connsiteY0" fmla="*/ 99529 h 99828"/>
              <a:gd name="connsiteX1" fmla="*/ 194749 w 255114"/>
              <a:gd name="connsiteY1" fmla="*/ 50845 h 99828"/>
              <a:gd name="connsiteX2" fmla="*/ 249782 w 255114"/>
              <a:gd name="connsiteY2" fmla="*/ 45 h 99828"/>
              <a:gd name="connsiteX3" fmla="*/ 245549 w 255114"/>
              <a:gd name="connsiteY3" fmla="*/ 42379 h 99828"/>
              <a:gd name="connsiteX4" fmla="*/ 184165 w 255114"/>
              <a:gd name="connsiteY4" fmla="*/ 69895 h 99828"/>
              <a:gd name="connsiteX5" fmla="*/ 15 w 255114"/>
              <a:gd name="connsiteY5" fmla="*/ 99529 h 9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114" h="99828">
                <a:moveTo>
                  <a:pt x="15" y="99529"/>
                </a:moveTo>
                <a:cubicBezTo>
                  <a:pt x="1779" y="96354"/>
                  <a:pt x="153121" y="67426"/>
                  <a:pt x="194749" y="50845"/>
                </a:cubicBezTo>
                <a:cubicBezTo>
                  <a:pt x="236377" y="34264"/>
                  <a:pt x="241315" y="1456"/>
                  <a:pt x="249782" y="45"/>
                </a:cubicBezTo>
                <a:cubicBezTo>
                  <a:pt x="258249" y="-1366"/>
                  <a:pt x="256485" y="30737"/>
                  <a:pt x="245549" y="42379"/>
                </a:cubicBezTo>
                <a:cubicBezTo>
                  <a:pt x="234613" y="54021"/>
                  <a:pt x="224029" y="60017"/>
                  <a:pt x="184165" y="69895"/>
                </a:cubicBezTo>
                <a:cubicBezTo>
                  <a:pt x="144301" y="79773"/>
                  <a:pt x="-1749" y="102704"/>
                  <a:pt x="15" y="995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AD5F8910-3DC2-4179-96EF-C79A8815A799}"/>
              </a:ext>
            </a:extLst>
          </p:cNvPr>
          <p:cNvSpPr/>
          <p:nvPr/>
        </p:nvSpPr>
        <p:spPr>
          <a:xfrm>
            <a:off x="4266759" y="6011277"/>
            <a:ext cx="243860" cy="126482"/>
          </a:xfrm>
          <a:custGeom>
            <a:avLst/>
            <a:gdLst>
              <a:gd name="connsiteX0" fmla="*/ 2558 w 243860"/>
              <a:gd name="connsiteY0" fmla="*/ 186 h 126482"/>
              <a:gd name="connsiteX1" fmla="*/ 171891 w 243860"/>
              <a:gd name="connsiteY1" fmla="*/ 95436 h 126482"/>
              <a:gd name="connsiteX2" fmla="*/ 243858 w 243860"/>
              <a:gd name="connsiteY2" fmla="*/ 125070 h 126482"/>
              <a:gd name="connsiteX3" fmla="*/ 169774 w 243860"/>
              <a:gd name="connsiteY3" fmla="*/ 116603 h 126482"/>
              <a:gd name="connsiteX4" fmla="*/ 76641 w 243860"/>
              <a:gd name="connsiteY4" fmla="*/ 72153 h 126482"/>
              <a:gd name="connsiteX5" fmla="*/ 2558 w 243860"/>
              <a:gd name="connsiteY5" fmla="*/ 186 h 12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60" h="126482">
                <a:moveTo>
                  <a:pt x="2558" y="186"/>
                </a:moveTo>
                <a:cubicBezTo>
                  <a:pt x="18433" y="4067"/>
                  <a:pt x="131674" y="74622"/>
                  <a:pt x="171891" y="95436"/>
                </a:cubicBezTo>
                <a:cubicBezTo>
                  <a:pt x="212108" y="116250"/>
                  <a:pt x="244211" y="121542"/>
                  <a:pt x="243858" y="125070"/>
                </a:cubicBezTo>
                <a:cubicBezTo>
                  <a:pt x="243505" y="128598"/>
                  <a:pt x="197644" y="125423"/>
                  <a:pt x="169774" y="116603"/>
                </a:cubicBezTo>
                <a:cubicBezTo>
                  <a:pt x="141905" y="107784"/>
                  <a:pt x="104510" y="90145"/>
                  <a:pt x="76641" y="72153"/>
                </a:cubicBezTo>
                <a:cubicBezTo>
                  <a:pt x="48772" y="54161"/>
                  <a:pt x="-13317" y="-3695"/>
                  <a:pt x="2558" y="1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17F528DB-878D-400B-9C54-AA864AF04FD4}"/>
              </a:ext>
            </a:extLst>
          </p:cNvPr>
          <p:cNvSpPr/>
          <p:nvPr/>
        </p:nvSpPr>
        <p:spPr>
          <a:xfrm>
            <a:off x="5368915" y="6165713"/>
            <a:ext cx="343422" cy="355135"/>
          </a:xfrm>
          <a:custGeom>
            <a:avLst/>
            <a:gdLst>
              <a:gd name="connsiteX0" fmla="*/ 10 w 343422"/>
              <a:gd name="connsiteY0" fmla="*/ 267 h 355135"/>
              <a:gd name="connsiteX1" fmla="*/ 241310 w 343422"/>
              <a:gd name="connsiteY1" fmla="*/ 212992 h 355135"/>
              <a:gd name="connsiteX2" fmla="*/ 342910 w 343422"/>
              <a:gd name="connsiteY2" fmla="*/ 352692 h 355135"/>
              <a:gd name="connsiteX3" fmla="*/ 279410 w 343422"/>
              <a:gd name="connsiteY3" fmla="*/ 292367 h 355135"/>
              <a:gd name="connsiteX4" fmla="*/ 250835 w 343422"/>
              <a:gd name="connsiteY4" fmla="*/ 171717 h 355135"/>
              <a:gd name="connsiteX5" fmla="*/ 10 w 343422"/>
              <a:gd name="connsiteY5" fmla="*/ 267 h 3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422" h="355135">
                <a:moveTo>
                  <a:pt x="10" y="267"/>
                </a:moveTo>
                <a:cubicBezTo>
                  <a:pt x="-1577" y="7146"/>
                  <a:pt x="184160" y="154255"/>
                  <a:pt x="241310" y="212992"/>
                </a:cubicBezTo>
                <a:cubicBezTo>
                  <a:pt x="298460" y="271729"/>
                  <a:pt x="336560" y="339463"/>
                  <a:pt x="342910" y="352692"/>
                </a:cubicBezTo>
                <a:cubicBezTo>
                  <a:pt x="349260" y="365921"/>
                  <a:pt x="294756" y="322530"/>
                  <a:pt x="279410" y="292367"/>
                </a:cubicBezTo>
                <a:cubicBezTo>
                  <a:pt x="264064" y="262205"/>
                  <a:pt x="291052" y="222517"/>
                  <a:pt x="250835" y="171717"/>
                </a:cubicBezTo>
                <a:cubicBezTo>
                  <a:pt x="210618" y="120917"/>
                  <a:pt x="1597" y="-6612"/>
                  <a:pt x="10" y="2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576AE88-2F98-41E8-A0C7-A4C08CD2F871}"/>
              </a:ext>
            </a:extLst>
          </p:cNvPr>
          <p:cNvSpPr/>
          <p:nvPr/>
        </p:nvSpPr>
        <p:spPr>
          <a:xfrm>
            <a:off x="3927946" y="6051678"/>
            <a:ext cx="180626" cy="238130"/>
          </a:xfrm>
          <a:custGeom>
            <a:avLst/>
            <a:gdLst>
              <a:gd name="connsiteX0" fmla="*/ 180504 w 180626"/>
              <a:gd name="connsiteY0" fmla="*/ 2 h 238130"/>
              <a:gd name="connsiteX1" fmla="*/ 24929 w 180626"/>
              <a:gd name="connsiteY1" fmla="*/ 139702 h 238130"/>
              <a:gd name="connsiteX2" fmla="*/ 2704 w 180626"/>
              <a:gd name="connsiteY2" fmla="*/ 238127 h 238130"/>
              <a:gd name="connsiteX3" fmla="*/ 50329 w 180626"/>
              <a:gd name="connsiteY3" fmla="*/ 136527 h 238130"/>
              <a:gd name="connsiteX4" fmla="*/ 180504 w 180626"/>
              <a:gd name="connsiteY4" fmla="*/ 2 h 23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626" h="238130">
                <a:moveTo>
                  <a:pt x="180504" y="2"/>
                </a:moveTo>
                <a:cubicBezTo>
                  <a:pt x="176271" y="531"/>
                  <a:pt x="54562" y="100015"/>
                  <a:pt x="24929" y="139702"/>
                </a:cubicBezTo>
                <a:cubicBezTo>
                  <a:pt x="-4704" y="179390"/>
                  <a:pt x="-1529" y="238656"/>
                  <a:pt x="2704" y="238127"/>
                </a:cubicBezTo>
                <a:cubicBezTo>
                  <a:pt x="6937" y="237598"/>
                  <a:pt x="22812" y="171452"/>
                  <a:pt x="50329" y="136527"/>
                </a:cubicBezTo>
                <a:cubicBezTo>
                  <a:pt x="77846" y="101602"/>
                  <a:pt x="184737" y="-527"/>
                  <a:pt x="180504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056DD914-7B13-4DCC-AE20-CD1F07EE5734}"/>
              </a:ext>
            </a:extLst>
          </p:cNvPr>
          <p:cNvSpPr/>
          <p:nvPr/>
        </p:nvSpPr>
        <p:spPr>
          <a:xfrm>
            <a:off x="3199465" y="3102007"/>
            <a:ext cx="143977" cy="397924"/>
          </a:xfrm>
          <a:custGeom>
            <a:avLst/>
            <a:gdLst>
              <a:gd name="connsiteX0" fmla="*/ 143810 w 143977"/>
              <a:gd name="connsiteY0" fmla="*/ 98 h 397924"/>
              <a:gd name="connsiteX1" fmla="*/ 37448 w 143977"/>
              <a:gd name="connsiteY1" fmla="*/ 177898 h 397924"/>
              <a:gd name="connsiteX2" fmla="*/ 2523 w 143977"/>
              <a:gd name="connsiteY2" fmla="*/ 389036 h 397924"/>
              <a:gd name="connsiteX3" fmla="*/ 5698 w 143977"/>
              <a:gd name="connsiteY3" fmla="*/ 342998 h 397924"/>
              <a:gd name="connsiteX4" fmla="*/ 10460 w 143977"/>
              <a:gd name="connsiteY4" fmla="*/ 201711 h 397924"/>
              <a:gd name="connsiteX5" fmla="*/ 143810 w 143977"/>
              <a:gd name="connsiteY5" fmla="*/ 98 h 39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977" h="397924">
                <a:moveTo>
                  <a:pt x="143810" y="98"/>
                </a:moveTo>
                <a:cubicBezTo>
                  <a:pt x="148308" y="-3871"/>
                  <a:pt x="60996" y="113075"/>
                  <a:pt x="37448" y="177898"/>
                </a:cubicBezTo>
                <a:cubicBezTo>
                  <a:pt x="13900" y="242721"/>
                  <a:pt x="7815" y="361519"/>
                  <a:pt x="2523" y="389036"/>
                </a:cubicBezTo>
                <a:cubicBezTo>
                  <a:pt x="-2769" y="416553"/>
                  <a:pt x="4375" y="374219"/>
                  <a:pt x="5698" y="342998"/>
                </a:cubicBezTo>
                <a:cubicBezTo>
                  <a:pt x="7021" y="311777"/>
                  <a:pt x="-10707" y="258067"/>
                  <a:pt x="10460" y="201711"/>
                </a:cubicBezTo>
                <a:cubicBezTo>
                  <a:pt x="31627" y="145355"/>
                  <a:pt x="139312" y="4067"/>
                  <a:pt x="14381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C97CCAA7-4D2B-435A-9303-D886904BABAE}"/>
              </a:ext>
            </a:extLst>
          </p:cNvPr>
          <p:cNvSpPr/>
          <p:nvPr/>
        </p:nvSpPr>
        <p:spPr>
          <a:xfrm>
            <a:off x="3094241" y="3479803"/>
            <a:ext cx="87215" cy="547817"/>
          </a:xfrm>
          <a:custGeom>
            <a:avLst/>
            <a:gdLst>
              <a:gd name="connsiteX0" fmla="*/ 87109 w 87215"/>
              <a:gd name="connsiteY0" fmla="*/ 127 h 547817"/>
              <a:gd name="connsiteX1" fmla="*/ 50597 w 87215"/>
              <a:gd name="connsiteY1" fmla="*/ 150940 h 547817"/>
              <a:gd name="connsiteX2" fmla="*/ 2972 w 87215"/>
              <a:gd name="connsiteY2" fmla="*/ 316040 h 547817"/>
              <a:gd name="connsiteX3" fmla="*/ 7734 w 87215"/>
              <a:gd name="connsiteY3" fmla="*/ 547815 h 547817"/>
              <a:gd name="connsiteX4" fmla="*/ 29959 w 87215"/>
              <a:gd name="connsiteY4" fmla="*/ 311277 h 547817"/>
              <a:gd name="connsiteX5" fmla="*/ 60122 w 87215"/>
              <a:gd name="connsiteY5" fmla="*/ 176340 h 547817"/>
              <a:gd name="connsiteX6" fmla="*/ 87109 w 87215"/>
              <a:gd name="connsiteY6" fmla="*/ 127 h 54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15" h="547817">
                <a:moveTo>
                  <a:pt x="87109" y="127"/>
                </a:moveTo>
                <a:cubicBezTo>
                  <a:pt x="85522" y="-4106"/>
                  <a:pt x="64620" y="98288"/>
                  <a:pt x="50597" y="150940"/>
                </a:cubicBezTo>
                <a:cubicBezTo>
                  <a:pt x="36574" y="203592"/>
                  <a:pt x="10116" y="249894"/>
                  <a:pt x="2972" y="316040"/>
                </a:cubicBezTo>
                <a:cubicBezTo>
                  <a:pt x="-4172" y="382186"/>
                  <a:pt x="3236" y="548609"/>
                  <a:pt x="7734" y="547815"/>
                </a:cubicBezTo>
                <a:cubicBezTo>
                  <a:pt x="12232" y="547021"/>
                  <a:pt x="21228" y="373189"/>
                  <a:pt x="29959" y="311277"/>
                </a:cubicBezTo>
                <a:cubicBezTo>
                  <a:pt x="38690" y="249365"/>
                  <a:pt x="47951" y="229521"/>
                  <a:pt x="60122" y="176340"/>
                </a:cubicBezTo>
                <a:cubicBezTo>
                  <a:pt x="72293" y="123159"/>
                  <a:pt x="88696" y="4360"/>
                  <a:pt x="8710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C0F2DF0C-4FD2-4E01-A7F9-D0F0C3B06A70}"/>
              </a:ext>
            </a:extLst>
          </p:cNvPr>
          <p:cNvSpPr/>
          <p:nvPr/>
        </p:nvSpPr>
        <p:spPr>
          <a:xfrm>
            <a:off x="3096442" y="4035391"/>
            <a:ext cx="45635" cy="761115"/>
          </a:xfrm>
          <a:custGeom>
            <a:avLst/>
            <a:gdLst>
              <a:gd name="connsiteX0" fmla="*/ 771 w 45635"/>
              <a:gd name="connsiteY0" fmla="*/ 164 h 761115"/>
              <a:gd name="connsiteX1" fmla="*/ 13471 w 45635"/>
              <a:gd name="connsiteY1" fmla="*/ 171614 h 761115"/>
              <a:gd name="connsiteX2" fmla="*/ 26171 w 45635"/>
              <a:gd name="connsiteY2" fmla="*/ 460539 h 761115"/>
              <a:gd name="connsiteX3" fmla="*/ 21408 w 45635"/>
              <a:gd name="connsiteY3" fmla="*/ 754227 h 761115"/>
              <a:gd name="connsiteX4" fmla="*/ 42046 w 45635"/>
              <a:gd name="connsiteY4" fmla="*/ 641514 h 761115"/>
              <a:gd name="connsiteX5" fmla="*/ 45221 w 45635"/>
              <a:gd name="connsiteY5" fmla="*/ 344652 h 761115"/>
              <a:gd name="connsiteX6" fmla="*/ 37283 w 45635"/>
              <a:gd name="connsiteY6" fmla="*/ 200189 h 761115"/>
              <a:gd name="connsiteX7" fmla="*/ 771 w 45635"/>
              <a:gd name="connsiteY7" fmla="*/ 164 h 7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35" h="761115">
                <a:moveTo>
                  <a:pt x="771" y="164"/>
                </a:moveTo>
                <a:cubicBezTo>
                  <a:pt x="-3198" y="-4598"/>
                  <a:pt x="9238" y="94885"/>
                  <a:pt x="13471" y="171614"/>
                </a:cubicBezTo>
                <a:cubicBezTo>
                  <a:pt x="17704" y="248343"/>
                  <a:pt x="24848" y="363437"/>
                  <a:pt x="26171" y="460539"/>
                </a:cubicBezTo>
                <a:cubicBezTo>
                  <a:pt x="27494" y="557641"/>
                  <a:pt x="18762" y="724065"/>
                  <a:pt x="21408" y="754227"/>
                </a:cubicBezTo>
                <a:cubicBezTo>
                  <a:pt x="24054" y="784389"/>
                  <a:pt x="38077" y="709776"/>
                  <a:pt x="42046" y="641514"/>
                </a:cubicBezTo>
                <a:cubicBezTo>
                  <a:pt x="46015" y="573252"/>
                  <a:pt x="46015" y="418206"/>
                  <a:pt x="45221" y="344652"/>
                </a:cubicBezTo>
                <a:cubicBezTo>
                  <a:pt x="44427" y="271098"/>
                  <a:pt x="43633" y="254958"/>
                  <a:pt x="37283" y="200189"/>
                </a:cubicBezTo>
                <a:cubicBezTo>
                  <a:pt x="30933" y="145420"/>
                  <a:pt x="4740" y="4926"/>
                  <a:pt x="77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E636F29-51AD-4EC2-B5EF-984797339E5F}"/>
              </a:ext>
            </a:extLst>
          </p:cNvPr>
          <p:cNvSpPr/>
          <p:nvPr/>
        </p:nvSpPr>
        <p:spPr>
          <a:xfrm>
            <a:off x="3112401" y="4803527"/>
            <a:ext cx="26323" cy="687826"/>
          </a:xfrm>
          <a:custGeom>
            <a:avLst/>
            <a:gdLst>
              <a:gd name="connsiteX0" fmla="*/ 13387 w 26323"/>
              <a:gd name="connsiteY0" fmla="*/ 378 h 687826"/>
              <a:gd name="connsiteX1" fmla="*/ 7037 w 26323"/>
              <a:gd name="connsiteY1" fmla="*/ 222628 h 687826"/>
              <a:gd name="connsiteX2" fmla="*/ 687 w 26323"/>
              <a:gd name="connsiteY2" fmla="*/ 521078 h 687826"/>
              <a:gd name="connsiteX3" fmla="*/ 24499 w 26323"/>
              <a:gd name="connsiteY3" fmla="*/ 687766 h 687826"/>
              <a:gd name="connsiteX4" fmla="*/ 24499 w 26323"/>
              <a:gd name="connsiteY4" fmla="*/ 536953 h 687826"/>
              <a:gd name="connsiteX5" fmla="*/ 22912 w 26323"/>
              <a:gd name="connsiteY5" fmla="*/ 275016 h 687826"/>
              <a:gd name="connsiteX6" fmla="*/ 13387 w 26323"/>
              <a:gd name="connsiteY6" fmla="*/ 378 h 68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3" h="687826">
                <a:moveTo>
                  <a:pt x="13387" y="378"/>
                </a:moveTo>
                <a:cubicBezTo>
                  <a:pt x="10741" y="-8353"/>
                  <a:pt x="9154" y="135845"/>
                  <a:pt x="7037" y="222628"/>
                </a:cubicBezTo>
                <a:cubicBezTo>
                  <a:pt x="4920" y="309411"/>
                  <a:pt x="-2223" y="443555"/>
                  <a:pt x="687" y="521078"/>
                </a:cubicBezTo>
                <a:cubicBezTo>
                  <a:pt x="3597" y="598601"/>
                  <a:pt x="20530" y="685120"/>
                  <a:pt x="24499" y="687766"/>
                </a:cubicBezTo>
                <a:cubicBezTo>
                  <a:pt x="28468" y="690412"/>
                  <a:pt x="24763" y="605745"/>
                  <a:pt x="24499" y="536953"/>
                </a:cubicBezTo>
                <a:cubicBezTo>
                  <a:pt x="24235" y="468161"/>
                  <a:pt x="23441" y="361799"/>
                  <a:pt x="22912" y="275016"/>
                </a:cubicBezTo>
                <a:cubicBezTo>
                  <a:pt x="22383" y="188233"/>
                  <a:pt x="16033" y="9109"/>
                  <a:pt x="13387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786F6EDE-99DF-4389-8002-55CB4418EA1B}"/>
              </a:ext>
            </a:extLst>
          </p:cNvPr>
          <p:cNvSpPr/>
          <p:nvPr/>
        </p:nvSpPr>
        <p:spPr>
          <a:xfrm>
            <a:off x="3138098" y="5500660"/>
            <a:ext cx="135607" cy="663562"/>
          </a:xfrm>
          <a:custGeom>
            <a:avLst/>
            <a:gdLst>
              <a:gd name="connsiteX0" fmla="*/ 390 w 135607"/>
              <a:gd name="connsiteY0" fmla="*/ 158 h 663562"/>
              <a:gd name="connsiteX1" fmla="*/ 57540 w 135607"/>
              <a:gd name="connsiteY1" fmla="*/ 412908 h 663562"/>
              <a:gd name="connsiteX2" fmla="*/ 132152 w 135607"/>
              <a:gd name="connsiteY2" fmla="*/ 655795 h 663562"/>
              <a:gd name="connsiteX3" fmla="*/ 119452 w 135607"/>
              <a:gd name="connsiteY3" fmla="*/ 590708 h 663562"/>
              <a:gd name="connsiteX4" fmla="*/ 86115 w 135607"/>
              <a:gd name="connsiteY4" fmla="*/ 462120 h 663562"/>
              <a:gd name="connsiteX5" fmla="*/ 390 w 135607"/>
              <a:gd name="connsiteY5" fmla="*/ 158 h 66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07" h="663562">
                <a:moveTo>
                  <a:pt x="390" y="158"/>
                </a:moveTo>
                <a:cubicBezTo>
                  <a:pt x="-4372" y="-8044"/>
                  <a:pt x="35580" y="303635"/>
                  <a:pt x="57540" y="412908"/>
                </a:cubicBezTo>
                <a:cubicBezTo>
                  <a:pt x="79500" y="522181"/>
                  <a:pt x="121833" y="626162"/>
                  <a:pt x="132152" y="655795"/>
                </a:cubicBezTo>
                <a:cubicBezTo>
                  <a:pt x="142471" y="685428"/>
                  <a:pt x="127125" y="622987"/>
                  <a:pt x="119452" y="590708"/>
                </a:cubicBezTo>
                <a:cubicBezTo>
                  <a:pt x="111779" y="558429"/>
                  <a:pt x="104636" y="558428"/>
                  <a:pt x="86115" y="462120"/>
                </a:cubicBezTo>
                <a:cubicBezTo>
                  <a:pt x="67594" y="365812"/>
                  <a:pt x="5152" y="8360"/>
                  <a:pt x="390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5517545C-71B3-4FBA-B34A-F2E488D969E1}"/>
              </a:ext>
            </a:extLst>
          </p:cNvPr>
          <p:cNvSpPr/>
          <p:nvPr/>
        </p:nvSpPr>
        <p:spPr>
          <a:xfrm>
            <a:off x="3277744" y="6184847"/>
            <a:ext cx="170292" cy="466129"/>
          </a:xfrm>
          <a:custGeom>
            <a:avLst/>
            <a:gdLst>
              <a:gd name="connsiteX0" fmla="*/ 444 w 170292"/>
              <a:gd name="connsiteY0" fmla="*/ 183 h 466129"/>
              <a:gd name="connsiteX1" fmla="*/ 102044 w 170292"/>
              <a:gd name="connsiteY1" fmla="*/ 304983 h 466129"/>
              <a:gd name="connsiteX2" fmla="*/ 167131 w 170292"/>
              <a:gd name="connsiteY2" fmla="*/ 465321 h 466129"/>
              <a:gd name="connsiteX3" fmla="*/ 144906 w 170292"/>
              <a:gd name="connsiteY3" fmla="*/ 351021 h 466129"/>
              <a:gd name="connsiteX4" fmla="*/ 444 w 170292"/>
              <a:gd name="connsiteY4" fmla="*/ 183 h 46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292" h="466129">
                <a:moveTo>
                  <a:pt x="444" y="183"/>
                </a:moveTo>
                <a:cubicBezTo>
                  <a:pt x="-6700" y="-7490"/>
                  <a:pt x="74263" y="227460"/>
                  <a:pt x="102044" y="304983"/>
                </a:cubicBezTo>
                <a:cubicBezTo>
                  <a:pt x="129825" y="382506"/>
                  <a:pt x="159987" y="457648"/>
                  <a:pt x="167131" y="465321"/>
                </a:cubicBezTo>
                <a:cubicBezTo>
                  <a:pt x="174275" y="472994"/>
                  <a:pt x="170306" y="425369"/>
                  <a:pt x="144906" y="351021"/>
                </a:cubicBezTo>
                <a:cubicBezTo>
                  <a:pt x="119506" y="276673"/>
                  <a:pt x="7588" y="7856"/>
                  <a:pt x="444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207C928F-6F92-4A11-AC4B-2BAA17116602}"/>
              </a:ext>
            </a:extLst>
          </p:cNvPr>
          <p:cNvSpPr/>
          <p:nvPr/>
        </p:nvSpPr>
        <p:spPr>
          <a:xfrm>
            <a:off x="3464121" y="6654165"/>
            <a:ext cx="752143" cy="860111"/>
          </a:xfrm>
          <a:custGeom>
            <a:avLst/>
            <a:gdLst>
              <a:gd name="connsiteX0" fmla="*/ 2979 w 752143"/>
              <a:gd name="connsiteY0" fmla="*/ 9232 h 860111"/>
              <a:gd name="connsiteX1" fmla="*/ 297196 w 752143"/>
              <a:gd name="connsiteY1" fmla="*/ 362715 h 860111"/>
              <a:gd name="connsiteX2" fmla="*/ 551196 w 752143"/>
              <a:gd name="connsiteY2" fmla="*/ 629415 h 860111"/>
              <a:gd name="connsiteX3" fmla="*/ 745929 w 752143"/>
              <a:gd name="connsiteY3" fmla="*/ 853782 h 860111"/>
              <a:gd name="connsiteX4" fmla="*/ 680312 w 752143"/>
              <a:gd name="connsiteY4" fmla="*/ 775465 h 860111"/>
              <a:gd name="connsiteX5" fmla="*/ 447479 w 752143"/>
              <a:gd name="connsiteY5" fmla="*/ 538398 h 860111"/>
              <a:gd name="connsiteX6" fmla="*/ 246396 w 752143"/>
              <a:gd name="connsiteY6" fmla="*/ 314032 h 860111"/>
              <a:gd name="connsiteX7" fmla="*/ 151146 w 752143"/>
              <a:gd name="connsiteY7" fmla="*/ 123532 h 860111"/>
              <a:gd name="connsiteX8" fmla="*/ 2979 w 752143"/>
              <a:gd name="connsiteY8" fmla="*/ 9232 h 86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143" h="860111">
                <a:moveTo>
                  <a:pt x="2979" y="9232"/>
                </a:moveTo>
                <a:cubicBezTo>
                  <a:pt x="27321" y="49096"/>
                  <a:pt x="205827" y="259351"/>
                  <a:pt x="297196" y="362715"/>
                </a:cubicBezTo>
                <a:cubicBezTo>
                  <a:pt x="388565" y="466079"/>
                  <a:pt x="476407" y="547571"/>
                  <a:pt x="551196" y="629415"/>
                </a:cubicBezTo>
                <a:cubicBezTo>
                  <a:pt x="625985" y="711259"/>
                  <a:pt x="724410" y="829440"/>
                  <a:pt x="745929" y="853782"/>
                </a:cubicBezTo>
                <a:cubicBezTo>
                  <a:pt x="767448" y="878124"/>
                  <a:pt x="730054" y="828029"/>
                  <a:pt x="680312" y="775465"/>
                </a:cubicBezTo>
                <a:cubicBezTo>
                  <a:pt x="630570" y="722901"/>
                  <a:pt x="519798" y="615304"/>
                  <a:pt x="447479" y="538398"/>
                </a:cubicBezTo>
                <a:cubicBezTo>
                  <a:pt x="375160" y="461492"/>
                  <a:pt x="295785" y="383176"/>
                  <a:pt x="246396" y="314032"/>
                </a:cubicBezTo>
                <a:cubicBezTo>
                  <a:pt x="197007" y="244888"/>
                  <a:pt x="192068" y="178918"/>
                  <a:pt x="151146" y="123532"/>
                </a:cubicBezTo>
                <a:cubicBezTo>
                  <a:pt x="110224" y="68146"/>
                  <a:pt x="-21363" y="-30632"/>
                  <a:pt x="2979" y="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867B165-D58D-448A-BBF6-791DE4323485}"/>
              </a:ext>
            </a:extLst>
          </p:cNvPr>
          <p:cNvSpPr/>
          <p:nvPr/>
        </p:nvSpPr>
        <p:spPr>
          <a:xfrm>
            <a:off x="4231356" y="7537454"/>
            <a:ext cx="886252" cy="241893"/>
          </a:xfrm>
          <a:custGeom>
            <a:avLst/>
            <a:gdLst>
              <a:gd name="connsiteX0" fmla="*/ 1977 w 886252"/>
              <a:gd name="connsiteY0" fmla="*/ 126 h 241893"/>
              <a:gd name="connsiteX1" fmla="*/ 247511 w 886252"/>
              <a:gd name="connsiteY1" fmla="*/ 156759 h 241893"/>
              <a:gd name="connsiteX2" fmla="*/ 484577 w 886252"/>
              <a:gd name="connsiteY2" fmla="*/ 237193 h 241893"/>
              <a:gd name="connsiteX3" fmla="*/ 876161 w 886252"/>
              <a:gd name="connsiteY3" fmla="*/ 230843 h 241893"/>
              <a:gd name="connsiteX4" fmla="*/ 749161 w 886252"/>
              <a:gd name="connsiteY4" fmla="*/ 218143 h 241893"/>
              <a:gd name="connsiteX5" fmla="*/ 516327 w 886252"/>
              <a:gd name="connsiteY5" fmla="*/ 220259 h 241893"/>
              <a:gd name="connsiteX6" fmla="*/ 387211 w 886252"/>
              <a:gd name="connsiteY6" fmla="*/ 184276 h 241893"/>
              <a:gd name="connsiteX7" fmla="*/ 1977 w 886252"/>
              <a:gd name="connsiteY7" fmla="*/ 126 h 24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252" h="241893">
                <a:moveTo>
                  <a:pt x="1977" y="126"/>
                </a:moveTo>
                <a:cubicBezTo>
                  <a:pt x="-21306" y="-4460"/>
                  <a:pt x="167078" y="117248"/>
                  <a:pt x="247511" y="156759"/>
                </a:cubicBezTo>
                <a:cubicBezTo>
                  <a:pt x="327944" y="196270"/>
                  <a:pt x="379802" y="224846"/>
                  <a:pt x="484577" y="237193"/>
                </a:cubicBezTo>
                <a:cubicBezTo>
                  <a:pt x="589352" y="249540"/>
                  <a:pt x="832064" y="234018"/>
                  <a:pt x="876161" y="230843"/>
                </a:cubicBezTo>
                <a:cubicBezTo>
                  <a:pt x="920258" y="227668"/>
                  <a:pt x="809133" y="219907"/>
                  <a:pt x="749161" y="218143"/>
                </a:cubicBezTo>
                <a:cubicBezTo>
                  <a:pt x="689189" y="216379"/>
                  <a:pt x="576652" y="225903"/>
                  <a:pt x="516327" y="220259"/>
                </a:cubicBezTo>
                <a:cubicBezTo>
                  <a:pt x="456002" y="214615"/>
                  <a:pt x="471525" y="219907"/>
                  <a:pt x="387211" y="184276"/>
                </a:cubicBezTo>
                <a:cubicBezTo>
                  <a:pt x="302897" y="148645"/>
                  <a:pt x="25260" y="4712"/>
                  <a:pt x="197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51386FCF-9ED6-4E25-A98F-6763AB1C6536}"/>
              </a:ext>
            </a:extLst>
          </p:cNvPr>
          <p:cNvSpPr/>
          <p:nvPr/>
        </p:nvSpPr>
        <p:spPr>
          <a:xfrm>
            <a:off x="5090293" y="7096817"/>
            <a:ext cx="1042974" cy="662325"/>
          </a:xfrm>
          <a:custGeom>
            <a:avLst/>
            <a:gdLst>
              <a:gd name="connsiteX0" fmla="*/ 1041690 w 1042974"/>
              <a:gd name="connsiteY0" fmla="*/ 496 h 662325"/>
              <a:gd name="connsiteX1" fmla="*/ 715724 w 1042974"/>
              <a:gd name="connsiteY1" fmla="*/ 224863 h 662325"/>
              <a:gd name="connsiteX2" fmla="*/ 485007 w 1042974"/>
              <a:gd name="connsiteY2" fmla="*/ 375146 h 662325"/>
              <a:gd name="connsiteX3" fmla="*/ 343190 w 1042974"/>
              <a:gd name="connsiteY3" fmla="*/ 493680 h 662325"/>
              <a:gd name="connsiteX4" fmla="*/ 235240 w 1042974"/>
              <a:gd name="connsiteY4" fmla="*/ 561413 h 662325"/>
              <a:gd name="connsiteX5" fmla="*/ 148457 w 1042974"/>
              <a:gd name="connsiteY5" fmla="*/ 593163 h 662325"/>
              <a:gd name="connsiteX6" fmla="*/ 2407 w 1042974"/>
              <a:gd name="connsiteY6" fmla="*/ 660896 h 662325"/>
              <a:gd name="connsiteX7" fmla="*/ 277574 w 1042974"/>
              <a:gd name="connsiteY7" fmla="*/ 523313 h 662325"/>
              <a:gd name="connsiteX8" fmla="*/ 586607 w 1042974"/>
              <a:gd name="connsiteY8" fmla="*/ 290480 h 662325"/>
              <a:gd name="connsiteX9" fmla="*/ 1041690 w 1042974"/>
              <a:gd name="connsiteY9" fmla="*/ 496 h 6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2974" h="662325">
                <a:moveTo>
                  <a:pt x="1041690" y="496"/>
                </a:moveTo>
                <a:cubicBezTo>
                  <a:pt x="1063209" y="-10440"/>
                  <a:pt x="808505" y="162421"/>
                  <a:pt x="715724" y="224863"/>
                </a:cubicBezTo>
                <a:cubicBezTo>
                  <a:pt x="622943" y="287305"/>
                  <a:pt x="547096" y="330343"/>
                  <a:pt x="485007" y="375146"/>
                </a:cubicBezTo>
                <a:cubicBezTo>
                  <a:pt x="422918" y="419949"/>
                  <a:pt x="384818" y="462636"/>
                  <a:pt x="343190" y="493680"/>
                </a:cubicBezTo>
                <a:cubicBezTo>
                  <a:pt x="301562" y="524725"/>
                  <a:pt x="267695" y="544833"/>
                  <a:pt x="235240" y="561413"/>
                </a:cubicBezTo>
                <a:cubicBezTo>
                  <a:pt x="202785" y="577993"/>
                  <a:pt x="187262" y="576583"/>
                  <a:pt x="148457" y="593163"/>
                </a:cubicBezTo>
                <a:cubicBezTo>
                  <a:pt x="109652" y="609743"/>
                  <a:pt x="-19113" y="672538"/>
                  <a:pt x="2407" y="660896"/>
                </a:cubicBezTo>
                <a:cubicBezTo>
                  <a:pt x="23927" y="649254"/>
                  <a:pt x="180207" y="585049"/>
                  <a:pt x="277574" y="523313"/>
                </a:cubicBezTo>
                <a:cubicBezTo>
                  <a:pt x="374941" y="461577"/>
                  <a:pt x="464193" y="375852"/>
                  <a:pt x="586607" y="290480"/>
                </a:cubicBezTo>
                <a:cubicBezTo>
                  <a:pt x="709021" y="205108"/>
                  <a:pt x="1020171" y="11432"/>
                  <a:pt x="104169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9BA0E43-98C0-4511-AA15-5DC153612CD9}"/>
              </a:ext>
            </a:extLst>
          </p:cNvPr>
          <p:cNvSpPr/>
          <p:nvPr/>
        </p:nvSpPr>
        <p:spPr>
          <a:xfrm>
            <a:off x="6142567" y="6507591"/>
            <a:ext cx="558984" cy="585581"/>
          </a:xfrm>
          <a:custGeom>
            <a:avLst/>
            <a:gdLst>
              <a:gd name="connsiteX0" fmla="*/ 556683 w 558984"/>
              <a:gd name="connsiteY0" fmla="*/ 1289 h 585581"/>
              <a:gd name="connsiteX1" fmla="*/ 436033 w 558984"/>
              <a:gd name="connsiteY1" fmla="*/ 225656 h 585581"/>
              <a:gd name="connsiteX2" fmla="*/ 321733 w 558984"/>
              <a:gd name="connsiteY2" fmla="*/ 363239 h 585581"/>
              <a:gd name="connsiteX3" fmla="*/ 0 w 558984"/>
              <a:gd name="connsiteY3" fmla="*/ 585489 h 585581"/>
              <a:gd name="connsiteX4" fmla="*/ 323850 w 558984"/>
              <a:gd name="connsiteY4" fmla="*/ 335722 h 585581"/>
              <a:gd name="connsiteX5" fmla="*/ 556683 w 558984"/>
              <a:gd name="connsiteY5" fmla="*/ 1289 h 58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984" h="585581">
                <a:moveTo>
                  <a:pt x="556683" y="1289"/>
                </a:moveTo>
                <a:cubicBezTo>
                  <a:pt x="575380" y="-17055"/>
                  <a:pt x="475191" y="165331"/>
                  <a:pt x="436033" y="225656"/>
                </a:cubicBezTo>
                <a:cubicBezTo>
                  <a:pt x="396875" y="285981"/>
                  <a:pt x="394405" y="303267"/>
                  <a:pt x="321733" y="363239"/>
                </a:cubicBezTo>
                <a:cubicBezTo>
                  <a:pt x="249061" y="423211"/>
                  <a:pt x="-353" y="590075"/>
                  <a:pt x="0" y="585489"/>
                </a:cubicBezTo>
                <a:cubicBezTo>
                  <a:pt x="353" y="580903"/>
                  <a:pt x="234950" y="430972"/>
                  <a:pt x="323850" y="335722"/>
                </a:cubicBezTo>
                <a:cubicBezTo>
                  <a:pt x="412750" y="240472"/>
                  <a:pt x="537986" y="19633"/>
                  <a:pt x="556683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D559B546-D9CD-4B23-A625-DC420BCB5EDF}"/>
              </a:ext>
            </a:extLst>
          </p:cNvPr>
          <p:cNvSpPr/>
          <p:nvPr/>
        </p:nvSpPr>
        <p:spPr>
          <a:xfrm>
            <a:off x="6781782" y="5489389"/>
            <a:ext cx="187344" cy="734449"/>
          </a:xfrm>
          <a:custGeom>
            <a:avLst/>
            <a:gdLst>
              <a:gd name="connsiteX0" fmla="*/ 187343 w 187344"/>
              <a:gd name="connsiteY0" fmla="*/ 316 h 734449"/>
              <a:gd name="connsiteX1" fmla="*/ 44468 w 187344"/>
              <a:gd name="connsiteY1" fmla="*/ 489266 h 734449"/>
              <a:gd name="connsiteX2" fmla="*/ 18 w 187344"/>
              <a:gd name="connsiteY2" fmla="*/ 733741 h 734449"/>
              <a:gd name="connsiteX3" fmla="*/ 41293 w 187344"/>
              <a:gd name="connsiteY3" fmla="*/ 419416 h 734449"/>
              <a:gd name="connsiteX4" fmla="*/ 187343 w 187344"/>
              <a:gd name="connsiteY4" fmla="*/ 316 h 73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44" h="734449">
                <a:moveTo>
                  <a:pt x="187343" y="316"/>
                </a:moveTo>
                <a:cubicBezTo>
                  <a:pt x="187872" y="11958"/>
                  <a:pt x="75689" y="367028"/>
                  <a:pt x="44468" y="489266"/>
                </a:cubicBezTo>
                <a:cubicBezTo>
                  <a:pt x="13247" y="611504"/>
                  <a:pt x="547" y="745383"/>
                  <a:pt x="18" y="733741"/>
                </a:cubicBezTo>
                <a:cubicBezTo>
                  <a:pt x="-511" y="722099"/>
                  <a:pt x="10072" y="537949"/>
                  <a:pt x="41293" y="419416"/>
                </a:cubicBezTo>
                <a:cubicBezTo>
                  <a:pt x="72514" y="300883"/>
                  <a:pt x="186814" y="-11326"/>
                  <a:pt x="187343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ECBB945-A9FC-4F93-A91F-89F98C3F8A1D}"/>
              </a:ext>
            </a:extLst>
          </p:cNvPr>
          <p:cNvSpPr/>
          <p:nvPr/>
        </p:nvSpPr>
        <p:spPr>
          <a:xfrm>
            <a:off x="6969044" y="4433192"/>
            <a:ext cx="60456" cy="1017265"/>
          </a:xfrm>
          <a:custGeom>
            <a:avLst/>
            <a:gdLst>
              <a:gd name="connsiteX0" fmla="*/ 60406 w 60456"/>
              <a:gd name="connsiteY0" fmla="*/ 11938 h 1017265"/>
              <a:gd name="connsiteX1" fmla="*/ 15956 w 60456"/>
              <a:gd name="connsiteY1" fmla="*/ 815213 h 1017265"/>
              <a:gd name="connsiteX2" fmla="*/ 81 w 60456"/>
              <a:gd name="connsiteY2" fmla="*/ 1005713 h 1017265"/>
              <a:gd name="connsiteX3" fmla="*/ 9606 w 60456"/>
              <a:gd name="connsiteY3" fmla="*/ 573913 h 1017265"/>
              <a:gd name="connsiteX4" fmla="*/ 6431 w 60456"/>
              <a:gd name="connsiteY4" fmla="*/ 348488 h 1017265"/>
              <a:gd name="connsiteX5" fmla="*/ 60406 w 60456"/>
              <a:gd name="connsiteY5" fmla="*/ 11938 h 101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56" h="1017265">
                <a:moveTo>
                  <a:pt x="60406" y="11938"/>
                </a:moveTo>
                <a:cubicBezTo>
                  <a:pt x="61993" y="89725"/>
                  <a:pt x="26010" y="649584"/>
                  <a:pt x="15956" y="815213"/>
                </a:cubicBezTo>
                <a:cubicBezTo>
                  <a:pt x="5902" y="980842"/>
                  <a:pt x="1139" y="1045930"/>
                  <a:pt x="81" y="1005713"/>
                </a:cubicBezTo>
                <a:cubicBezTo>
                  <a:pt x="-977" y="965496"/>
                  <a:pt x="8548" y="683450"/>
                  <a:pt x="9606" y="573913"/>
                </a:cubicBezTo>
                <a:cubicBezTo>
                  <a:pt x="10664" y="464376"/>
                  <a:pt x="-448" y="438446"/>
                  <a:pt x="6431" y="348488"/>
                </a:cubicBezTo>
                <a:cubicBezTo>
                  <a:pt x="13310" y="258530"/>
                  <a:pt x="58819" y="-65849"/>
                  <a:pt x="60406" y="11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F32773D-6249-4E71-ACAE-3F03AA88A069}"/>
              </a:ext>
            </a:extLst>
          </p:cNvPr>
          <p:cNvSpPr/>
          <p:nvPr/>
        </p:nvSpPr>
        <p:spPr>
          <a:xfrm>
            <a:off x="6482487" y="3506044"/>
            <a:ext cx="579688" cy="918635"/>
          </a:xfrm>
          <a:custGeom>
            <a:avLst/>
            <a:gdLst>
              <a:gd name="connsiteX0" fmla="*/ 23088 w 579688"/>
              <a:gd name="connsiteY0" fmla="*/ 50086 h 918635"/>
              <a:gd name="connsiteX1" fmla="*/ 381863 w 579688"/>
              <a:gd name="connsiteY1" fmla="*/ 466011 h 918635"/>
              <a:gd name="connsiteX2" fmla="*/ 562838 w 579688"/>
              <a:gd name="connsiteY2" fmla="*/ 904161 h 918635"/>
              <a:gd name="connsiteX3" fmla="*/ 562838 w 579688"/>
              <a:gd name="connsiteY3" fmla="*/ 793036 h 918635"/>
              <a:gd name="connsiteX4" fmla="*/ 483463 w 579688"/>
              <a:gd name="connsiteY4" fmla="*/ 589836 h 918635"/>
              <a:gd name="connsiteX5" fmla="*/ 83413 w 579688"/>
              <a:gd name="connsiteY5" fmla="*/ 69136 h 918635"/>
              <a:gd name="connsiteX6" fmla="*/ 23088 w 579688"/>
              <a:gd name="connsiteY6" fmla="*/ 50086 h 91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688" h="918635">
                <a:moveTo>
                  <a:pt x="23088" y="50086"/>
                </a:moveTo>
                <a:cubicBezTo>
                  <a:pt x="72830" y="116232"/>
                  <a:pt x="291905" y="323665"/>
                  <a:pt x="381863" y="466011"/>
                </a:cubicBezTo>
                <a:cubicBezTo>
                  <a:pt x="471821" y="608357"/>
                  <a:pt x="532676" y="849657"/>
                  <a:pt x="562838" y="904161"/>
                </a:cubicBezTo>
                <a:cubicBezTo>
                  <a:pt x="593000" y="958665"/>
                  <a:pt x="576067" y="845424"/>
                  <a:pt x="562838" y="793036"/>
                </a:cubicBezTo>
                <a:cubicBezTo>
                  <a:pt x="549609" y="740649"/>
                  <a:pt x="563367" y="710486"/>
                  <a:pt x="483463" y="589836"/>
                </a:cubicBezTo>
                <a:cubicBezTo>
                  <a:pt x="403559" y="469186"/>
                  <a:pt x="158025" y="161740"/>
                  <a:pt x="83413" y="69136"/>
                </a:cubicBezTo>
                <a:cubicBezTo>
                  <a:pt x="8801" y="-23468"/>
                  <a:pt x="-26654" y="-16060"/>
                  <a:pt x="23088" y="50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EB0A8639-F6E5-4BF3-8583-6723BCF5DA5D}"/>
              </a:ext>
            </a:extLst>
          </p:cNvPr>
          <p:cNvSpPr/>
          <p:nvPr/>
        </p:nvSpPr>
        <p:spPr>
          <a:xfrm>
            <a:off x="5591773" y="2463577"/>
            <a:ext cx="855543" cy="1135059"/>
          </a:xfrm>
          <a:custGeom>
            <a:avLst/>
            <a:gdLst>
              <a:gd name="connsiteX0" fmla="*/ 5752 w 855543"/>
              <a:gd name="connsiteY0" fmla="*/ 353 h 1135059"/>
              <a:gd name="connsiteX1" fmla="*/ 154977 w 855543"/>
              <a:gd name="connsiteY1" fmla="*/ 365478 h 1135059"/>
              <a:gd name="connsiteX2" fmla="*/ 691552 w 855543"/>
              <a:gd name="connsiteY2" fmla="*/ 876653 h 1135059"/>
              <a:gd name="connsiteX3" fmla="*/ 850302 w 855543"/>
              <a:gd name="connsiteY3" fmla="*/ 1130653 h 1135059"/>
              <a:gd name="connsiteX4" fmla="*/ 805852 w 855543"/>
              <a:gd name="connsiteY4" fmla="*/ 1019528 h 1135059"/>
              <a:gd name="connsiteX5" fmla="*/ 691552 w 855543"/>
              <a:gd name="connsiteY5" fmla="*/ 787753 h 1135059"/>
              <a:gd name="connsiteX6" fmla="*/ 307377 w 855543"/>
              <a:gd name="connsiteY6" fmla="*/ 428978 h 1135059"/>
              <a:gd name="connsiteX7" fmla="*/ 5752 w 855543"/>
              <a:gd name="connsiteY7" fmla="*/ 353 h 113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543" h="1135059">
                <a:moveTo>
                  <a:pt x="5752" y="353"/>
                </a:moveTo>
                <a:cubicBezTo>
                  <a:pt x="-19648" y="-10230"/>
                  <a:pt x="40677" y="219428"/>
                  <a:pt x="154977" y="365478"/>
                </a:cubicBezTo>
                <a:cubicBezTo>
                  <a:pt x="269277" y="511528"/>
                  <a:pt x="575665" y="749124"/>
                  <a:pt x="691552" y="876653"/>
                </a:cubicBezTo>
                <a:cubicBezTo>
                  <a:pt x="807439" y="1004182"/>
                  <a:pt x="831252" y="1106841"/>
                  <a:pt x="850302" y="1130653"/>
                </a:cubicBezTo>
                <a:cubicBezTo>
                  <a:pt x="869352" y="1154465"/>
                  <a:pt x="832310" y="1076678"/>
                  <a:pt x="805852" y="1019528"/>
                </a:cubicBezTo>
                <a:cubicBezTo>
                  <a:pt x="779394" y="962378"/>
                  <a:pt x="774631" y="886178"/>
                  <a:pt x="691552" y="787753"/>
                </a:cubicBezTo>
                <a:cubicBezTo>
                  <a:pt x="608473" y="689328"/>
                  <a:pt x="423265" y="554920"/>
                  <a:pt x="307377" y="428978"/>
                </a:cubicBezTo>
                <a:cubicBezTo>
                  <a:pt x="191489" y="303036"/>
                  <a:pt x="31152" y="10936"/>
                  <a:pt x="5752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E894851A-3059-4486-B89D-E34A121CC1D1}"/>
              </a:ext>
            </a:extLst>
          </p:cNvPr>
          <p:cNvSpPr/>
          <p:nvPr/>
        </p:nvSpPr>
        <p:spPr>
          <a:xfrm>
            <a:off x="3317741" y="2420965"/>
            <a:ext cx="1104067" cy="656421"/>
          </a:xfrm>
          <a:custGeom>
            <a:avLst/>
            <a:gdLst>
              <a:gd name="connsiteX0" fmla="*/ 134 w 1104067"/>
              <a:gd name="connsiteY0" fmla="*/ 655740 h 656421"/>
              <a:gd name="connsiteX1" fmla="*/ 457334 w 1104067"/>
              <a:gd name="connsiteY1" fmla="*/ 271565 h 656421"/>
              <a:gd name="connsiteX2" fmla="*/ 1073284 w 1104067"/>
              <a:gd name="connsiteY2" fmla="*/ 11215 h 656421"/>
              <a:gd name="connsiteX3" fmla="*/ 981209 w 1104067"/>
              <a:gd name="connsiteY3" fmla="*/ 58840 h 656421"/>
              <a:gd name="connsiteX4" fmla="*/ 717684 w 1104067"/>
              <a:gd name="connsiteY4" fmla="*/ 163615 h 656421"/>
              <a:gd name="connsiteX5" fmla="*/ 412884 w 1104067"/>
              <a:gd name="connsiteY5" fmla="*/ 360465 h 656421"/>
              <a:gd name="connsiteX6" fmla="*/ 134 w 1104067"/>
              <a:gd name="connsiteY6" fmla="*/ 655740 h 65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067" h="656421">
                <a:moveTo>
                  <a:pt x="134" y="655740"/>
                </a:moveTo>
                <a:cubicBezTo>
                  <a:pt x="7542" y="640923"/>
                  <a:pt x="278476" y="378986"/>
                  <a:pt x="457334" y="271565"/>
                </a:cubicBezTo>
                <a:cubicBezTo>
                  <a:pt x="636192" y="164144"/>
                  <a:pt x="985972" y="46669"/>
                  <a:pt x="1073284" y="11215"/>
                </a:cubicBezTo>
                <a:cubicBezTo>
                  <a:pt x="1160596" y="-24239"/>
                  <a:pt x="1040476" y="33440"/>
                  <a:pt x="981209" y="58840"/>
                </a:cubicBezTo>
                <a:cubicBezTo>
                  <a:pt x="921942" y="84240"/>
                  <a:pt x="812405" y="113344"/>
                  <a:pt x="717684" y="163615"/>
                </a:cubicBezTo>
                <a:cubicBezTo>
                  <a:pt x="622963" y="213886"/>
                  <a:pt x="531946" y="281090"/>
                  <a:pt x="412884" y="360465"/>
                </a:cubicBezTo>
                <a:cubicBezTo>
                  <a:pt x="293822" y="439840"/>
                  <a:pt x="-7274" y="670557"/>
                  <a:pt x="134" y="655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DA0FF753-EC51-41E3-9FBE-3DDE1F6206DF}"/>
              </a:ext>
            </a:extLst>
          </p:cNvPr>
          <p:cNvSpPr/>
          <p:nvPr/>
        </p:nvSpPr>
        <p:spPr>
          <a:xfrm>
            <a:off x="4388787" y="2285171"/>
            <a:ext cx="1115554" cy="144144"/>
          </a:xfrm>
          <a:custGeom>
            <a:avLst/>
            <a:gdLst>
              <a:gd name="connsiteX0" fmla="*/ 1113488 w 1115554"/>
              <a:gd name="connsiteY0" fmla="*/ 143834 h 144144"/>
              <a:gd name="connsiteX1" fmla="*/ 980138 w 1115554"/>
              <a:gd name="connsiteY1" fmla="*/ 13659 h 144144"/>
              <a:gd name="connsiteX2" fmla="*/ 722963 w 1115554"/>
              <a:gd name="connsiteY2" fmla="*/ 16834 h 144144"/>
              <a:gd name="connsiteX3" fmla="*/ 18113 w 1115554"/>
              <a:gd name="connsiteY3" fmla="*/ 127959 h 144144"/>
              <a:gd name="connsiteX4" fmla="*/ 265763 w 1115554"/>
              <a:gd name="connsiteY4" fmla="*/ 112084 h 144144"/>
              <a:gd name="connsiteX5" fmla="*/ 881713 w 1115554"/>
              <a:gd name="connsiteY5" fmla="*/ 51759 h 144144"/>
              <a:gd name="connsiteX6" fmla="*/ 1113488 w 1115554"/>
              <a:gd name="connsiteY6" fmla="*/ 143834 h 14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554" h="144144">
                <a:moveTo>
                  <a:pt x="1113488" y="143834"/>
                </a:moveTo>
                <a:cubicBezTo>
                  <a:pt x="1129892" y="137484"/>
                  <a:pt x="1045225" y="34826"/>
                  <a:pt x="980138" y="13659"/>
                </a:cubicBezTo>
                <a:cubicBezTo>
                  <a:pt x="915050" y="-7508"/>
                  <a:pt x="883300" y="-2216"/>
                  <a:pt x="722963" y="16834"/>
                </a:cubicBezTo>
                <a:cubicBezTo>
                  <a:pt x="562625" y="35884"/>
                  <a:pt x="94313" y="112084"/>
                  <a:pt x="18113" y="127959"/>
                </a:cubicBezTo>
                <a:cubicBezTo>
                  <a:pt x="-58087" y="143834"/>
                  <a:pt x="121830" y="124784"/>
                  <a:pt x="265763" y="112084"/>
                </a:cubicBezTo>
                <a:cubicBezTo>
                  <a:pt x="409696" y="99384"/>
                  <a:pt x="735134" y="46467"/>
                  <a:pt x="881713" y="51759"/>
                </a:cubicBezTo>
                <a:cubicBezTo>
                  <a:pt x="1028292" y="57051"/>
                  <a:pt x="1097084" y="150184"/>
                  <a:pt x="1113488" y="143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040B9B74-971E-4AFA-9818-F56D68657291}"/>
              </a:ext>
            </a:extLst>
          </p:cNvPr>
          <p:cNvSpPr/>
          <p:nvPr/>
        </p:nvSpPr>
        <p:spPr>
          <a:xfrm>
            <a:off x="4016960" y="6473943"/>
            <a:ext cx="90854" cy="195117"/>
          </a:xfrm>
          <a:custGeom>
            <a:avLst/>
            <a:gdLst>
              <a:gd name="connsiteX0" fmla="*/ 39103 w 90854"/>
              <a:gd name="connsiteY0" fmla="*/ 12 h 195117"/>
              <a:gd name="connsiteX1" fmla="*/ 7353 w 90854"/>
              <a:gd name="connsiteY1" fmla="*/ 53987 h 195117"/>
              <a:gd name="connsiteX2" fmla="*/ 7353 w 90854"/>
              <a:gd name="connsiteY2" fmla="*/ 92087 h 195117"/>
              <a:gd name="connsiteX3" fmla="*/ 88315 w 90854"/>
              <a:gd name="connsiteY3" fmla="*/ 192100 h 195117"/>
              <a:gd name="connsiteX4" fmla="*/ 67678 w 90854"/>
              <a:gd name="connsiteY4" fmla="*/ 161937 h 195117"/>
              <a:gd name="connsiteX5" fmla="*/ 39103 w 90854"/>
              <a:gd name="connsiteY5" fmla="*/ 88912 h 195117"/>
              <a:gd name="connsiteX6" fmla="*/ 59740 w 90854"/>
              <a:gd name="connsiteY6" fmla="*/ 49225 h 195117"/>
              <a:gd name="connsiteX7" fmla="*/ 39103 w 90854"/>
              <a:gd name="connsiteY7" fmla="*/ 12 h 19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54" h="195117">
                <a:moveTo>
                  <a:pt x="39103" y="12"/>
                </a:moveTo>
                <a:cubicBezTo>
                  <a:pt x="30372" y="806"/>
                  <a:pt x="12645" y="38641"/>
                  <a:pt x="7353" y="53987"/>
                </a:cubicBezTo>
                <a:cubicBezTo>
                  <a:pt x="2061" y="69333"/>
                  <a:pt x="-6141" y="69068"/>
                  <a:pt x="7353" y="92087"/>
                </a:cubicBezTo>
                <a:cubicBezTo>
                  <a:pt x="20847" y="115106"/>
                  <a:pt x="78261" y="180458"/>
                  <a:pt x="88315" y="192100"/>
                </a:cubicBezTo>
                <a:cubicBezTo>
                  <a:pt x="98369" y="203742"/>
                  <a:pt x="75880" y="179135"/>
                  <a:pt x="67678" y="161937"/>
                </a:cubicBezTo>
                <a:cubicBezTo>
                  <a:pt x="59476" y="144739"/>
                  <a:pt x="40426" y="107697"/>
                  <a:pt x="39103" y="88912"/>
                </a:cubicBezTo>
                <a:cubicBezTo>
                  <a:pt x="37780" y="70127"/>
                  <a:pt x="57359" y="60867"/>
                  <a:pt x="59740" y="49225"/>
                </a:cubicBezTo>
                <a:cubicBezTo>
                  <a:pt x="62121" y="37583"/>
                  <a:pt x="47834" y="-782"/>
                  <a:pt x="39103" y="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9E52B3AC-D5F3-4A90-A9E8-492C9AF6ECB1}"/>
              </a:ext>
            </a:extLst>
          </p:cNvPr>
          <p:cNvSpPr/>
          <p:nvPr/>
        </p:nvSpPr>
        <p:spPr>
          <a:xfrm>
            <a:off x="5401978" y="6612060"/>
            <a:ext cx="155438" cy="103131"/>
          </a:xfrm>
          <a:custGeom>
            <a:avLst/>
            <a:gdLst>
              <a:gd name="connsiteX0" fmla="*/ 285 w 155438"/>
              <a:gd name="connsiteY0" fmla="*/ 38108 h 103131"/>
              <a:gd name="connsiteX1" fmla="*/ 105060 w 155438"/>
              <a:gd name="connsiteY1" fmla="*/ 8 h 103131"/>
              <a:gd name="connsiteX2" fmla="*/ 154272 w 155438"/>
              <a:gd name="connsiteY2" fmla="*/ 41283 h 103131"/>
              <a:gd name="connsiteX3" fmla="*/ 139985 w 155438"/>
              <a:gd name="connsiteY3" fmla="*/ 101608 h 103131"/>
              <a:gd name="connsiteX4" fmla="*/ 139985 w 155438"/>
              <a:gd name="connsiteY4" fmla="*/ 80970 h 103131"/>
              <a:gd name="connsiteX5" fmla="*/ 285 w 155438"/>
              <a:gd name="connsiteY5" fmla="*/ 38108 h 10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38" h="103131">
                <a:moveTo>
                  <a:pt x="285" y="38108"/>
                </a:moveTo>
                <a:cubicBezTo>
                  <a:pt x="-5536" y="24614"/>
                  <a:pt x="79396" y="-521"/>
                  <a:pt x="105060" y="8"/>
                </a:cubicBezTo>
                <a:cubicBezTo>
                  <a:pt x="130724" y="537"/>
                  <a:pt x="148451" y="24350"/>
                  <a:pt x="154272" y="41283"/>
                </a:cubicBezTo>
                <a:cubicBezTo>
                  <a:pt x="160093" y="58216"/>
                  <a:pt x="142366" y="94994"/>
                  <a:pt x="139985" y="101608"/>
                </a:cubicBezTo>
                <a:cubicBezTo>
                  <a:pt x="137604" y="108222"/>
                  <a:pt x="160887" y="91818"/>
                  <a:pt x="139985" y="80970"/>
                </a:cubicBezTo>
                <a:cubicBezTo>
                  <a:pt x="119083" y="70122"/>
                  <a:pt x="6106" y="51602"/>
                  <a:pt x="285" y="381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22923EC8-3445-4B43-9823-D6180795512B}"/>
              </a:ext>
            </a:extLst>
          </p:cNvPr>
          <p:cNvSpPr/>
          <p:nvPr/>
        </p:nvSpPr>
        <p:spPr>
          <a:xfrm>
            <a:off x="4390961" y="6954760"/>
            <a:ext cx="431599" cy="122017"/>
          </a:xfrm>
          <a:custGeom>
            <a:avLst/>
            <a:gdLst>
              <a:gd name="connsiteX0" fmla="*/ 64 w 431599"/>
              <a:gd name="connsiteY0" fmla="*/ 208 h 122017"/>
              <a:gd name="connsiteX1" fmla="*/ 230252 w 431599"/>
              <a:gd name="connsiteY1" fmla="*/ 89108 h 122017"/>
              <a:gd name="connsiteX2" fmla="*/ 430277 w 431599"/>
              <a:gd name="connsiteY2" fmla="*/ 92283 h 122017"/>
              <a:gd name="connsiteX3" fmla="*/ 322327 w 431599"/>
              <a:gd name="connsiteY3" fmla="*/ 106570 h 122017"/>
              <a:gd name="connsiteX4" fmla="*/ 208027 w 431599"/>
              <a:gd name="connsiteY4" fmla="*/ 117683 h 122017"/>
              <a:gd name="connsiteX5" fmla="*/ 64 w 431599"/>
              <a:gd name="connsiteY5" fmla="*/ 208 h 12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599" h="122017">
                <a:moveTo>
                  <a:pt x="64" y="208"/>
                </a:moveTo>
                <a:cubicBezTo>
                  <a:pt x="3768" y="-4554"/>
                  <a:pt x="158550" y="73762"/>
                  <a:pt x="230252" y="89108"/>
                </a:cubicBezTo>
                <a:cubicBezTo>
                  <a:pt x="301954" y="104454"/>
                  <a:pt x="414931" y="89373"/>
                  <a:pt x="430277" y="92283"/>
                </a:cubicBezTo>
                <a:cubicBezTo>
                  <a:pt x="445623" y="95193"/>
                  <a:pt x="322327" y="106570"/>
                  <a:pt x="322327" y="106570"/>
                </a:cubicBezTo>
                <a:cubicBezTo>
                  <a:pt x="285285" y="110803"/>
                  <a:pt x="262796" y="130647"/>
                  <a:pt x="208027" y="117683"/>
                </a:cubicBezTo>
                <a:cubicBezTo>
                  <a:pt x="153258" y="104719"/>
                  <a:pt x="-3640" y="4970"/>
                  <a:pt x="64" y="2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C8690AA3-E5B6-4936-A856-2315D8CB0FD4}"/>
              </a:ext>
            </a:extLst>
          </p:cNvPr>
          <p:cNvSpPr/>
          <p:nvPr/>
        </p:nvSpPr>
        <p:spPr>
          <a:xfrm>
            <a:off x="3206334" y="1672984"/>
            <a:ext cx="1772989" cy="695191"/>
          </a:xfrm>
          <a:custGeom>
            <a:avLst/>
            <a:gdLst>
              <a:gd name="connsiteX0" fmla="*/ 1741586 w 1772989"/>
              <a:gd name="connsiteY0" fmla="*/ 694426 h 695191"/>
              <a:gd name="connsiteX1" fmla="*/ 1457106 w 1772989"/>
              <a:gd name="connsiteY1" fmla="*/ 643626 h 695191"/>
              <a:gd name="connsiteX2" fmla="*/ 832266 w 1772989"/>
              <a:gd name="connsiteY2" fmla="*/ 653786 h 695191"/>
              <a:gd name="connsiteX3" fmla="*/ 334426 w 1772989"/>
              <a:gd name="connsiteY3" fmla="*/ 623306 h 695191"/>
              <a:gd name="connsiteX4" fmla="*/ 110906 w 1772989"/>
              <a:gd name="connsiteY4" fmla="*/ 547106 h 695191"/>
              <a:gd name="connsiteX5" fmla="*/ 237906 w 1772989"/>
              <a:gd name="connsiteY5" fmla="*/ 18786 h 695191"/>
              <a:gd name="connsiteX6" fmla="*/ 182026 w 1772989"/>
              <a:gd name="connsiteY6" fmla="*/ 140706 h 695191"/>
              <a:gd name="connsiteX7" fmla="*/ 14386 w 1772989"/>
              <a:gd name="connsiteY7" fmla="*/ 359146 h 695191"/>
              <a:gd name="connsiteX8" fmla="*/ 90586 w 1772989"/>
              <a:gd name="connsiteY8" fmla="*/ 521706 h 695191"/>
              <a:gd name="connsiteX9" fmla="*/ 735746 w 1772989"/>
              <a:gd name="connsiteY9" fmla="*/ 597906 h 695191"/>
              <a:gd name="connsiteX10" fmla="*/ 1741586 w 1772989"/>
              <a:gd name="connsiteY10" fmla="*/ 694426 h 69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2989" h="695191">
                <a:moveTo>
                  <a:pt x="1741586" y="694426"/>
                </a:moveTo>
                <a:cubicBezTo>
                  <a:pt x="1861813" y="702046"/>
                  <a:pt x="1608659" y="650399"/>
                  <a:pt x="1457106" y="643626"/>
                </a:cubicBezTo>
                <a:cubicBezTo>
                  <a:pt x="1305553" y="636853"/>
                  <a:pt x="1019379" y="657173"/>
                  <a:pt x="832266" y="653786"/>
                </a:cubicBezTo>
                <a:cubicBezTo>
                  <a:pt x="645153" y="650399"/>
                  <a:pt x="454653" y="641086"/>
                  <a:pt x="334426" y="623306"/>
                </a:cubicBezTo>
                <a:cubicBezTo>
                  <a:pt x="214199" y="605526"/>
                  <a:pt x="126993" y="647859"/>
                  <a:pt x="110906" y="547106"/>
                </a:cubicBezTo>
                <a:cubicBezTo>
                  <a:pt x="94819" y="446353"/>
                  <a:pt x="226053" y="86519"/>
                  <a:pt x="237906" y="18786"/>
                </a:cubicBezTo>
                <a:cubicBezTo>
                  <a:pt x="249759" y="-48947"/>
                  <a:pt x="219279" y="83979"/>
                  <a:pt x="182026" y="140706"/>
                </a:cubicBezTo>
                <a:cubicBezTo>
                  <a:pt x="144773" y="197433"/>
                  <a:pt x="29626" y="295646"/>
                  <a:pt x="14386" y="359146"/>
                </a:cubicBezTo>
                <a:cubicBezTo>
                  <a:pt x="-854" y="422646"/>
                  <a:pt x="-29641" y="481913"/>
                  <a:pt x="90586" y="521706"/>
                </a:cubicBezTo>
                <a:cubicBezTo>
                  <a:pt x="210813" y="561499"/>
                  <a:pt x="460579" y="575893"/>
                  <a:pt x="735746" y="597906"/>
                </a:cubicBezTo>
                <a:cubicBezTo>
                  <a:pt x="1010913" y="619919"/>
                  <a:pt x="1621359" y="686806"/>
                  <a:pt x="1741586" y="694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A5C2F1FD-38CA-4975-988D-A770DF431D5D}"/>
              </a:ext>
            </a:extLst>
          </p:cNvPr>
          <p:cNvSpPr/>
          <p:nvPr/>
        </p:nvSpPr>
        <p:spPr>
          <a:xfrm>
            <a:off x="5481301" y="1280233"/>
            <a:ext cx="1735812" cy="1017148"/>
          </a:xfrm>
          <a:custGeom>
            <a:avLst/>
            <a:gdLst>
              <a:gd name="connsiteX0" fmla="*/ 19 w 1735812"/>
              <a:gd name="connsiteY0" fmla="*/ 1016057 h 1017148"/>
              <a:gd name="connsiteX1" fmla="*/ 980459 w 1735812"/>
              <a:gd name="connsiteY1" fmla="*/ 670617 h 1017148"/>
              <a:gd name="connsiteX2" fmla="*/ 1691659 w 1735812"/>
              <a:gd name="connsiteY2" fmla="*/ 30537 h 1017148"/>
              <a:gd name="connsiteX3" fmla="*/ 1640859 w 1735812"/>
              <a:gd name="connsiteY3" fmla="*/ 121977 h 1017148"/>
              <a:gd name="connsiteX4" fmla="*/ 1483379 w 1735812"/>
              <a:gd name="connsiteY4" fmla="*/ 294697 h 1017148"/>
              <a:gd name="connsiteX5" fmla="*/ 1005859 w 1735812"/>
              <a:gd name="connsiteY5" fmla="*/ 762057 h 1017148"/>
              <a:gd name="connsiteX6" fmla="*/ 19 w 1735812"/>
              <a:gd name="connsiteY6" fmla="*/ 1016057 h 101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5812" h="1017148">
                <a:moveTo>
                  <a:pt x="19" y="1016057"/>
                </a:moveTo>
                <a:cubicBezTo>
                  <a:pt x="-4214" y="1000817"/>
                  <a:pt x="698519" y="834870"/>
                  <a:pt x="980459" y="670617"/>
                </a:cubicBezTo>
                <a:cubicBezTo>
                  <a:pt x="1262399" y="506364"/>
                  <a:pt x="1581592" y="121977"/>
                  <a:pt x="1691659" y="30537"/>
                </a:cubicBezTo>
                <a:cubicBezTo>
                  <a:pt x="1801726" y="-60903"/>
                  <a:pt x="1675572" y="77950"/>
                  <a:pt x="1640859" y="121977"/>
                </a:cubicBezTo>
                <a:cubicBezTo>
                  <a:pt x="1606146" y="166004"/>
                  <a:pt x="1589212" y="188017"/>
                  <a:pt x="1483379" y="294697"/>
                </a:cubicBezTo>
                <a:cubicBezTo>
                  <a:pt x="1377546" y="401377"/>
                  <a:pt x="1250546" y="640137"/>
                  <a:pt x="1005859" y="762057"/>
                </a:cubicBezTo>
                <a:cubicBezTo>
                  <a:pt x="761172" y="883977"/>
                  <a:pt x="4252" y="1031297"/>
                  <a:pt x="19" y="1016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F81CEAB7-EF2E-4473-B874-60F03CAB2081}"/>
              </a:ext>
            </a:extLst>
          </p:cNvPr>
          <p:cNvSpPr/>
          <p:nvPr/>
        </p:nvSpPr>
        <p:spPr>
          <a:xfrm>
            <a:off x="3476977" y="1549730"/>
            <a:ext cx="1450609" cy="734855"/>
          </a:xfrm>
          <a:custGeom>
            <a:avLst/>
            <a:gdLst>
              <a:gd name="connsiteX0" fmla="*/ 1435383 w 1450609"/>
              <a:gd name="connsiteY0" fmla="*/ 731320 h 734855"/>
              <a:gd name="connsiteX1" fmla="*/ 942623 w 1450609"/>
              <a:gd name="connsiteY1" fmla="*/ 599240 h 734855"/>
              <a:gd name="connsiteX2" fmla="*/ 343183 w 1450609"/>
              <a:gd name="connsiteY2" fmla="*/ 360480 h 734855"/>
              <a:gd name="connsiteX3" fmla="*/ 23143 w 1450609"/>
              <a:gd name="connsiteY3" fmla="*/ 15040 h 734855"/>
              <a:gd name="connsiteX4" fmla="*/ 33303 w 1450609"/>
              <a:gd name="connsiteY4" fmla="*/ 76000 h 734855"/>
              <a:gd name="connsiteX5" fmla="*/ 99343 w 1450609"/>
              <a:gd name="connsiteY5" fmla="*/ 203000 h 734855"/>
              <a:gd name="connsiteX6" fmla="*/ 348263 w 1450609"/>
              <a:gd name="connsiteY6" fmla="*/ 462080 h 734855"/>
              <a:gd name="connsiteX7" fmla="*/ 1435383 w 1450609"/>
              <a:gd name="connsiteY7" fmla="*/ 731320 h 73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0609" h="734855">
                <a:moveTo>
                  <a:pt x="1435383" y="731320"/>
                </a:moveTo>
                <a:cubicBezTo>
                  <a:pt x="1534443" y="754180"/>
                  <a:pt x="1124656" y="661047"/>
                  <a:pt x="942623" y="599240"/>
                </a:cubicBezTo>
                <a:cubicBezTo>
                  <a:pt x="760590" y="537433"/>
                  <a:pt x="496430" y="457847"/>
                  <a:pt x="343183" y="360480"/>
                </a:cubicBezTo>
                <a:cubicBezTo>
                  <a:pt x="189936" y="263113"/>
                  <a:pt x="74790" y="62453"/>
                  <a:pt x="23143" y="15040"/>
                </a:cubicBezTo>
                <a:cubicBezTo>
                  <a:pt x="-28504" y="-32373"/>
                  <a:pt x="20603" y="44673"/>
                  <a:pt x="33303" y="76000"/>
                </a:cubicBezTo>
                <a:cubicBezTo>
                  <a:pt x="46003" y="107327"/>
                  <a:pt x="46850" y="138653"/>
                  <a:pt x="99343" y="203000"/>
                </a:cubicBezTo>
                <a:cubicBezTo>
                  <a:pt x="151836" y="267347"/>
                  <a:pt x="128130" y="374027"/>
                  <a:pt x="348263" y="462080"/>
                </a:cubicBezTo>
                <a:cubicBezTo>
                  <a:pt x="568396" y="550133"/>
                  <a:pt x="1336323" y="708460"/>
                  <a:pt x="1435383" y="73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E2E5194A-F55C-4ADC-881B-6E79ACC7A191}"/>
              </a:ext>
            </a:extLst>
          </p:cNvPr>
          <p:cNvSpPr/>
          <p:nvPr/>
        </p:nvSpPr>
        <p:spPr>
          <a:xfrm>
            <a:off x="3752288" y="1049403"/>
            <a:ext cx="1331844" cy="1113761"/>
          </a:xfrm>
          <a:custGeom>
            <a:avLst/>
            <a:gdLst>
              <a:gd name="connsiteX0" fmla="*/ 1327712 w 1331844"/>
              <a:gd name="connsiteY0" fmla="*/ 1104647 h 1113761"/>
              <a:gd name="connsiteX1" fmla="*/ 509832 w 1331844"/>
              <a:gd name="connsiteY1" fmla="*/ 738887 h 1113761"/>
              <a:gd name="connsiteX2" fmla="*/ 47552 w 1331844"/>
              <a:gd name="connsiteY2" fmla="*/ 525527 h 1113761"/>
              <a:gd name="connsiteX3" fmla="*/ 42472 w 1331844"/>
              <a:gd name="connsiteY3" fmla="*/ 302007 h 1113761"/>
              <a:gd name="connsiteX4" fmla="*/ 291392 w 1331844"/>
              <a:gd name="connsiteY4" fmla="*/ 7367 h 1113761"/>
              <a:gd name="connsiteX5" fmla="*/ 220272 w 1331844"/>
              <a:gd name="connsiteY5" fmla="*/ 108967 h 1113761"/>
              <a:gd name="connsiteX6" fmla="*/ 133912 w 1331844"/>
              <a:gd name="connsiteY6" fmla="*/ 327407 h 1113761"/>
              <a:gd name="connsiteX7" fmla="*/ 1327712 w 1331844"/>
              <a:gd name="connsiteY7" fmla="*/ 1104647 h 111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1844" h="1113761">
                <a:moveTo>
                  <a:pt x="1327712" y="1104647"/>
                </a:moveTo>
                <a:cubicBezTo>
                  <a:pt x="1390365" y="1173227"/>
                  <a:pt x="723192" y="835407"/>
                  <a:pt x="509832" y="738887"/>
                </a:cubicBezTo>
                <a:cubicBezTo>
                  <a:pt x="296472" y="642367"/>
                  <a:pt x="125445" y="598340"/>
                  <a:pt x="47552" y="525527"/>
                </a:cubicBezTo>
                <a:cubicBezTo>
                  <a:pt x="-30341" y="452714"/>
                  <a:pt x="1832" y="388367"/>
                  <a:pt x="42472" y="302007"/>
                </a:cubicBezTo>
                <a:cubicBezTo>
                  <a:pt x="83112" y="215647"/>
                  <a:pt x="261759" y="39540"/>
                  <a:pt x="291392" y="7367"/>
                </a:cubicBezTo>
                <a:cubicBezTo>
                  <a:pt x="321025" y="-24806"/>
                  <a:pt x="246519" y="55627"/>
                  <a:pt x="220272" y="108967"/>
                </a:cubicBezTo>
                <a:cubicBezTo>
                  <a:pt x="194025" y="162307"/>
                  <a:pt x="-52355" y="162307"/>
                  <a:pt x="133912" y="327407"/>
                </a:cubicBezTo>
                <a:cubicBezTo>
                  <a:pt x="320179" y="492507"/>
                  <a:pt x="1265059" y="1036067"/>
                  <a:pt x="1327712" y="1104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9F0F8C3-74F6-4CF8-A099-A3B8B4E6C002}"/>
              </a:ext>
            </a:extLst>
          </p:cNvPr>
          <p:cNvSpPr/>
          <p:nvPr/>
        </p:nvSpPr>
        <p:spPr>
          <a:xfrm>
            <a:off x="5501889" y="852289"/>
            <a:ext cx="837986" cy="1451007"/>
          </a:xfrm>
          <a:custGeom>
            <a:avLst/>
            <a:gdLst>
              <a:gd name="connsiteX0" fmla="*/ 14991 w 837986"/>
              <a:gd name="connsiteY0" fmla="*/ 1444001 h 1451007"/>
              <a:gd name="connsiteX1" fmla="*/ 182631 w 837986"/>
              <a:gd name="connsiteY1" fmla="*/ 1047761 h 1451007"/>
              <a:gd name="connsiteX2" fmla="*/ 451871 w 837986"/>
              <a:gd name="connsiteY2" fmla="*/ 707401 h 1451007"/>
              <a:gd name="connsiteX3" fmla="*/ 751591 w 837986"/>
              <a:gd name="connsiteY3" fmla="*/ 367041 h 1451007"/>
              <a:gd name="connsiteX4" fmla="*/ 370591 w 837986"/>
              <a:gd name="connsiteY4" fmla="*/ 11441 h 1451007"/>
              <a:gd name="connsiteX5" fmla="*/ 553471 w 837986"/>
              <a:gd name="connsiteY5" fmla="*/ 118121 h 1451007"/>
              <a:gd name="connsiteX6" fmla="*/ 837951 w 837986"/>
              <a:gd name="connsiteY6" fmla="*/ 422921 h 1451007"/>
              <a:gd name="connsiteX7" fmla="*/ 568711 w 837986"/>
              <a:gd name="connsiteY7" fmla="*/ 692161 h 1451007"/>
              <a:gd name="connsiteX8" fmla="*/ 14991 w 837986"/>
              <a:gd name="connsiteY8" fmla="*/ 1444001 h 14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7986" h="1451007">
                <a:moveTo>
                  <a:pt x="14991" y="1444001"/>
                </a:moveTo>
                <a:cubicBezTo>
                  <a:pt x="-49356" y="1503268"/>
                  <a:pt x="109818" y="1170528"/>
                  <a:pt x="182631" y="1047761"/>
                </a:cubicBezTo>
                <a:cubicBezTo>
                  <a:pt x="255444" y="924994"/>
                  <a:pt x="357044" y="820854"/>
                  <a:pt x="451871" y="707401"/>
                </a:cubicBezTo>
                <a:cubicBezTo>
                  <a:pt x="546698" y="593948"/>
                  <a:pt x="765138" y="483034"/>
                  <a:pt x="751591" y="367041"/>
                </a:cubicBezTo>
                <a:cubicBezTo>
                  <a:pt x="738044" y="251048"/>
                  <a:pt x="403611" y="52928"/>
                  <a:pt x="370591" y="11441"/>
                </a:cubicBezTo>
                <a:cubicBezTo>
                  <a:pt x="337571" y="-30046"/>
                  <a:pt x="475578" y="49541"/>
                  <a:pt x="553471" y="118121"/>
                </a:cubicBezTo>
                <a:cubicBezTo>
                  <a:pt x="631364" y="186701"/>
                  <a:pt x="835411" y="327248"/>
                  <a:pt x="837951" y="422921"/>
                </a:cubicBezTo>
                <a:cubicBezTo>
                  <a:pt x="840491" y="518594"/>
                  <a:pt x="705871" y="524521"/>
                  <a:pt x="568711" y="692161"/>
                </a:cubicBezTo>
                <a:cubicBezTo>
                  <a:pt x="431551" y="859801"/>
                  <a:pt x="79338" y="1384734"/>
                  <a:pt x="14991" y="144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CB16CC7-70D8-44C7-A873-AB71B4A2A44A}"/>
              </a:ext>
            </a:extLst>
          </p:cNvPr>
          <p:cNvSpPr/>
          <p:nvPr/>
        </p:nvSpPr>
        <p:spPr>
          <a:xfrm>
            <a:off x="4209854" y="644412"/>
            <a:ext cx="1026896" cy="1548451"/>
          </a:xfrm>
          <a:custGeom>
            <a:avLst/>
            <a:gdLst>
              <a:gd name="connsiteX0" fmla="*/ 986986 w 1026896"/>
              <a:gd name="connsiteY0" fmla="*/ 1458838 h 1548451"/>
              <a:gd name="connsiteX1" fmla="*/ 448506 w 1026896"/>
              <a:gd name="connsiteY1" fmla="*/ 900038 h 1548451"/>
              <a:gd name="connsiteX2" fmla="*/ 72586 w 1026896"/>
              <a:gd name="connsiteY2" fmla="*/ 615558 h 1548451"/>
              <a:gd name="connsiteX3" fmla="*/ 42106 w 1026896"/>
              <a:gd name="connsiteY3" fmla="*/ 371718 h 1548451"/>
              <a:gd name="connsiteX4" fmla="*/ 534866 w 1026896"/>
              <a:gd name="connsiteY4" fmla="*/ 16118 h 1548451"/>
              <a:gd name="connsiteX5" fmla="*/ 418026 w 1026896"/>
              <a:gd name="connsiteY5" fmla="*/ 97398 h 1548451"/>
              <a:gd name="connsiteX6" fmla="*/ 169106 w 1026896"/>
              <a:gd name="connsiteY6" fmla="*/ 422518 h 1548451"/>
              <a:gd name="connsiteX7" fmla="*/ 707586 w 1026896"/>
              <a:gd name="connsiteY7" fmla="*/ 1062598 h 1548451"/>
              <a:gd name="connsiteX8" fmla="*/ 956506 w 1026896"/>
              <a:gd name="connsiteY8" fmla="*/ 1509638 h 1548451"/>
              <a:gd name="connsiteX9" fmla="*/ 986986 w 1026896"/>
              <a:gd name="connsiteY9" fmla="*/ 1458838 h 154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6896" h="1548451">
                <a:moveTo>
                  <a:pt x="986986" y="1458838"/>
                </a:moveTo>
                <a:cubicBezTo>
                  <a:pt x="902319" y="1357238"/>
                  <a:pt x="600906" y="1040585"/>
                  <a:pt x="448506" y="900038"/>
                </a:cubicBezTo>
                <a:cubicBezTo>
                  <a:pt x="296106" y="759491"/>
                  <a:pt x="140319" y="703611"/>
                  <a:pt x="72586" y="615558"/>
                </a:cubicBezTo>
                <a:cubicBezTo>
                  <a:pt x="4853" y="527505"/>
                  <a:pt x="-34941" y="471625"/>
                  <a:pt x="42106" y="371718"/>
                </a:cubicBezTo>
                <a:cubicBezTo>
                  <a:pt x="119153" y="271811"/>
                  <a:pt x="472213" y="61838"/>
                  <a:pt x="534866" y="16118"/>
                </a:cubicBezTo>
                <a:cubicBezTo>
                  <a:pt x="597519" y="-29602"/>
                  <a:pt x="478986" y="29665"/>
                  <a:pt x="418026" y="97398"/>
                </a:cubicBezTo>
                <a:cubicBezTo>
                  <a:pt x="357066" y="165131"/>
                  <a:pt x="120846" y="261651"/>
                  <a:pt x="169106" y="422518"/>
                </a:cubicBezTo>
                <a:cubicBezTo>
                  <a:pt x="217366" y="583385"/>
                  <a:pt x="576353" y="881411"/>
                  <a:pt x="707586" y="1062598"/>
                </a:cubicBezTo>
                <a:cubicBezTo>
                  <a:pt x="838819" y="1243785"/>
                  <a:pt x="910786" y="1446138"/>
                  <a:pt x="956506" y="1509638"/>
                </a:cubicBezTo>
                <a:cubicBezTo>
                  <a:pt x="1002226" y="1573138"/>
                  <a:pt x="1071653" y="1560438"/>
                  <a:pt x="986986" y="1458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0B99589D-ED0A-4503-BEC1-C5038E2D8980}"/>
              </a:ext>
            </a:extLst>
          </p:cNvPr>
          <p:cNvSpPr/>
          <p:nvPr/>
        </p:nvSpPr>
        <p:spPr>
          <a:xfrm>
            <a:off x="5271008" y="643786"/>
            <a:ext cx="661305" cy="1545533"/>
          </a:xfrm>
          <a:custGeom>
            <a:avLst/>
            <a:gdLst>
              <a:gd name="connsiteX0" fmla="*/ 83312 w 661305"/>
              <a:gd name="connsiteY0" fmla="*/ 1540744 h 1545533"/>
              <a:gd name="connsiteX1" fmla="*/ 42672 w 661305"/>
              <a:gd name="connsiteY1" fmla="*/ 1256264 h 1545533"/>
              <a:gd name="connsiteX2" fmla="*/ 93472 w 661305"/>
              <a:gd name="connsiteY2" fmla="*/ 961624 h 1545533"/>
              <a:gd name="connsiteX3" fmla="*/ 657352 w 661305"/>
              <a:gd name="connsiteY3" fmla="*/ 326624 h 1545533"/>
              <a:gd name="connsiteX4" fmla="*/ 352552 w 661305"/>
              <a:gd name="connsiteY4" fmla="*/ 6584 h 1545533"/>
              <a:gd name="connsiteX5" fmla="*/ 515112 w 661305"/>
              <a:gd name="connsiteY5" fmla="*/ 128504 h 1545533"/>
              <a:gd name="connsiteX6" fmla="*/ 489712 w 661305"/>
              <a:gd name="connsiteY6" fmla="*/ 341864 h 1545533"/>
              <a:gd name="connsiteX7" fmla="*/ 17272 w 661305"/>
              <a:gd name="connsiteY7" fmla="*/ 1012424 h 1545533"/>
              <a:gd name="connsiteX8" fmla="*/ 83312 w 661305"/>
              <a:gd name="connsiteY8" fmla="*/ 1540744 h 15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1305" h="1545533">
                <a:moveTo>
                  <a:pt x="83312" y="1540744"/>
                </a:moveTo>
                <a:cubicBezTo>
                  <a:pt x="87545" y="1581384"/>
                  <a:pt x="40979" y="1352784"/>
                  <a:pt x="42672" y="1256264"/>
                </a:cubicBezTo>
                <a:cubicBezTo>
                  <a:pt x="44365" y="1159744"/>
                  <a:pt x="-8975" y="1116564"/>
                  <a:pt x="93472" y="961624"/>
                </a:cubicBezTo>
                <a:cubicBezTo>
                  <a:pt x="195919" y="806684"/>
                  <a:pt x="614172" y="485797"/>
                  <a:pt x="657352" y="326624"/>
                </a:cubicBezTo>
                <a:cubicBezTo>
                  <a:pt x="700532" y="167451"/>
                  <a:pt x="376259" y="39604"/>
                  <a:pt x="352552" y="6584"/>
                </a:cubicBezTo>
                <a:cubicBezTo>
                  <a:pt x="328845" y="-26436"/>
                  <a:pt x="492252" y="72624"/>
                  <a:pt x="515112" y="128504"/>
                </a:cubicBezTo>
                <a:cubicBezTo>
                  <a:pt x="537972" y="184384"/>
                  <a:pt x="572685" y="194544"/>
                  <a:pt x="489712" y="341864"/>
                </a:cubicBezTo>
                <a:cubicBezTo>
                  <a:pt x="406739" y="489184"/>
                  <a:pt x="79079" y="810917"/>
                  <a:pt x="17272" y="1012424"/>
                </a:cubicBezTo>
                <a:cubicBezTo>
                  <a:pt x="-44535" y="1213931"/>
                  <a:pt x="79079" y="1500104"/>
                  <a:pt x="83312" y="1540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6B4D3EE-A887-465C-9071-444C94FB62F4}"/>
              </a:ext>
            </a:extLst>
          </p:cNvPr>
          <p:cNvSpPr/>
          <p:nvPr/>
        </p:nvSpPr>
        <p:spPr>
          <a:xfrm>
            <a:off x="4852055" y="597181"/>
            <a:ext cx="632834" cy="1615154"/>
          </a:xfrm>
          <a:custGeom>
            <a:avLst/>
            <a:gdLst>
              <a:gd name="connsiteX0" fmla="*/ 400665 w 632834"/>
              <a:gd name="connsiteY0" fmla="*/ 1582269 h 1615154"/>
              <a:gd name="connsiteX1" fmla="*/ 258425 w 632834"/>
              <a:gd name="connsiteY1" fmla="*/ 1216509 h 1615154"/>
              <a:gd name="connsiteX2" fmla="*/ 177145 w 632834"/>
              <a:gd name="connsiteY2" fmla="*/ 972669 h 1615154"/>
              <a:gd name="connsiteX3" fmla="*/ 65385 w 632834"/>
              <a:gd name="connsiteY3" fmla="*/ 576429 h 1615154"/>
              <a:gd name="connsiteX4" fmla="*/ 39985 w 632834"/>
              <a:gd name="connsiteY4" fmla="*/ 241149 h 1615154"/>
              <a:gd name="connsiteX5" fmla="*/ 624185 w 632834"/>
              <a:gd name="connsiteY5" fmla="*/ 2389 h 1615154"/>
              <a:gd name="connsiteX6" fmla="*/ 375265 w 632834"/>
              <a:gd name="connsiteY6" fmla="*/ 129389 h 1615154"/>
              <a:gd name="connsiteX7" fmla="*/ 177145 w 632834"/>
              <a:gd name="connsiteY7" fmla="*/ 307189 h 1615154"/>
              <a:gd name="connsiteX8" fmla="*/ 400665 w 632834"/>
              <a:gd name="connsiteY8" fmla="*/ 1582269 h 161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834" h="1615154">
                <a:moveTo>
                  <a:pt x="400665" y="1582269"/>
                </a:moveTo>
                <a:cubicBezTo>
                  <a:pt x="414212" y="1733822"/>
                  <a:pt x="295678" y="1318109"/>
                  <a:pt x="258425" y="1216509"/>
                </a:cubicBezTo>
                <a:cubicBezTo>
                  <a:pt x="221172" y="1114909"/>
                  <a:pt x="209318" y="1079349"/>
                  <a:pt x="177145" y="972669"/>
                </a:cubicBezTo>
                <a:cubicBezTo>
                  <a:pt x="144972" y="865989"/>
                  <a:pt x="88245" y="698349"/>
                  <a:pt x="65385" y="576429"/>
                </a:cubicBezTo>
                <a:cubicBezTo>
                  <a:pt x="42525" y="454509"/>
                  <a:pt x="-53148" y="336822"/>
                  <a:pt x="39985" y="241149"/>
                </a:cubicBezTo>
                <a:cubicBezTo>
                  <a:pt x="133118" y="145476"/>
                  <a:pt x="568305" y="21016"/>
                  <a:pt x="624185" y="2389"/>
                </a:cubicBezTo>
                <a:cubicBezTo>
                  <a:pt x="680065" y="-16238"/>
                  <a:pt x="449772" y="78589"/>
                  <a:pt x="375265" y="129389"/>
                </a:cubicBezTo>
                <a:cubicBezTo>
                  <a:pt x="300758" y="180189"/>
                  <a:pt x="173758" y="60809"/>
                  <a:pt x="177145" y="307189"/>
                </a:cubicBezTo>
                <a:cubicBezTo>
                  <a:pt x="180532" y="553569"/>
                  <a:pt x="387118" y="1430716"/>
                  <a:pt x="400665" y="1582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BC62A93F-F9F7-4204-A0FD-B3C6A58252E7}"/>
              </a:ext>
            </a:extLst>
          </p:cNvPr>
          <p:cNvSpPr/>
          <p:nvPr/>
        </p:nvSpPr>
        <p:spPr>
          <a:xfrm>
            <a:off x="3308747" y="2477622"/>
            <a:ext cx="722064" cy="993765"/>
          </a:xfrm>
          <a:custGeom>
            <a:avLst/>
            <a:gdLst>
              <a:gd name="connsiteX0" fmla="*/ 719693 w 722064"/>
              <a:gd name="connsiteY0" fmla="*/ 26948 h 993765"/>
              <a:gd name="connsiteX1" fmla="*/ 262493 w 722064"/>
              <a:gd name="connsiteY1" fmla="*/ 108228 h 993765"/>
              <a:gd name="connsiteX2" fmla="*/ 8493 w 722064"/>
              <a:gd name="connsiteY2" fmla="*/ 951508 h 993765"/>
              <a:gd name="connsiteX3" fmla="*/ 59293 w 722064"/>
              <a:gd name="connsiteY3" fmla="*/ 804188 h 993765"/>
              <a:gd name="connsiteX4" fmla="*/ 49133 w 722064"/>
              <a:gd name="connsiteY4" fmla="*/ 255548 h 993765"/>
              <a:gd name="connsiteX5" fmla="*/ 719693 w 722064"/>
              <a:gd name="connsiteY5" fmla="*/ 26948 h 9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2064" h="993765">
                <a:moveTo>
                  <a:pt x="719693" y="26948"/>
                </a:moveTo>
                <a:cubicBezTo>
                  <a:pt x="755253" y="2395"/>
                  <a:pt x="381026" y="-45865"/>
                  <a:pt x="262493" y="108228"/>
                </a:cubicBezTo>
                <a:cubicBezTo>
                  <a:pt x="143960" y="262321"/>
                  <a:pt x="42360" y="835515"/>
                  <a:pt x="8493" y="951508"/>
                </a:cubicBezTo>
                <a:cubicBezTo>
                  <a:pt x="-25374" y="1067501"/>
                  <a:pt x="52520" y="920181"/>
                  <a:pt x="59293" y="804188"/>
                </a:cubicBezTo>
                <a:cubicBezTo>
                  <a:pt x="66066" y="688195"/>
                  <a:pt x="-59240" y="390168"/>
                  <a:pt x="49133" y="255548"/>
                </a:cubicBezTo>
                <a:cubicBezTo>
                  <a:pt x="157506" y="120928"/>
                  <a:pt x="684133" y="51501"/>
                  <a:pt x="719693" y="26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F9362017-7DD0-4B1B-ACFA-7652AF9AC715}"/>
              </a:ext>
            </a:extLst>
          </p:cNvPr>
          <p:cNvSpPr/>
          <p:nvPr/>
        </p:nvSpPr>
        <p:spPr>
          <a:xfrm>
            <a:off x="5537561" y="2374559"/>
            <a:ext cx="1798674" cy="1789072"/>
          </a:xfrm>
          <a:custGeom>
            <a:avLst/>
            <a:gdLst>
              <a:gd name="connsiteX0" fmla="*/ 126639 w 1798674"/>
              <a:gd name="connsiteY0" fmla="*/ 38571 h 1789072"/>
              <a:gd name="connsiteX1" fmla="*/ 1030879 w 1798674"/>
              <a:gd name="connsiteY1" fmla="*/ 424651 h 1789072"/>
              <a:gd name="connsiteX2" fmla="*/ 1762399 w 1798674"/>
              <a:gd name="connsiteY2" fmla="*/ 1730211 h 1789072"/>
              <a:gd name="connsiteX3" fmla="*/ 1645559 w 1798674"/>
              <a:gd name="connsiteY3" fmla="*/ 1501611 h 1789072"/>
              <a:gd name="connsiteX4" fmla="*/ 1279799 w 1798674"/>
              <a:gd name="connsiteY4" fmla="*/ 937731 h 1789072"/>
              <a:gd name="connsiteX5" fmla="*/ 761639 w 1798674"/>
              <a:gd name="connsiteY5" fmla="*/ 343371 h 1789072"/>
              <a:gd name="connsiteX6" fmla="*/ 75839 w 1798674"/>
              <a:gd name="connsiteY6" fmla="*/ 48731 h 1789072"/>
              <a:gd name="connsiteX7" fmla="*/ 126639 w 1798674"/>
              <a:gd name="connsiteY7" fmla="*/ 38571 h 17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8674" h="1789072">
                <a:moveTo>
                  <a:pt x="126639" y="38571"/>
                </a:moveTo>
                <a:cubicBezTo>
                  <a:pt x="285812" y="101224"/>
                  <a:pt x="758252" y="142711"/>
                  <a:pt x="1030879" y="424651"/>
                </a:cubicBezTo>
                <a:cubicBezTo>
                  <a:pt x="1303506" y="706591"/>
                  <a:pt x="1659952" y="1550718"/>
                  <a:pt x="1762399" y="1730211"/>
                </a:cubicBezTo>
                <a:cubicBezTo>
                  <a:pt x="1864846" y="1909704"/>
                  <a:pt x="1725992" y="1633691"/>
                  <a:pt x="1645559" y="1501611"/>
                </a:cubicBezTo>
                <a:cubicBezTo>
                  <a:pt x="1565126" y="1369531"/>
                  <a:pt x="1427119" y="1130771"/>
                  <a:pt x="1279799" y="937731"/>
                </a:cubicBezTo>
                <a:cubicBezTo>
                  <a:pt x="1132479" y="744691"/>
                  <a:pt x="962299" y="491538"/>
                  <a:pt x="761639" y="343371"/>
                </a:cubicBezTo>
                <a:cubicBezTo>
                  <a:pt x="560979" y="195204"/>
                  <a:pt x="184212" y="100378"/>
                  <a:pt x="75839" y="48731"/>
                </a:cubicBezTo>
                <a:cubicBezTo>
                  <a:pt x="-32534" y="-2916"/>
                  <a:pt x="-32534" y="-24082"/>
                  <a:pt x="126639" y="38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CDEFCBB2-0389-4005-A766-0D08AE73F3EC}"/>
              </a:ext>
            </a:extLst>
          </p:cNvPr>
          <p:cNvSpPr/>
          <p:nvPr/>
        </p:nvSpPr>
        <p:spPr>
          <a:xfrm>
            <a:off x="3227365" y="2198369"/>
            <a:ext cx="2152394" cy="1219437"/>
          </a:xfrm>
          <a:custGeom>
            <a:avLst/>
            <a:gdLst>
              <a:gd name="connsiteX0" fmla="*/ 2147275 w 2152394"/>
              <a:gd name="connsiteY0" fmla="*/ 382401 h 1219437"/>
              <a:gd name="connsiteX1" fmla="*/ 1690075 w 2152394"/>
              <a:gd name="connsiteY1" fmla="*/ 143641 h 1219437"/>
              <a:gd name="connsiteX2" fmla="*/ 983955 w 2152394"/>
              <a:gd name="connsiteY2" fmla="*/ 219841 h 1219437"/>
              <a:gd name="connsiteX3" fmla="*/ 59395 w 2152394"/>
              <a:gd name="connsiteY3" fmla="*/ 1164721 h 1219437"/>
              <a:gd name="connsiteX4" fmla="*/ 100035 w 2152394"/>
              <a:gd name="connsiteY4" fmla="*/ 1052961 h 1219437"/>
              <a:gd name="connsiteX5" fmla="*/ 160995 w 2152394"/>
              <a:gd name="connsiteY5" fmla="*/ 611001 h 1219437"/>
              <a:gd name="connsiteX6" fmla="*/ 755355 w 2152394"/>
              <a:gd name="connsiteY6" fmla="*/ 153801 h 1219437"/>
              <a:gd name="connsiteX7" fmla="*/ 1456395 w 2152394"/>
              <a:gd name="connsiteY7" fmla="*/ 11561 h 1219437"/>
              <a:gd name="connsiteX8" fmla="*/ 1908515 w 2152394"/>
              <a:gd name="connsiteY8" fmla="*/ 52201 h 1219437"/>
              <a:gd name="connsiteX9" fmla="*/ 2147275 w 2152394"/>
              <a:gd name="connsiteY9" fmla="*/ 382401 h 121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2394" h="1219437">
                <a:moveTo>
                  <a:pt x="2147275" y="382401"/>
                </a:moveTo>
                <a:cubicBezTo>
                  <a:pt x="2110868" y="397641"/>
                  <a:pt x="1883962" y="170734"/>
                  <a:pt x="1690075" y="143641"/>
                </a:cubicBezTo>
                <a:cubicBezTo>
                  <a:pt x="1496188" y="116548"/>
                  <a:pt x="1255735" y="49661"/>
                  <a:pt x="983955" y="219841"/>
                </a:cubicBezTo>
                <a:cubicBezTo>
                  <a:pt x="712175" y="390021"/>
                  <a:pt x="206715" y="1025868"/>
                  <a:pt x="59395" y="1164721"/>
                </a:cubicBezTo>
                <a:cubicBezTo>
                  <a:pt x="-87925" y="1303574"/>
                  <a:pt x="83102" y="1145248"/>
                  <a:pt x="100035" y="1052961"/>
                </a:cubicBezTo>
                <a:cubicBezTo>
                  <a:pt x="116968" y="960674"/>
                  <a:pt x="51775" y="760861"/>
                  <a:pt x="160995" y="611001"/>
                </a:cubicBezTo>
                <a:cubicBezTo>
                  <a:pt x="270215" y="461141"/>
                  <a:pt x="539455" y="253708"/>
                  <a:pt x="755355" y="153801"/>
                </a:cubicBezTo>
                <a:cubicBezTo>
                  <a:pt x="971255" y="53894"/>
                  <a:pt x="1264202" y="28494"/>
                  <a:pt x="1456395" y="11561"/>
                </a:cubicBezTo>
                <a:cubicBezTo>
                  <a:pt x="1648588" y="-5372"/>
                  <a:pt x="1799295" y="-12146"/>
                  <a:pt x="1908515" y="52201"/>
                </a:cubicBezTo>
                <a:cubicBezTo>
                  <a:pt x="2017735" y="116548"/>
                  <a:pt x="2183682" y="367161"/>
                  <a:pt x="2147275" y="3824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EF713B5C-5FDB-42EF-BA47-46CFEFCA147A}"/>
              </a:ext>
            </a:extLst>
          </p:cNvPr>
          <p:cNvSpPr/>
          <p:nvPr/>
        </p:nvSpPr>
        <p:spPr>
          <a:xfrm>
            <a:off x="5404925" y="2296184"/>
            <a:ext cx="1746579" cy="2209480"/>
          </a:xfrm>
          <a:custGeom>
            <a:avLst/>
            <a:gdLst>
              <a:gd name="connsiteX0" fmla="*/ 50995 w 1746579"/>
              <a:gd name="connsiteY0" fmla="*/ 106 h 2209480"/>
              <a:gd name="connsiteX1" fmla="*/ 939995 w 1746579"/>
              <a:gd name="connsiteY1" fmla="*/ 309986 h 2209480"/>
              <a:gd name="connsiteX2" fmla="*/ 1498795 w 1746579"/>
              <a:gd name="connsiteY2" fmla="*/ 1417426 h 2209480"/>
              <a:gd name="connsiteX3" fmla="*/ 1737555 w 1746579"/>
              <a:gd name="connsiteY3" fmla="*/ 2169266 h 2209480"/>
              <a:gd name="connsiteX4" fmla="*/ 1666435 w 1746579"/>
              <a:gd name="connsiteY4" fmla="*/ 2047346 h 2209480"/>
              <a:gd name="connsiteX5" fmla="*/ 1387035 w 1746579"/>
              <a:gd name="connsiteY5" fmla="*/ 1539346 h 2209480"/>
              <a:gd name="connsiteX6" fmla="*/ 741875 w 1746579"/>
              <a:gd name="connsiteY6" fmla="*/ 843386 h 2209480"/>
              <a:gd name="connsiteX7" fmla="*/ 172915 w 1746579"/>
              <a:gd name="connsiteY7" fmla="*/ 330306 h 2209480"/>
              <a:gd name="connsiteX8" fmla="*/ 50995 w 1746579"/>
              <a:gd name="connsiteY8" fmla="*/ 106 h 220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6579" h="2209480">
                <a:moveTo>
                  <a:pt x="50995" y="106"/>
                </a:moveTo>
                <a:cubicBezTo>
                  <a:pt x="178842" y="-3281"/>
                  <a:pt x="698695" y="73766"/>
                  <a:pt x="939995" y="309986"/>
                </a:cubicBezTo>
                <a:cubicBezTo>
                  <a:pt x="1181295" y="546206"/>
                  <a:pt x="1365868" y="1107546"/>
                  <a:pt x="1498795" y="1417426"/>
                </a:cubicBezTo>
                <a:cubicBezTo>
                  <a:pt x="1631722" y="1727306"/>
                  <a:pt x="1709615" y="2064279"/>
                  <a:pt x="1737555" y="2169266"/>
                </a:cubicBezTo>
                <a:cubicBezTo>
                  <a:pt x="1765495" y="2274253"/>
                  <a:pt x="1724855" y="2152333"/>
                  <a:pt x="1666435" y="2047346"/>
                </a:cubicBezTo>
                <a:cubicBezTo>
                  <a:pt x="1608015" y="1942359"/>
                  <a:pt x="1541128" y="1740006"/>
                  <a:pt x="1387035" y="1539346"/>
                </a:cubicBezTo>
                <a:cubicBezTo>
                  <a:pt x="1232942" y="1338686"/>
                  <a:pt x="944228" y="1044893"/>
                  <a:pt x="741875" y="843386"/>
                </a:cubicBezTo>
                <a:cubicBezTo>
                  <a:pt x="539522" y="641879"/>
                  <a:pt x="282982" y="472546"/>
                  <a:pt x="172915" y="330306"/>
                </a:cubicBezTo>
                <a:cubicBezTo>
                  <a:pt x="62848" y="188066"/>
                  <a:pt x="-76852" y="3493"/>
                  <a:pt x="50995" y="1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F70184EB-28D8-481A-B2EA-5AFF3653AE89}"/>
              </a:ext>
            </a:extLst>
          </p:cNvPr>
          <p:cNvSpPr/>
          <p:nvPr/>
        </p:nvSpPr>
        <p:spPr>
          <a:xfrm>
            <a:off x="5482940" y="563582"/>
            <a:ext cx="1512466" cy="1867351"/>
          </a:xfrm>
          <a:custGeom>
            <a:avLst/>
            <a:gdLst>
              <a:gd name="connsiteX0" fmla="*/ 379380 w 1512466"/>
              <a:gd name="connsiteY0" fmla="*/ 30908 h 1867351"/>
              <a:gd name="connsiteX1" fmla="*/ 435260 w 1512466"/>
              <a:gd name="connsiteY1" fmla="*/ 56308 h 1867351"/>
              <a:gd name="connsiteX2" fmla="*/ 1466500 w 1512466"/>
              <a:gd name="connsiteY2" fmla="*/ 726868 h 1867351"/>
              <a:gd name="connsiteX3" fmla="*/ 1207420 w 1512466"/>
              <a:gd name="connsiteY3" fmla="*/ 1026588 h 1867351"/>
              <a:gd name="connsiteX4" fmla="*/ 94900 w 1512466"/>
              <a:gd name="connsiteY4" fmla="*/ 1803828 h 1867351"/>
              <a:gd name="connsiteX5" fmla="*/ 196500 w 1512466"/>
              <a:gd name="connsiteY5" fmla="*/ 1707308 h 1867351"/>
              <a:gd name="connsiteX6" fmla="*/ 1298860 w 1512466"/>
              <a:gd name="connsiteY6" fmla="*/ 797988 h 1867351"/>
              <a:gd name="connsiteX7" fmla="*/ 1085500 w 1512466"/>
              <a:gd name="connsiteY7" fmla="*/ 549068 h 1867351"/>
              <a:gd name="connsiteX8" fmla="*/ 379380 w 1512466"/>
              <a:gd name="connsiteY8" fmla="*/ 30908 h 18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2466" h="1867351">
                <a:moveTo>
                  <a:pt x="379380" y="30908"/>
                </a:moveTo>
                <a:cubicBezTo>
                  <a:pt x="271007" y="-51219"/>
                  <a:pt x="435260" y="56308"/>
                  <a:pt x="435260" y="56308"/>
                </a:cubicBezTo>
                <a:cubicBezTo>
                  <a:pt x="616447" y="172301"/>
                  <a:pt x="1337807" y="565155"/>
                  <a:pt x="1466500" y="726868"/>
                </a:cubicBezTo>
                <a:cubicBezTo>
                  <a:pt x="1595193" y="888581"/>
                  <a:pt x="1436020" y="847095"/>
                  <a:pt x="1207420" y="1026588"/>
                </a:cubicBezTo>
                <a:cubicBezTo>
                  <a:pt x="978820" y="1206081"/>
                  <a:pt x="263387" y="1690375"/>
                  <a:pt x="94900" y="1803828"/>
                </a:cubicBezTo>
                <a:cubicBezTo>
                  <a:pt x="-73587" y="1917281"/>
                  <a:pt x="-4160" y="1874948"/>
                  <a:pt x="196500" y="1707308"/>
                </a:cubicBezTo>
                <a:cubicBezTo>
                  <a:pt x="397160" y="1539668"/>
                  <a:pt x="1150693" y="991028"/>
                  <a:pt x="1298860" y="797988"/>
                </a:cubicBezTo>
                <a:cubicBezTo>
                  <a:pt x="1447027" y="604948"/>
                  <a:pt x="1241287" y="675221"/>
                  <a:pt x="1085500" y="549068"/>
                </a:cubicBezTo>
                <a:cubicBezTo>
                  <a:pt x="929713" y="422915"/>
                  <a:pt x="487753" y="113035"/>
                  <a:pt x="379380" y="30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7DF919E6-3365-4DAB-B406-031B216B5D1B}"/>
              </a:ext>
            </a:extLst>
          </p:cNvPr>
          <p:cNvSpPr/>
          <p:nvPr/>
        </p:nvSpPr>
        <p:spPr>
          <a:xfrm>
            <a:off x="3331411" y="1167895"/>
            <a:ext cx="517400" cy="756049"/>
          </a:xfrm>
          <a:custGeom>
            <a:avLst/>
            <a:gdLst>
              <a:gd name="connsiteX0" fmla="*/ 436256 w 517400"/>
              <a:gd name="connsiteY0" fmla="*/ 47202 h 756049"/>
              <a:gd name="connsiteX1" fmla="*/ 376989 w 517400"/>
              <a:gd name="connsiteY1" fmla="*/ 110702 h 756049"/>
              <a:gd name="connsiteX2" fmla="*/ 76422 w 517400"/>
              <a:gd name="connsiteY2" fmla="*/ 432435 h 756049"/>
              <a:gd name="connsiteX3" fmla="*/ 38322 w 517400"/>
              <a:gd name="connsiteY3" fmla="*/ 754168 h 756049"/>
              <a:gd name="connsiteX4" fmla="*/ 12922 w 517400"/>
              <a:gd name="connsiteY4" fmla="*/ 555202 h 756049"/>
              <a:gd name="connsiteX5" fmla="*/ 46789 w 517400"/>
              <a:gd name="connsiteY5" fmla="*/ 347768 h 756049"/>
              <a:gd name="connsiteX6" fmla="*/ 495522 w 517400"/>
              <a:gd name="connsiteY6" fmla="*/ 17568 h 756049"/>
              <a:gd name="connsiteX7" fmla="*/ 436256 w 517400"/>
              <a:gd name="connsiteY7" fmla="*/ 47202 h 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00" h="756049">
                <a:moveTo>
                  <a:pt x="436256" y="47202"/>
                </a:moveTo>
                <a:cubicBezTo>
                  <a:pt x="416500" y="62724"/>
                  <a:pt x="436961" y="46497"/>
                  <a:pt x="376989" y="110702"/>
                </a:cubicBezTo>
                <a:cubicBezTo>
                  <a:pt x="317017" y="174907"/>
                  <a:pt x="132866" y="325191"/>
                  <a:pt x="76422" y="432435"/>
                </a:cubicBezTo>
                <a:cubicBezTo>
                  <a:pt x="19978" y="539679"/>
                  <a:pt x="48905" y="733707"/>
                  <a:pt x="38322" y="754168"/>
                </a:cubicBezTo>
                <a:cubicBezTo>
                  <a:pt x="27739" y="774629"/>
                  <a:pt x="11511" y="622935"/>
                  <a:pt x="12922" y="555202"/>
                </a:cubicBezTo>
                <a:cubicBezTo>
                  <a:pt x="14333" y="487469"/>
                  <a:pt x="-33644" y="437374"/>
                  <a:pt x="46789" y="347768"/>
                </a:cubicBezTo>
                <a:cubicBezTo>
                  <a:pt x="127222" y="258162"/>
                  <a:pt x="428494" y="64840"/>
                  <a:pt x="495522" y="17568"/>
                </a:cubicBezTo>
                <a:cubicBezTo>
                  <a:pt x="562550" y="-29704"/>
                  <a:pt x="456012" y="31680"/>
                  <a:pt x="436256" y="4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807FBC95-140C-4E9C-B3CD-03B5D7C10E31}"/>
              </a:ext>
            </a:extLst>
          </p:cNvPr>
          <p:cNvSpPr/>
          <p:nvPr/>
        </p:nvSpPr>
        <p:spPr>
          <a:xfrm>
            <a:off x="2480391" y="2295489"/>
            <a:ext cx="709267" cy="1410060"/>
          </a:xfrm>
          <a:custGeom>
            <a:avLst/>
            <a:gdLst>
              <a:gd name="connsiteX0" fmla="*/ 707309 w 709267"/>
              <a:gd name="connsiteY0" fmla="*/ 3341 h 1410060"/>
              <a:gd name="connsiteX1" fmla="*/ 474476 w 709267"/>
              <a:gd name="connsiteY1" fmla="*/ 346241 h 1410060"/>
              <a:gd name="connsiteX2" fmla="*/ 114642 w 709267"/>
              <a:gd name="connsiteY2" fmla="*/ 816141 h 1410060"/>
              <a:gd name="connsiteX3" fmla="*/ 342 w 709267"/>
              <a:gd name="connsiteY3" fmla="*/ 1404574 h 1410060"/>
              <a:gd name="connsiteX4" fmla="*/ 89242 w 709267"/>
              <a:gd name="connsiteY4" fmla="*/ 1078608 h 1410060"/>
              <a:gd name="connsiteX5" fmla="*/ 347476 w 709267"/>
              <a:gd name="connsiteY5" fmla="*/ 553674 h 1410060"/>
              <a:gd name="connsiteX6" fmla="*/ 707309 w 709267"/>
              <a:gd name="connsiteY6" fmla="*/ 3341 h 14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267" h="1410060">
                <a:moveTo>
                  <a:pt x="707309" y="3341"/>
                </a:moveTo>
                <a:cubicBezTo>
                  <a:pt x="728476" y="-31231"/>
                  <a:pt x="573254" y="210774"/>
                  <a:pt x="474476" y="346241"/>
                </a:cubicBezTo>
                <a:cubicBezTo>
                  <a:pt x="375698" y="481708"/>
                  <a:pt x="193664" y="639752"/>
                  <a:pt x="114642" y="816141"/>
                </a:cubicBezTo>
                <a:cubicBezTo>
                  <a:pt x="35620" y="992530"/>
                  <a:pt x="4575" y="1360830"/>
                  <a:pt x="342" y="1404574"/>
                </a:cubicBezTo>
                <a:cubicBezTo>
                  <a:pt x="-3891" y="1448318"/>
                  <a:pt x="31386" y="1220425"/>
                  <a:pt x="89242" y="1078608"/>
                </a:cubicBezTo>
                <a:cubicBezTo>
                  <a:pt x="147098" y="936791"/>
                  <a:pt x="238820" y="731474"/>
                  <a:pt x="347476" y="553674"/>
                </a:cubicBezTo>
                <a:cubicBezTo>
                  <a:pt x="456132" y="375874"/>
                  <a:pt x="686142" y="37913"/>
                  <a:pt x="707309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FD0CFB9-2E71-4AFE-901B-4CDB711FA4A9}"/>
              </a:ext>
            </a:extLst>
          </p:cNvPr>
          <p:cNvSpPr/>
          <p:nvPr/>
        </p:nvSpPr>
        <p:spPr>
          <a:xfrm>
            <a:off x="2920080" y="2993226"/>
            <a:ext cx="444885" cy="1827104"/>
          </a:xfrm>
          <a:custGeom>
            <a:avLst/>
            <a:gdLst>
              <a:gd name="connsiteX0" fmla="*/ 441187 w 444885"/>
              <a:gd name="connsiteY0" fmla="*/ 8337 h 1827104"/>
              <a:gd name="connsiteX1" fmla="*/ 212587 w 444885"/>
              <a:gd name="connsiteY1" fmla="*/ 529037 h 1827104"/>
              <a:gd name="connsiteX2" fmla="*/ 170253 w 444885"/>
              <a:gd name="connsiteY2" fmla="*/ 1282571 h 1827104"/>
              <a:gd name="connsiteX3" fmla="*/ 233753 w 444885"/>
              <a:gd name="connsiteY3" fmla="*/ 1820204 h 1827104"/>
              <a:gd name="connsiteX4" fmla="*/ 182953 w 444885"/>
              <a:gd name="connsiteY4" fmla="*/ 1545037 h 1827104"/>
              <a:gd name="connsiteX5" fmla="*/ 5153 w 444885"/>
              <a:gd name="connsiteY5" fmla="*/ 943904 h 1827104"/>
              <a:gd name="connsiteX6" fmla="*/ 441187 w 444885"/>
              <a:gd name="connsiteY6" fmla="*/ 8337 h 182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885" h="1827104">
                <a:moveTo>
                  <a:pt x="441187" y="8337"/>
                </a:moveTo>
                <a:cubicBezTo>
                  <a:pt x="475759" y="-60808"/>
                  <a:pt x="257743" y="316665"/>
                  <a:pt x="212587" y="529037"/>
                </a:cubicBezTo>
                <a:cubicBezTo>
                  <a:pt x="167431" y="741409"/>
                  <a:pt x="166725" y="1067377"/>
                  <a:pt x="170253" y="1282571"/>
                </a:cubicBezTo>
                <a:cubicBezTo>
                  <a:pt x="173781" y="1497765"/>
                  <a:pt x="231636" y="1776460"/>
                  <a:pt x="233753" y="1820204"/>
                </a:cubicBezTo>
                <a:cubicBezTo>
                  <a:pt x="235870" y="1863948"/>
                  <a:pt x="221053" y="1691087"/>
                  <a:pt x="182953" y="1545037"/>
                </a:cubicBezTo>
                <a:cubicBezTo>
                  <a:pt x="144853" y="1398987"/>
                  <a:pt x="-32242" y="1198610"/>
                  <a:pt x="5153" y="943904"/>
                </a:cubicBezTo>
                <a:cubicBezTo>
                  <a:pt x="42547" y="689199"/>
                  <a:pt x="406615" y="77482"/>
                  <a:pt x="441187" y="8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821C864C-DBD4-4165-AC8C-769F2A6DB4C7}"/>
              </a:ext>
            </a:extLst>
          </p:cNvPr>
          <p:cNvSpPr/>
          <p:nvPr/>
        </p:nvSpPr>
        <p:spPr>
          <a:xfrm>
            <a:off x="2268517" y="3547327"/>
            <a:ext cx="326518" cy="1304412"/>
          </a:xfrm>
          <a:custGeom>
            <a:avLst/>
            <a:gdLst>
              <a:gd name="connsiteX0" fmla="*/ 326516 w 326518"/>
              <a:gd name="connsiteY0" fmla="*/ 4570 h 1304412"/>
              <a:gd name="connsiteX1" fmla="*/ 131783 w 326518"/>
              <a:gd name="connsiteY1" fmla="*/ 542203 h 1304412"/>
              <a:gd name="connsiteX2" fmla="*/ 220683 w 326518"/>
              <a:gd name="connsiteY2" fmla="*/ 935903 h 1304412"/>
              <a:gd name="connsiteX3" fmla="*/ 550 w 326518"/>
              <a:gd name="connsiteY3" fmla="*/ 1304203 h 1304412"/>
              <a:gd name="connsiteX4" fmla="*/ 296883 w 326518"/>
              <a:gd name="connsiteY4" fmla="*/ 885103 h 1304412"/>
              <a:gd name="connsiteX5" fmla="*/ 203750 w 326518"/>
              <a:gd name="connsiteY5" fmla="*/ 593003 h 1304412"/>
              <a:gd name="connsiteX6" fmla="*/ 136016 w 326518"/>
              <a:gd name="connsiteY6" fmla="*/ 300903 h 1304412"/>
              <a:gd name="connsiteX7" fmla="*/ 326516 w 326518"/>
              <a:gd name="connsiteY7" fmla="*/ 4570 h 130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518" h="1304412">
                <a:moveTo>
                  <a:pt x="326516" y="4570"/>
                </a:moveTo>
                <a:cubicBezTo>
                  <a:pt x="325811" y="44787"/>
                  <a:pt x="149422" y="386981"/>
                  <a:pt x="131783" y="542203"/>
                </a:cubicBezTo>
                <a:cubicBezTo>
                  <a:pt x="114144" y="697425"/>
                  <a:pt x="242555" y="808903"/>
                  <a:pt x="220683" y="935903"/>
                </a:cubicBezTo>
                <a:cubicBezTo>
                  <a:pt x="198811" y="1062903"/>
                  <a:pt x="-12150" y="1312670"/>
                  <a:pt x="550" y="1304203"/>
                </a:cubicBezTo>
                <a:cubicBezTo>
                  <a:pt x="13250" y="1295736"/>
                  <a:pt x="263016" y="1003636"/>
                  <a:pt x="296883" y="885103"/>
                </a:cubicBezTo>
                <a:cubicBezTo>
                  <a:pt x="330750" y="766570"/>
                  <a:pt x="230561" y="690370"/>
                  <a:pt x="203750" y="593003"/>
                </a:cubicBezTo>
                <a:cubicBezTo>
                  <a:pt x="176939" y="495636"/>
                  <a:pt x="116260" y="401798"/>
                  <a:pt x="136016" y="300903"/>
                </a:cubicBezTo>
                <a:cubicBezTo>
                  <a:pt x="155771" y="200009"/>
                  <a:pt x="327221" y="-35647"/>
                  <a:pt x="326516" y="4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FC34550-CDCC-4A39-9FAD-2541A9D17D1B}"/>
              </a:ext>
            </a:extLst>
          </p:cNvPr>
          <p:cNvSpPr/>
          <p:nvPr/>
        </p:nvSpPr>
        <p:spPr>
          <a:xfrm>
            <a:off x="2727222" y="4163882"/>
            <a:ext cx="355080" cy="1408884"/>
          </a:xfrm>
          <a:custGeom>
            <a:avLst/>
            <a:gdLst>
              <a:gd name="connsiteX0" fmla="*/ 32911 w 355080"/>
              <a:gd name="connsiteY0" fmla="*/ 1848 h 1408884"/>
              <a:gd name="connsiteX1" fmla="*/ 269978 w 355080"/>
              <a:gd name="connsiteY1" fmla="*/ 844281 h 1408884"/>
              <a:gd name="connsiteX2" fmla="*/ 7511 w 355080"/>
              <a:gd name="connsiteY2" fmla="*/ 1373448 h 1408884"/>
              <a:gd name="connsiteX3" fmla="*/ 96411 w 355080"/>
              <a:gd name="connsiteY3" fmla="*/ 1280315 h 1408884"/>
              <a:gd name="connsiteX4" fmla="*/ 354645 w 355080"/>
              <a:gd name="connsiteY4" fmla="*/ 636848 h 1408884"/>
              <a:gd name="connsiteX5" fmla="*/ 32911 w 355080"/>
              <a:gd name="connsiteY5" fmla="*/ 1848 h 140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080" h="1408884">
                <a:moveTo>
                  <a:pt x="32911" y="1848"/>
                </a:moveTo>
                <a:cubicBezTo>
                  <a:pt x="18800" y="36420"/>
                  <a:pt x="274211" y="615681"/>
                  <a:pt x="269978" y="844281"/>
                </a:cubicBezTo>
                <a:cubicBezTo>
                  <a:pt x="265745" y="1072881"/>
                  <a:pt x="36439" y="1300776"/>
                  <a:pt x="7511" y="1373448"/>
                </a:cubicBezTo>
                <a:cubicBezTo>
                  <a:pt x="-21417" y="1446120"/>
                  <a:pt x="38555" y="1403082"/>
                  <a:pt x="96411" y="1280315"/>
                </a:cubicBezTo>
                <a:cubicBezTo>
                  <a:pt x="154267" y="1157548"/>
                  <a:pt x="365934" y="847104"/>
                  <a:pt x="354645" y="636848"/>
                </a:cubicBezTo>
                <a:cubicBezTo>
                  <a:pt x="343356" y="426592"/>
                  <a:pt x="47022" y="-32724"/>
                  <a:pt x="32911" y="1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CF9009B-FECE-4337-A05B-E88BA8E8AFC6}"/>
              </a:ext>
            </a:extLst>
          </p:cNvPr>
          <p:cNvSpPr/>
          <p:nvPr/>
        </p:nvSpPr>
        <p:spPr>
          <a:xfrm>
            <a:off x="1865693" y="4867944"/>
            <a:ext cx="522215" cy="1370822"/>
          </a:xfrm>
          <a:custGeom>
            <a:avLst/>
            <a:gdLst>
              <a:gd name="connsiteX0" fmla="*/ 521907 w 522215"/>
              <a:gd name="connsiteY0" fmla="*/ 519 h 1370822"/>
              <a:gd name="connsiteX1" fmla="*/ 170540 w 522215"/>
              <a:gd name="connsiteY1" fmla="*/ 423853 h 1370822"/>
              <a:gd name="connsiteX2" fmla="*/ 157840 w 522215"/>
              <a:gd name="connsiteY2" fmla="*/ 1325553 h 1370822"/>
              <a:gd name="connsiteX3" fmla="*/ 145140 w 522215"/>
              <a:gd name="connsiteY3" fmla="*/ 1173153 h 1370822"/>
              <a:gd name="connsiteX4" fmla="*/ 1207 w 522215"/>
              <a:gd name="connsiteY4" fmla="*/ 627053 h 1370822"/>
              <a:gd name="connsiteX5" fmla="*/ 102807 w 522215"/>
              <a:gd name="connsiteY5" fmla="*/ 343419 h 1370822"/>
              <a:gd name="connsiteX6" fmla="*/ 521907 w 522215"/>
              <a:gd name="connsiteY6" fmla="*/ 519 h 137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215" h="1370822">
                <a:moveTo>
                  <a:pt x="521907" y="519"/>
                </a:moveTo>
                <a:cubicBezTo>
                  <a:pt x="533196" y="13925"/>
                  <a:pt x="231218" y="203014"/>
                  <a:pt x="170540" y="423853"/>
                </a:cubicBezTo>
                <a:cubicBezTo>
                  <a:pt x="109862" y="644692"/>
                  <a:pt x="162073" y="1200670"/>
                  <a:pt x="157840" y="1325553"/>
                </a:cubicBezTo>
                <a:cubicBezTo>
                  <a:pt x="153607" y="1450436"/>
                  <a:pt x="171245" y="1289570"/>
                  <a:pt x="145140" y="1173153"/>
                </a:cubicBezTo>
                <a:cubicBezTo>
                  <a:pt x="119034" y="1056736"/>
                  <a:pt x="8262" y="765342"/>
                  <a:pt x="1207" y="627053"/>
                </a:cubicBezTo>
                <a:cubicBezTo>
                  <a:pt x="-5848" y="488764"/>
                  <a:pt x="16729" y="449958"/>
                  <a:pt x="102807" y="343419"/>
                </a:cubicBezTo>
                <a:cubicBezTo>
                  <a:pt x="188885" y="236880"/>
                  <a:pt x="510618" y="-12887"/>
                  <a:pt x="521907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BDF633E4-172D-412C-B3DF-902A05CB2439}"/>
              </a:ext>
            </a:extLst>
          </p:cNvPr>
          <p:cNvSpPr/>
          <p:nvPr/>
        </p:nvSpPr>
        <p:spPr>
          <a:xfrm>
            <a:off x="1866621" y="5857393"/>
            <a:ext cx="1006738" cy="1348142"/>
          </a:xfrm>
          <a:custGeom>
            <a:avLst/>
            <a:gdLst>
              <a:gd name="connsiteX0" fmla="*/ 279 w 1006738"/>
              <a:gd name="connsiteY0" fmla="*/ 1670 h 1348142"/>
              <a:gd name="connsiteX1" fmla="*/ 161146 w 1006738"/>
              <a:gd name="connsiteY1" fmla="*/ 552004 h 1348142"/>
              <a:gd name="connsiteX2" fmla="*/ 749579 w 1006738"/>
              <a:gd name="connsiteY2" fmla="*/ 1136204 h 1348142"/>
              <a:gd name="connsiteX3" fmla="*/ 995112 w 1006738"/>
              <a:gd name="connsiteY3" fmla="*/ 1318237 h 1348142"/>
              <a:gd name="connsiteX4" fmla="*/ 880812 w 1006738"/>
              <a:gd name="connsiteY4" fmla="*/ 1250504 h 1348142"/>
              <a:gd name="connsiteX5" fmla="*/ 148446 w 1006738"/>
              <a:gd name="connsiteY5" fmla="*/ 412304 h 1348142"/>
              <a:gd name="connsiteX6" fmla="*/ 279 w 1006738"/>
              <a:gd name="connsiteY6" fmla="*/ 1670 h 134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6738" h="1348142">
                <a:moveTo>
                  <a:pt x="279" y="1670"/>
                </a:moveTo>
                <a:cubicBezTo>
                  <a:pt x="2396" y="24953"/>
                  <a:pt x="36263" y="362915"/>
                  <a:pt x="161146" y="552004"/>
                </a:cubicBezTo>
                <a:cubicBezTo>
                  <a:pt x="286029" y="741093"/>
                  <a:pt x="610585" y="1008499"/>
                  <a:pt x="749579" y="1136204"/>
                </a:cubicBezTo>
                <a:cubicBezTo>
                  <a:pt x="888573" y="1263909"/>
                  <a:pt x="973240" y="1299187"/>
                  <a:pt x="995112" y="1318237"/>
                </a:cubicBezTo>
                <a:cubicBezTo>
                  <a:pt x="1016984" y="1337287"/>
                  <a:pt x="1021923" y="1401493"/>
                  <a:pt x="880812" y="1250504"/>
                </a:cubicBezTo>
                <a:cubicBezTo>
                  <a:pt x="739701" y="1099515"/>
                  <a:pt x="292379" y="621854"/>
                  <a:pt x="148446" y="412304"/>
                </a:cubicBezTo>
                <a:cubicBezTo>
                  <a:pt x="4513" y="202754"/>
                  <a:pt x="-1838" y="-21613"/>
                  <a:pt x="279" y="1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184E614-AB76-449E-BF45-55590D613D34}"/>
              </a:ext>
            </a:extLst>
          </p:cNvPr>
          <p:cNvSpPr/>
          <p:nvPr/>
        </p:nvSpPr>
        <p:spPr>
          <a:xfrm>
            <a:off x="2384762" y="5132889"/>
            <a:ext cx="729894" cy="1729248"/>
          </a:xfrm>
          <a:custGeom>
            <a:avLst/>
            <a:gdLst>
              <a:gd name="connsiteX0" fmla="*/ 129838 w 729894"/>
              <a:gd name="connsiteY0" fmla="*/ 61541 h 1729248"/>
              <a:gd name="connsiteX1" fmla="*/ 104438 w 729894"/>
              <a:gd name="connsiteY1" fmla="*/ 116574 h 1729248"/>
              <a:gd name="connsiteX2" fmla="*/ 32471 w 729894"/>
              <a:gd name="connsiteY2" fmla="*/ 832008 h 1729248"/>
              <a:gd name="connsiteX3" fmla="*/ 692871 w 729894"/>
              <a:gd name="connsiteY3" fmla="*/ 1682908 h 1729248"/>
              <a:gd name="connsiteX4" fmla="*/ 625138 w 729894"/>
              <a:gd name="connsiteY4" fmla="*/ 1577074 h 1729248"/>
              <a:gd name="connsiteX5" fmla="*/ 447338 w 729894"/>
              <a:gd name="connsiteY5" fmla="*/ 1242641 h 1729248"/>
              <a:gd name="connsiteX6" fmla="*/ 45171 w 729894"/>
              <a:gd name="connsiteY6" fmla="*/ 726174 h 1729248"/>
              <a:gd name="connsiteX7" fmla="*/ 129838 w 729894"/>
              <a:gd name="connsiteY7" fmla="*/ 61541 h 172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894" h="1729248">
                <a:moveTo>
                  <a:pt x="129838" y="61541"/>
                </a:moveTo>
                <a:cubicBezTo>
                  <a:pt x="139716" y="-40059"/>
                  <a:pt x="120666" y="-11837"/>
                  <a:pt x="104438" y="116574"/>
                </a:cubicBezTo>
                <a:cubicBezTo>
                  <a:pt x="88210" y="244985"/>
                  <a:pt x="-65601" y="570952"/>
                  <a:pt x="32471" y="832008"/>
                </a:cubicBezTo>
                <a:cubicBezTo>
                  <a:pt x="130543" y="1093064"/>
                  <a:pt x="594093" y="1558730"/>
                  <a:pt x="692871" y="1682908"/>
                </a:cubicBezTo>
                <a:cubicBezTo>
                  <a:pt x="791649" y="1807086"/>
                  <a:pt x="666060" y="1650452"/>
                  <a:pt x="625138" y="1577074"/>
                </a:cubicBezTo>
                <a:cubicBezTo>
                  <a:pt x="584216" y="1503696"/>
                  <a:pt x="543999" y="1384458"/>
                  <a:pt x="447338" y="1242641"/>
                </a:cubicBezTo>
                <a:cubicBezTo>
                  <a:pt x="350677" y="1100824"/>
                  <a:pt x="100204" y="925846"/>
                  <a:pt x="45171" y="726174"/>
                </a:cubicBezTo>
                <a:cubicBezTo>
                  <a:pt x="-9862" y="526502"/>
                  <a:pt x="119960" y="163141"/>
                  <a:pt x="129838" y="61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47540F07-66D8-41BE-BA31-3315E73E50D4}"/>
              </a:ext>
            </a:extLst>
          </p:cNvPr>
          <p:cNvSpPr/>
          <p:nvPr/>
        </p:nvSpPr>
        <p:spPr>
          <a:xfrm>
            <a:off x="3085858" y="6459306"/>
            <a:ext cx="938456" cy="979477"/>
          </a:xfrm>
          <a:custGeom>
            <a:avLst/>
            <a:gdLst>
              <a:gd name="connsiteX0" fmla="*/ 242 w 938456"/>
              <a:gd name="connsiteY0" fmla="*/ 891 h 979477"/>
              <a:gd name="connsiteX1" fmla="*/ 631009 w 938456"/>
              <a:gd name="connsiteY1" fmla="*/ 479257 h 979477"/>
              <a:gd name="connsiteX2" fmla="*/ 927342 w 938456"/>
              <a:gd name="connsiteY2" fmla="*/ 974557 h 979477"/>
              <a:gd name="connsiteX3" fmla="*/ 859609 w 938456"/>
              <a:gd name="connsiteY3" fmla="*/ 712091 h 979477"/>
              <a:gd name="connsiteX4" fmla="*/ 707209 w 938456"/>
              <a:gd name="connsiteY4" fmla="*/ 369191 h 979477"/>
              <a:gd name="connsiteX5" fmla="*/ 242 w 938456"/>
              <a:gd name="connsiteY5" fmla="*/ 891 h 97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8456" h="979477">
                <a:moveTo>
                  <a:pt x="242" y="891"/>
                </a:moveTo>
                <a:cubicBezTo>
                  <a:pt x="-12458" y="19235"/>
                  <a:pt x="476492" y="316979"/>
                  <a:pt x="631009" y="479257"/>
                </a:cubicBezTo>
                <a:cubicBezTo>
                  <a:pt x="785526" y="641535"/>
                  <a:pt x="889242" y="935751"/>
                  <a:pt x="927342" y="974557"/>
                </a:cubicBezTo>
                <a:cubicBezTo>
                  <a:pt x="965442" y="1013363"/>
                  <a:pt x="896298" y="812985"/>
                  <a:pt x="859609" y="712091"/>
                </a:cubicBezTo>
                <a:cubicBezTo>
                  <a:pt x="822920" y="611197"/>
                  <a:pt x="850437" y="486313"/>
                  <a:pt x="707209" y="369191"/>
                </a:cubicBezTo>
                <a:cubicBezTo>
                  <a:pt x="563981" y="252069"/>
                  <a:pt x="12942" y="-17453"/>
                  <a:pt x="242" y="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AEC7A0B-5D97-4127-A284-B5C97C065FB1}"/>
              </a:ext>
            </a:extLst>
          </p:cNvPr>
          <p:cNvSpPr/>
          <p:nvPr/>
        </p:nvSpPr>
        <p:spPr>
          <a:xfrm>
            <a:off x="1972637" y="6335599"/>
            <a:ext cx="676938" cy="1605998"/>
          </a:xfrm>
          <a:custGeom>
            <a:avLst/>
            <a:gdLst>
              <a:gd name="connsiteX0" fmla="*/ 96 w 676938"/>
              <a:gd name="connsiteY0" fmla="*/ 1831 h 1605998"/>
              <a:gd name="connsiteX1" fmla="*/ 215996 w 676938"/>
              <a:gd name="connsiteY1" fmla="*/ 539464 h 1605998"/>
              <a:gd name="connsiteX2" fmla="*/ 211763 w 676938"/>
              <a:gd name="connsiteY2" fmla="*/ 924698 h 1605998"/>
              <a:gd name="connsiteX3" fmla="*/ 656263 w 676938"/>
              <a:gd name="connsiteY3" fmla="*/ 1576631 h 1605998"/>
              <a:gd name="connsiteX4" fmla="*/ 580063 w 676938"/>
              <a:gd name="connsiteY4" fmla="*/ 1445398 h 1605998"/>
              <a:gd name="connsiteX5" fmla="*/ 372630 w 676938"/>
              <a:gd name="connsiteY5" fmla="*/ 1013598 h 1605998"/>
              <a:gd name="connsiteX6" fmla="*/ 292196 w 676938"/>
              <a:gd name="connsiteY6" fmla="*/ 666464 h 1605998"/>
              <a:gd name="connsiteX7" fmla="*/ 245630 w 676938"/>
              <a:gd name="connsiteY7" fmla="*/ 374364 h 1605998"/>
              <a:gd name="connsiteX8" fmla="*/ 96 w 676938"/>
              <a:gd name="connsiteY8" fmla="*/ 1831 h 16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938" h="1605998">
                <a:moveTo>
                  <a:pt x="96" y="1831"/>
                </a:moveTo>
                <a:cubicBezTo>
                  <a:pt x="-4843" y="29348"/>
                  <a:pt x="180718" y="385653"/>
                  <a:pt x="215996" y="539464"/>
                </a:cubicBezTo>
                <a:cubicBezTo>
                  <a:pt x="251274" y="693275"/>
                  <a:pt x="138385" y="751837"/>
                  <a:pt x="211763" y="924698"/>
                </a:cubicBezTo>
                <a:cubicBezTo>
                  <a:pt x="285141" y="1097559"/>
                  <a:pt x="594880" y="1489848"/>
                  <a:pt x="656263" y="1576631"/>
                </a:cubicBezTo>
                <a:cubicBezTo>
                  <a:pt x="717646" y="1663414"/>
                  <a:pt x="627335" y="1539237"/>
                  <a:pt x="580063" y="1445398"/>
                </a:cubicBezTo>
                <a:cubicBezTo>
                  <a:pt x="532791" y="1351559"/>
                  <a:pt x="420608" y="1143420"/>
                  <a:pt x="372630" y="1013598"/>
                </a:cubicBezTo>
                <a:cubicBezTo>
                  <a:pt x="324652" y="883776"/>
                  <a:pt x="313363" y="773003"/>
                  <a:pt x="292196" y="666464"/>
                </a:cubicBezTo>
                <a:cubicBezTo>
                  <a:pt x="271029" y="559925"/>
                  <a:pt x="293608" y="484431"/>
                  <a:pt x="245630" y="374364"/>
                </a:cubicBezTo>
                <a:cubicBezTo>
                  <a:pt x="197652" y="264297"/>
                  <a:pt x="5035" y="-25686"/>
                  <a:pt x="96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1125F22-C3A5-4381-BFB6-1165FDBC038D}"/>
              </a:ext>
            </a:extLst>
          </p:cNvPr>
          <p:cNvSpPr/>
          <p:nvPr/>
        </p:nvSpPr>
        <p:spPr>
          <a:xfrm>
            <a:off x="1750781" y="7294162"/>
            <a:ext cx="938625" cy="1672226"/>
          </a:xfrm>
          <a:custGeom>
            <a:avLst/>
            <a:gdLst>
              <a:gd name="connsiteX0" fmla="*/ 420919 w 938625"/>
              <a:gd name="connsiteY0" fmla="*/ 1 h 1672226"/>
              <a:gd name="connsiteX1" fmla="*/ 22986 w 938625"/>
              <a:gd name="connsiteY1" fmla="*/ 520701 h 1672226"/>
              <a:gd name="connsiteX2" fmla="*/ 141519 w 938625"/>
              <a:gd name="connsiteY2" fmla="*/ 1083735 h 1672226"/>
              <a:gd name="connsiteX3" fmla="*/ 911986 w 938625"/>
              <a:gd name="connsiteY3" fmla="*/ 1651001 h 1672226"/>
              <a:gd name="connsiteX4" fmla="*/ 717252 w 938625"/>
              <a:gd name="connsiteY4" fmla="*/ 1502835 h 1672226"/>
              <a:gd name="connsiteX5" fmla="*/ 285452 w 938625"/>
              <a:gd name="connsiteY5" fmla="*/ 1041401 h 1672226"/>
              <a:gd name="connsiteX6" fmla="*/ 99186 w 938625"/>
              <a:gd name="connsiteY6" fmla="*/ 524935 h 1672226"/>
              <a:gd name="connsiteX7" fmla="*/ 420919 w 938625"/>
              <a:gd name="connsiteY7" fmla="*/ 1 h 167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8625" h="1672226">
                <a:moveTo>
                  <a:pt x="420919" y="1"/>
                </a:moveTo>
                <a:cubicBezTo>
                  <a:pt x="408219" y="-705"/>
                  <a:pt x="69553" y="340079"/>
                  <a:pt x="22986" y="520701"/>
                </a:cubicBezTo>
                <a:cubicBezTo>
                  <a:pt x="-23581" y="701323"/>
                  <a:pt x="-6648" y="895352"/>
                  <a:pt x="141519" y="1083735"/>
                </a:cubicBezTo>
                <a:cubicBezTo>
                  <a:pt x="289686" y="1272118"/>
                  <a:pt x="911986" y="1651001"/>
                  <a:pt x="911986" y="1651001"/>
                </a:cubicBezTo>
                <a:cubicBezTo>
                  <a:pt x="1007942" y="1720851"/>
                  <a:pt x="821674" y="1604435"/>
                  <a:pt x="717252" y="1502835"/>
                </a:cubicBezTo>
                <a:cubicBezTo>
                  <a:pt x="612830" y="1401235"/>
                  <a:pt x="388463" y="1204384"/>
                  <a:pt x="285452" y="1041401"/>
                </a:cubicBezTo>
                <a:cubicBezTo>
                  <a:pt x="182441" y="878418"/>
                  <a:pt x="78019" y="699207"/>
                  <a:pt x="99186" y="524935"/>
                </a:cubicBezTo>
                <a:cubicBezTo>
                  <a:pt x="120353" y="350663"/>
                  <a:pt x="433619" y="707"/>
                  <a:pt x="42091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76D81FD-18E6-4774-B176-D0D6A092AB04}"/>
              </a:ext>
            </a:extLst>
          </p:cNvPr>
          <p:cNvSpPr/>
          <p:nvPr/>
        </p:nvSpPr>
        <p:spPr>
          <a:xfrm>
            <a:off x="4351333" y="7823314"/>
            <a:ext cx="297488" cy="797800"/>
          </a:xfrm>
          <a:custGeom>
            <a:avLst/>
            <a:gdLst>
              <a:gd name="connsiteX0" fmla="*/ 199500 w 297488"/>
              <a:gd name="connsiteY0" fmla="*/ 16 h 797800"/>
              <a:gd name="connsiteX1" fmla="*/ 229134 w 297488"/>
              <a:gd name="connsiteY1" fmla="*/ 491083 h 797800"/>
              <a:gd name="connsiteX2" fmla="*/ 534 w 297488"/>
              <a:gd name="connsiteY2" fmla="*/ 795883 h 797800"/>
              <a:gd name="connsiteX3" fmla="*/ 169867 w 297488"/>
              <a:gd name="connsiteY3" fmla="*/ 613849 h 797800"/>
              <a:gd name="connsiteX4" fmla="*/ 296867 w 297488"/>
              <a:gd name="connsiteY4" fmla="*/ 474149 h 797800"/>
              <a:gd name="connsiteX5" fmla="*/ 199500 w 297488"/>
              <a:gd name="connsiteY5" fmla="*/ 16 h 79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488" h="797800">
                <a:moveTo>
                  <a:pt x="199500" y="16"/>
                </a:moveTo>
                <a:cubicBezTo>
                  <a:pt x="188211" y="2838"/>
                  <a:pt x="262295" y="358438"/>
                  <a:pt x="229134" y="491083"/>
                </a:cubicBezTo>
                <a:cubicBezTo>
                  <a:pt x="195973" y="623728"/>
                  <a:pt x="10412" y="775422"/>
                  <a:pt x="534" y="795883"/>
                </a:cubicBezTo>
                <a:cubicBezTo>
                  <a:pt x="-9344" y="816344"/>
                  <a:pt x="120478" y="667471"/>
                  <a:pt x="169867" y="613849"/>
                </a:cubicBezTo>
                <a:cubicBezTo>
                  <a:pt x="219256" y="560227"/>
                  <a:pt x="287695" y="580688"/>
                  <a:pt x="296867" y="474149"/>
                </a:cubicBezTo>
                <a:cubicBezTo>
                  <a:pt x="306039" y="367610"/>
                  <a:pt x="210789" y="-2806"/>
                  <a:pt x="19950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28DBFDF-8026-409D-98F2-0F8EE1C1BF29}"/>
              </a:ext>
            </a:extLst>
          </p:cNvPr>
          <p:cNvSpPr/>
          <p:nvPr/>
        </p:nvSpPr>
        <p:spPr>
          <a:xfrm>
            <a:off x="3580408" y="7029473"/>
            <a:ext cx="1358393" cy="1763591"/>
          </a:xfrm>
          <a:custGeom>
            <a:avLst/>
            <a:gdLst>
              <a:gd name="connsiteX0" fmla="*/ 102592 w 1358393"/>
              <a:gd name="connsiteY0" fmla="*/ 6457 h 1763591"/>
              <a:gd name="connsiteX1" fmla="*/ 149159 w 1358393"/>
              <a:gd name="connsiteY1" fmla="*/ 747290 h 1763591"/>
              <a:gd name="connsiteX2" fmla="*/ 665625 w 1358393"/>
              <a:gd name="connsiteY2" fmla="*/ 1462724 h 1763591"/>
              <a:gd name="connsiteX3" fmla="*/ 1321792 w 1358393"/>
              <a:gd name="connsiteY3" fmla="*/ 1746357 h 1763591"/>
              <a:gd name="connsiteX4" fmla="*/ 1279459 w 1358393"/>
              <a:gd name="connsiteY4" fmla="*/ 1733657 h 1763591"/>
              <a:gd name="connsiteX5" fmla="*/ 614825 w 1358393"/>
              <a:gd name="connsiteY5" fmla="*/ 1538924 h 1763591"/>
              <a:gd name="connsiteX6" fmla="*/ 157625 w 1358393"/>
              <a:gd name="connsiteY6" fmla="*/ 933557 h 1763591"/>
              <a:gd name="connsiteX7" fmla="*/ 992 w 1358393"/>
              <a:gd name="connsiteY7" fmla="*/ 417090 h 1763591"/>
              <a:gd name="connsiteX8" fmla="*/ 102592 w 1358393"/>
              <a:gd name="connsiteY8" fmla="*/ 6457 h 176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8393" h="1763591">
                <a:moveTo>
                  <a:pt x="102592" y="6457"/>
                </a:moveTo>
                <a:cubicBezTo>
                  <a:pt x="127287" y="61490"/>
                  <a:pt x="55320" y="504579"/>
                  <a:pt x="149159" y="747290"/>
                </a:cubicBezTo>
                <a:cubicBezTo>
                  <a:pt x="242998" y="990001"/>
                  <a:pt x="470186" y="1296213"/>
                  <a:pt x="665625" y="1462724"/>
                </a:cubicBezTo>
                <a:cubicBezTo>
                  <a:pt x="861064" y="1629235"/>
                  <a:pt x="1219486" y="1701202"/>
                  <a:pt x="1321792" y="1746357"/>
                </a:cubicBezTo>
                <a:cubicBezTo>
                  <a:pt x="1424098" y="1791513"/>
                  <a:pt x="1279459" y="1733657"/>
                  <a:pt x="1279459" y="1733657"/>
                </a:cubicBezTo>
                <a:cubicBezTo>
                  <a:pt x="1161631" y="1699085"/>
                  <a:pt x="801797" y="1672274"/>
                  <a:pt x="614825" y="1538924"/>
                </a:cubicBezTo>
                <a:cubicBezTo>
                  <a:pt x="427853" y="1405574"/>
                  <a:pt x="259930" y="1120529"/>
                  <a:pt x="157625" y="933557"/>
                </a:cubicBezTo>
                <a:cubicBezTo>
                  <a:pt x="55320" y="746585"/>
                  <a:pt x="12281" y="572312"/>
                  <a:pt x="992" y="417090"/>
                </a:cubicBezTo>
                <a:cubicBezTo>
                  <a:pt x="-10297" y="261868"/>
                  <a:pt x="77897" y="-48576"/>
                  <a:pt x="102592" y="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49A1FB3-EF61-4A16-AA07-EBF7280D2B8B}"/>
              </a:ext>
            </a:extLst>
          </p:cNvPr>
          <p:cNvSpPr/>
          <p:nvPr/>
        </p:nvSpPr>
        <p:spPr>
          <a:xfrm>
            <a:off x="5951262" y="1695571"/>
            <a:ext cx="1369670" cy="887573"/>
          </a:xfrm>
          <a:custGeom>
            <a:avLst/>
            <a:gdLst>
              <a:gd name="connsiteX0" fmla="*/ 1205188 w 1369670"/>
              <a:gd name="connsiteY0" fmla="*/ 9 h 887573"/>
              <a:gd name="connsiteX1" fmla="*/ 1351238 w 1369670"/>
              <a:gd name="connsiteY1" fmla="*/ 444509 h 887573"/>
              <a:gd name="connsiteX2" fmla="*/ 1217888 w 1369670"/>
              <a:gd name="connsiteY2" fmla="*/ 552459 h 887573"/>
              <a:gd name="connsiteX3" fmla="*/ 17738 w 1369670"/>
              <a:gd name="connsiteY3" fmla="*/ 882659 h 887573"/>
              <a:gd name="connsiteX4" fmla="*/ 551138 w 1369670"/>
              <a:gd name="connsiteY4" fmla="*/ 730259 h 887573"/>
              <a:gd name="connsiteX5" fmla="*/ 1249638 w 1369670"/>
              <a:gd name="connsiteY5" fmla="*/ 457209 h 887573"/>
              <a:gd name="connsiteX6" fmla="*/ 1205188 w 1369670"/>
              <a:gd name="connsiteY6" fmla="*/ 9 h 88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9670" h="887573">
                <a:moveTo>
                  <a:pt x="1205188" y="9"/>
                </a:moveTo>
                <a:cubicBezTo>
                  <a:pt x="1222121" y="-2108"/>
                  <a:pt x="1349121" y="352434"/>
                  <a:pt x="1351238" y="444509"/>
                </a:cubicBezTo>
                <a:cubicBezTo>
                  <a:pt x="1353355" y="536584"/>
                  <a:pt x="1440138" y="479434"/>
                  <a:pt x="1217888" y="552459"/>
                </a:cubicBezTo>
                <a:cubicBezTo>
                  <a:pt x="995638" y="625484"/>
                  <a:pt x="17738" y="882659"/>
                  <a:pt x="17738" y="882659"/>
                </a:cubicBezTo>
                <a:cubicBezTo>
                  <a:pt x="-93387" y="912292"/>
                  <a:pt x="345821" y="801167"/>
                  <a:pt x="551138" y="730259"/>
                </a:cubicBezTo>
                <a:cubicBezTo>
                  <a:pt x="756455" y="659351"/>
                  <a:pt x="1142746" y="575742"/>
                  <a:pt x="1249638" y="457209"/>
                </a:cubicBezTo>
                <a:cubicBezTo>
                  <a:pt x="1356530" y="338676"/>
                  <a:pt x="1188255" y="2126"/>
                  <a:pt x="120518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CD29EA53-B99A-4D96-B52A-B64FACE53A09}"/>
              </a:ext>
            </a:extLst>
          </p:cNvPr>
          <p:cNvSpPr/>
          <p:nvPr/>
        </p:nvSpPr>
        <p:spPr>
          <a:xfrm>
            <a:off x="7295984" y="2031248"/>
            <a:ext cx="666132" cy="1593524"/>
          </a:xfrm>
          <a:custGeom>
            <a:avLst/>
            <a:gdLst>
              <a:gd name="connsiteX0" fmla="*/ 166 w 666132"/>
              <a:gd name="connsiteY0" fmla="*/ 882 h 1593524"/>
              <a:gd name="connsiteX1" fmla="*/ 558966 w 666132"/>
              <a:gd name="connsiteY1" fmla="*/ 762882 h 1593524"/>
              <a:gd name="connsiteX2" fmla="*/ 654216 w 666132"/>
              <a:gd name="connsiteY2" fmla="*/ 1550282 h 1593524"/>
              <a:gd name="connsiteX3" fmla="*/ 647866 w 666132"/>
              <a:gd name="connsiteY3" fmla="*/ 1429632 h 1593524"/>
              <a:gd name="connsiteX4" fmla="*/ 501816 w 666132"/>
              <a:gd name="connsiteY4" fmla="*/ 915282 h 1593524"/>
              <a:gd name="connsiteX5" fmla="*/ 166 w 666132"/>
              <a:gd name="connsiteY5" fmla="*/ 882 h 159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132" h="1593524">
                <a:moveTo>
                  <a:pt x="166" y="882"/>
                </a:moveTo>
                <a:cubicBezTo>
                  <a:pt x="9691" y="-24518"/>
                  <a:pt x="449958" y="504649"/>
                  <a:pt x="558966" y="762882"/>
                </a:cubicBezTo>
                <a:cubicBezTo>
                  <a:pt x="667974" y="1021115"/>
                  <a:pt x="639399" y="1439157"/>
                  <a:pt x="654216" y="1550282"/>
                </a:cubicBezTo>
                <a:cubicBezTo>
                  <a:pt x="669033" y="1661407"/>
                  <a:pt x="673266" y="1535465"/>
                  <a:pt x="647866" y="1429632"/>
                </a:cubicBezTo>
                <a:cubicBezTo>
                  <a:pt x="622466" y="1323799"/>
                  <a:pt x="610824" y="1152349"/>
                  <a:pt x="501816" y="915282"/>
                </a:cubicBezTo>
                <a:cubicBezTo>
                  <a:pt x="392808" y="678215"/>
                  <a:pt x="-9359" y="26282"/>
                  <a:pt x="166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E51DB205-1393-44A6-9CFA-25902B567E49}"/>
              </a:ext>
            </a:extLst>
          </p:cNvPr>
          <p:cNvSpPr/>
          <p:nvPr/>
        </p:nvSpPr>
        <p:spPr>
          <a:xfrm>
            <a:off x="6310902" y="2476000"/>
            <a:ext cx="846217" cy="2741734"/>
          </a:xfrm>
          <a:custGeom>
            <a:avLst/>
            <a:gdLst>
              <a:gd name="connsiteX0" fmla="*/ 998 w 846217"/>
              <a:gd name="connsiteY0" fmla="*/ 630 h 2741734"/>
              <a:gd name="connsiteX1" fmla="*/ 648698 w 846217"/>
              <a:gd name="connsiteY1" fmla="*/ 1232530 h 2741734"/>
              <a:gd name="connsiteX2" fmla="*/ 496298 w 846217"/>
              <a:gd name="connsiteY2" fmla="*/ 2712080 h 2741734"/>
              <a:gd name="connsiteX3" fmla="*/ 629648 w 846217"/>
              <a:gd name="connsiteY3" fmla="*/ 2134230 h 2741734"/>
              <a:gd name="connsiteX4" fmla="*/ 820148 w 846217"/>
              <a:gd name="connsiteY4" fmla="*/ 1080130 h 2741734"/>
              <a:gd name="connsiteX5" fmla="*/ 998 w 846217"/>
              <a:gd name="connsiteY5" fmla="*/ 630 h 274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217" h="2741734">
                <a:moveTo>
                  <a:pt x="998" y="630"/>
                </a:moveTo>
                <a:cubicBezTo>
                  <a:pt x="-27577" y="26030"/>
                  <a:pt x="566148" y="780622"/>
                  <a:pt x="648698" y="1232530"/>
                </a:cubicBezTo>
                <a:cubicBezTo>
                  <a:pt x="731248" y="1684438"/>
                  <a:pt x="499473" y="2561797"/>
                  <a:pt x="496298" y="2712080"/>
                </a:cubicBezTo>
                <a:cubicBezTo>
                  <a:pt x="493123" y="2862363"/>
                  <a:pt x="575673" y="2406221"/>
                  <a:pt x="629648" y="2134230"/>
                </a:cubicBezTo>
                <a:cubicBezTo>
                  <a:pt x="683623" y="1862239"/>
                  <a:pt x="924923" y="1436788"/>
                  <a:pt x="820148" y="1080130"/>
                </a:cubicBezTo>
                <a:cubicBezTo>
                  <a:pt x="715373" y="723472"/>
                  <a:pt x="29573" y="-24770"/>
                  <a:pt x="998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BB547AB-38A3-42F6-A70F-3AC596A492C6}"/>
              </a:ext>
            </a:extLst>
          </p:cNvPr>
          <p:cNvSpPr/>
          <p:nvPr/>
        </p:nvSpPr>
        <p:spPr>
          <a:xfrm>
            <a:off x="7961323" y="3448140"/>
            <a:ext cx="535033" cy="2516675"/>
          </a:xfrm>
          <a:custGeom>
            <a:avLst/>
            <a:gdLst>
              <a:gd name="connsiteX0" fmla="*/ 1577 w 535033"/>
              <a:gd name="connsiteY0" fmla="*/ 40 h 2516675"/>
              <a:gd name="connsiteX1" fmla="*/ 261927 w 535033"/>
              <a:gd name="connsiteY1" fmla="*/ 774740 h 2516675"/>
              <a:gd name="connsiteX2" fmla="*/ 534977 w 535033"/>
              <a:gd name="connsiteY2" fmla="*/ 1606590 h 2516675"/>
              <a:gd name="connsiteX3" fmla="*/ 287327 w 535033"/>
              <a:gd name="connsiteY3" fmla="*/ 2508290 h 2516675"/>
              <a:gd name="connsiteX4" fmla="*/ 427027 w 535033"/>
              <a:gd name="connsiteY4" fmla="*/ 2006640 h 2516675"/>
              <a:gd name="connsiteX5" fmla="*/ 319077 w 535033"/>
              <a:gd name="connsiteY5" fmla="*/ 1174790 h 2516675"/>
              <a:gd name="connsiteX6" fmla="*/ 160327 w 535033"/>
              <a:gd name="connsiteY6" fmla="*/ 806490 h 2516675"/>
              <a:gd name="connsiteX7" fmla="*/ 1577 w 535033"/>
              <a:gd name="connsiteY7" fmla="*/ 40 h 251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033" h="2516675">
                <a:moveTo>
                  <a:pt x="1577" y="40"/>
                </a:moveTo>
                <a:cubicBezTo>
                  <a:pt x="18510" y="-5252"/>
                  <a:pt x="173027" y="506982"/>
                  <a:pt x="261927" y="774740"/>
                </a:cubicBezTo>
                <a:cubicBezTo>
                  <a:pt x="350827" y="1042498"/>
                  <a:pt x="530744" y="1317665"/>
                  <a:pt x="534977" y="1606590"/>
                </a:cubicBezTo>
                <a:cubicBezTo>
                  <a:pt x="539210" y="1895515"/>
                  <a:pt x="305319" y="2441615"/>
                  <a:pt x="287327" y="2508290"/>
                </a:cubicBezTo>
                <a:cubicBezTo>
                  <a:pt x="269335" y="2574965"/>
                  <a:pt x="421735" y="2228890"/>
                  <a:pt x="427027" y="2006640"/>
                </a:cubicBezTo>
                <a:cubicBezTo>
                  <a:pt x="432319" y="1784390"/>
                  <a:pt x="363527" y="1374815"/>
                  <a:pt x="319077" y="1174790"/>
                </a:cubicBezTo>
                <a:cubicBezTo>
                  <a:pt x="274627" y="974765"/>
                  <a:pt x="212185" y="996990"/>
                  <a:pt x="160327" y="806490"/>
                </a:cubicBezTo>
                <a:cubicBezTo>
                  <a:pt x="108469" y="615990"/>
                  <a:pt x="-15356" y="5332"/>
                  <a:pt x="157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489DBC1-1DD5-4D6B-AD4D-E6284160B7E9}"/>
              </a:ext>
            </a:extLst>
          </p:cNvPr>
          <p:cNvSpPr/>
          <p:nvPr/>
        </p:nvSpPr>
        <p:spPr>
          <a:xfrm>
            <a:off x="6798694" y="4174430"/>
            <a:ext cx="303142" cy="2576076"/>
          </a:xfrm>
          <a:custGeom>
            <a:avLst/>
            <a:gdLst>
              <a:gd name="connsiteX0" fmla="*/ 294256 w 303142"/>
              <a:gd name="connsiteY0" fmla="*/ 4000 h 2576076"/>
              <a:gd name="connsiteX1" fmla="*/ 262506 w 303142"/>
              <a:gd name="connsiteY1" fmla="*/ 1096200 h 2576076"/>
              <a:gd name="connsiteX2" fmla="*/ 141856 w 303142"/>
              <a:gd name="connsiteY2" fmla="*/ 1540700 h 2576076"/>
              <a:gd name="connsiteX3" fmla="*/ 59306 w 303142"/>
              <a:gd name="connsiteY3" fmla="*/ 1851850 h 2576076"/>
              <a:gd name="connsiteX4" fmla="*/ 2156 w 303142"/>
              <a:gd name="connsiteY4" fmla="*/ 2575750 h 2576076"/>
              <a:gd name="connsiteX5" fmla="*/ 135506 w 303142"/>
              <a:gd name="connsiteY5" fmla="*/ 1756600 h 2576076"/>
              <a:gd name="connsiteX6" fmla="*/ 116456 w 303142"/>
              <a:gd name="connsiteY6" fmla="*/ 766000 h 2576076"/>
              <a:gd name="connsiteX7" fmla="*/ 294256 w 303142"/>
              <a:gd name="connsiteY7" fmla="*/ 4000 h 257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142" h="2576076">
                <a:moveTo>
                  <a:pt x="294256" y="4000"/>
                </a:moveTo>
                <a:cubicBezTo>
                  <a:pt x="318598" y="59033"/>
                  <a:pt x="287906" y="840083"/>
                  <a:pt x="262506" y="1096200"/>
                </a:cubicBezTo>
                <a:cubicBezTo>
                  <a:pt x="237106" y="1352317"/>
                  <a:pt x="175723" y="1414758"/>
                  <a:pt x="141856" y="1540700"/>
                </a:cubicBezTo>
                <a:cubicBezTo>
                  <a:pt x="107989" y="1666642"/>
                  <a:pt x="82589" y="1679342"/>
                  <a:pt x="59306" y="1851850"/>
                </a:cubicBezTo>
                <a:cubicBezTo>
                  <a:pt x="36023" y="2024358"/>
                  <a:pt x="-10544" y="2591625"/>
                  <a:pt x="2156" y="2575750"/>
                </a:cubicBezTo>
                <a:cubicBezTo>
                  <a:pt x="14856" y="2559875"/>
                  <a:pt x="116456" y="2058225"/>
                  <a:pt x="135506" y="1756600"/>
                </a:cubicBezTo>
                <a:cubicBezTo>
                  <a:pt x="154556" y="1454975"/>
                  <a:pt x="84706" y="1057042"/>
                  <a:pt x="116456" y="766000"/>
                </a:cubicBezTo>
                <a:cubicBezTo>
                  <a:pt x="148206" y="474958"/>
                  <a:pt x="269914" y="-51033"/>
                  <a:pt x="294256" y="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DB5C3A9-7266-47E6-B2A0-6822A83E4237}"/>
              </a:ext>
            </a:extLst>
          </p:cNvPr>
          <p:cNvSpPr/>
          <p:nvPr/>
        </p:nvSpPr>
        <p:spPr>
          <a:xfrm>
            <a:off x="5613026" y="6531898"/>
            <a:ext cx="1225938" cy="1723790"/>
          </a:xfrm>
          <a:custGeom>
            <a:avLst/>
            <a:gdLst>
              <a:gd name="connsiteX0" fmla="*/ 1225924 w 1225938"/>
              <a:gd name="connsiteY0" fmla="*/ 2382 h 1723790"/>
              <a:gd name="connsiteX1" fmla="*/ 800474 w 1225938"/>
              <a:gd name="connsiteY1" fmla="*/ 929482 h 1723790"/>
              <a:gd name="connsiteX2" fmla="*/ 6724 w 1225938"/>
              <a:gd name="connsiteY2" fmla="*/ 1716882 h 1723790"/>
              <a:gd name="connsiteX3" fmla="*/ 438524 w 1225938"/>
              <a:gd name="connsiteY3" fmla="*/ 1278732 h 1723790"/>
              <a:gd name="connsiteX4" fmla="*/ 787774 w 1225938"/>
              <a:gd name="connsiteY4" fmla="*/ 681832 h 1723790"/>
              <a:gd name="connsiteX5" fmla="*/ 1225924 w 1225938"/>
              <a:gd name="connsiteY5" fmla="*/ 2382 h 172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938" h="1723790">
                <a:moveTo>
                  <a:pt x="1225924" y="2382"/>
                </a:moveTo>
                <a:cubicBezTo>
                  <a:pt x="1228041" y="43657"/>
                  <a:pt x="1003674" y="643732"/>
                  <a:pt x="800474" y="929482"/>
                </a:cubicBezTo>
                <a:cubicBezTo>
                  <a:pt x="597274" y="1215232"/>
                  <a:pt x="67049" y="1658674"/>
                  <a:pt x="6724" y="1716882"/>
                </a:cubicBezTo>
                <a:cubicBezTo>
                  <a:pt x="-53601" y="1775090"/>
                  <a:pt x="308349" y="1451240"/>
                  <a:pt x="438524" y="1278732"/>
                </a:cubicBezTo>
                <a:cubicBezTo>
                  <a:pt x="568699" y="1106224"/>
                  <a:pt x="653366" y="896674"/>
                  <a:pt x="787774" y="681832"/>
                </a:cubicBezTo>
                <a:cubicBezTo>
                  <a:pt x="922182" y="466990"/>
                  <a:pt x="1223807" y="-38893"/>
                  <a:pt x="1225924" y="2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97070C23-AF3B-464B-9B6B-2C60E7D3881C}"/>
              </a:ext>
            </a:extLst>
          </p:cNvPr>
          <p:cNvSpPr/>
          <p:nvPr/>
        </p:nvSpPr>
        <p:spPr>
          <a:xfrm>
            <a:off x="7090597" y="5834247"/>
            <a:ext cx="1094553" cy="2436686"/>
          </a:xfrm>
          <a:custGeom>
            <a:avLst/>
            <a:gdLst>
              <a:gd name="connsiteX0" fmla="*/ 1094553 w 1094553"/>
              <a:gd name="connsiteY0" fmla="*/ 1533 h 2436686"/>
              <a:gd name="connsiteX1" fmla="*/ 1031053 w 1094553"/>
              <a:gd name="connsiteY1" fmla="*/ 522233 h 2436686"/>
              <a:gd name="connsiteX2" fmla="*/ 726253 w 1094553"/>
              <a:gd name="connsiteY2" fmla="*/ 1195333 h 2436686"/>
              <a:gd name="connsiteX3" fmla="*/ 567503 w 1094553"/>
              <a:gd name="connsiteY3" fmla="*/ 1671583 h 2436686"/>
              <a:gd name="connsiteX4" fmla="*/ 173803 w 1094553"/>
              <a:gd name="connsiteY4" fmla="*/ 2281183 h 2436686"/>
              <a:gd name="connsiteX5" fmla="*/ 34103 w 1094553"/>
              <a:gd name="connsiteY5" fmla="*/ 2376433 h 2436686"/>
              <a:gd name="connsiteX6" fmla="*/ 789753 w 1094553"/>
              <a:gd name="connsiteY6" fmla="*/ 1487433 h 2436686"/>
              <a:gd name="connsiteX7" fmla="*/ 1031053 w 1094553"/>
              <a:gd name="connsiteY7" fmla="*/ 687333 h 2436686"/>
              <a:gd name="connsiteX8" fmla="*/ 1094553 w 1094553"/>
              <a:gd name="connsiteY8" fmla="*/ 1533 h 24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4553" h="2436686">
                <a:moveTo>
                  <a:pt x="1094553" y="1533"/>
                </a:moveTo>
                <a:cubicBezTo>
                  <a:pt x="1094553" y="-25984"/>
                  <a:pt x="1092436" y="323266"/>
                  <a:pt x="1031053" y="522233"/>
                </a:cubicBezTo>
                <a:cubicBezTo>
                  <a:pt x="969670" y="721200"/>
                  <a:pt x="803511" y="1003775"/>
                  <a:pt x="726253" y="1195333"/>
                </a:cubicBezTo>
                <a:cubicBezTo>
                  <a:pt x="648995" y="1386891"/>
                  <a:pt x="659578" y="1490608"/>
                  <a:pt x="567503" y="1671583"/>
                </a:cubicBezTo>
                <a:cubicBezTo>
                  <a:pt x="475428" y="1852558"/>
                  <a:pt x="262703" y="2163708"/>
                  <a:pt x="173803" y="2281183"/>
                </a:cubicBezTo>
                <a:cubicBezTo>
                  <a:pt x="84903" y="2398658"/>
                  <a:pt x="-68555" y="2508725"/>
                  <a:pt x="34103" y="2376433"/>
                </a:cubicBezTo>
                <a:cubicBezTo>
                  <a:pt x="136761" y="2244141"/>
                  <a:pt x="623595" y="1768950"/>
                  <a:pt x="789753" y="1487433"/>
                </a:cubicBezTo>
                <a:cubicBezTo>
                  <a:pt x="955911" y="1205916"/>
                  <a:pt x="977078" y="931808"/>
                  <a:pt x="1031053" y="687333"/>
                </a:cubicBezTo>
                <a:cubicBezTo>
                  <a:pt x="1085028" y="442858"/>
                  <a:pt x="1094553" y="29050"/>
                  <a:pt x="1094553" y="1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4437C500-82D3-413F-88CD-5A2F2B72E624}"/>
              </a:ext>
            </a:extLst>
          </p:cNvPr>
          <p:cNvSpPr/>
          <p:nvPr/>
        </p:nvSpPr>
        <p:spPr>
          <a:xfrm>
            <a:off x="6444944" y="6671860"/>
            <a:ext cx="675466" cy="2186595"/>
          </a:xfrm>
          <a:custGeom>
            <a:avLst/>
            <a:gdLst>
              <a:gd name="connsiteX0" fmla="*/ 349556 w 675466"/>
              <a:gd name="connsiteY0" fmla="*/ 84670 h 2186595"/>
              <a:gd name="connsiteX1" fmla="*/ 394006 w 675466"/>
              <a:gd name="connsiteY1" fmla="*/ 167220 h 2186595"/>
              <a:gd name="connsiteX2" fmla="*/ 565456 w 675466"/>
              <a:gd name="connsiteY2" fmla="*/ 1195920 h 2186595"/>
              <a:gd name="connsiteX3" fmla="*/ 406706 w 675466"/>
              <a:gd name="connsiteY3" fmla="*/ 1564220 h 2186595"/>
              <a:gd name="connsiteX4" fmla="*/ 306 w 675466"/>
              <a:gd name="connsiteY4" fmla="*/ 2186520 h 2186595"/>
              <a:gd name="connsiteX5" fmla="*/ 476556 w 675466"/>
              <a:gd name="connsiteY5" fmla="*/ 1602320 h 2186595"/>
              <a:gd name="connsiteX6" fmla="*/ 673406 w 675466"/>
              <a:gd name="connsiteY6" fmla="*/ 1005420 h 2186595"/>
              <a:gd name="connsiteX7" fmla="*/ 349556 w 675466"/>
              <a:gd name="connsiteY7" fmla="*/ 84670 h 218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466" h="2186595">
                <a:moveTo>
                  <a:pt x="349556" y="84670"/>
                </a:moveTo>
                <a:cubicBezTo>
                  <a:pt x="302989" y="-55030"/>
                  <a:pt x="358023" y="-17988"/>
                  <a:pt x="394006" y="167220"/>
                </a:cubicBezTo>
                <a:cubicBezTo>
                  <a:pt x="429989" y="352428"/>
                  <a:pt x="563339" y="963087"/>
                  <a:pt x="565456" y="1195920"/>
                </a:cubicBezTo>
                <a:cubicBezTo>
                  <a:pt x="567573" y="1428753"/>
                  <a:pt x="500898" y="1399120"/>
                  <a:pt x="406706" y="1564220"/>
                </a:cubicBezTo>
                <a:cubicBezTo>
                  <a:pt x="312514" y="1729320"/>
                  <a:pt x="-11336" y="2180170"/>
                  <a:pt x="306" y="2186520"/>
                </a:cubicBezTo>
                <a:cubicBezTo>
                  <a:pt x="11948" y="2192870"/>
                  <a:pt x="364373" y="1799170"/>
                  <a:pt x="476556" y="1602320"/>
                </a:cubicBezTo>
                <a:cubicBezTo>
                  <a:pt x="588739" y="1405470"/>
                  <a:pt x="691398" y="1263653"/>
                  <a:pt x="673406" y="1005420"/>
                </a:cubicBezTo>
                <a:cubicBezTo>
                  <a:pt x="655414" y="747187"/>
                  <a:pt x="396123" y="224370"/>
                  <a:pt x="349556" y="84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4DFF5A97-8FDD-4482-B93B-CA27241F0E49}"/>
              </a:ext>
            </a:extLst>
          </p:cNvPr>
          <p:cNvSpPr/>
          <p:nvPr/>
        </p:nvSpPr>
        <p:spPr>
          <a:xfrm>
            <a:off x="8241741" y="5683380"/>
            <a:ext cx="620495" cy="2366513"/>
          </a:xfrm>
          <a:custGeom>
            <a:avLst/>
            <a:gdLst>
              <a:gd name="connsiteX0" fmla="*/ 559 w 620495"/>
              <a:gd name="connsiteY0" fmla="*/ 0 h 2366513"/>
              <a:gd name="connsiteX1" fmla="*/ 616509 w 620495"/>
              <a:gd name="connsiteY1" fmla="*/ 476250 h 2366513"/>
              <a:gd name="connsiteX2" fmla="*/ 267259 w 620495"/>
              <a:gd name="connsiteY2" fmla="*/ 2247900 h 2366513"/>
              <a:gd name="connsiteX3" fmla="*/ 299009 w 620495"/>
              <a:gd name="connsiteY3" fmla="*/ 2012950 h 2366513"/>
              <a:gd name="connsiteX4" fmla="*/ 502209 w 620495"/>
              <a:gd name="connsiteY4" fmla="*/ 476250 h 2366513"/>
              <a:gd name="connsiteX5" fmla="*/ 559 w 620495"/>
              <a:gd name="connsiteY5" fmla="*/ 0 h 236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495" h="2366513">
                <a:moveTo>
                  <a:pt x="559" y="0"/>
                </a:moveTo>
                <a:cubicBezTo>
                  <a:pt x="19609" y="0"/>
                  <a:pt x="572059" y="101600"/>
                  <a:pt x="616509" y="476250"/>
                </a:cubicBezTo>
                <a:cubicBezTo>
                  <a:pt x="660959" y="850900"/>
                  <a:pt x="320176" y="1991783"/>
                  <a:pt x="267259" y="2247900"/>
                </a:cubicBezTo>
                <a:cubicBezTo>
                  <a:pt x="214342" y="2504017"/>
                  <a:pt x="259851" y="2308225"/>
                  <a:pt x="299009" y="2012950"/>
                </a:cubicBezTo>
                <a:cubicBezTo>
                  <a:pt x="338167" y="1717675"/>
                  <a:pt x="549834" y="817033"/>
                  <a:pt x="502209" y="476250"/>
                </a:cubicBezTo>
                <a:cubicBezTo>
                  <a:pt x="454584" y="135467"/>
                  <a:pt x="-18491" y="0"/>
                  <a:pt x="55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F622F38-8384-4EA1-8ED6-398A2AE2F570}"/>
              </a:ext>
            </a:extLst>
          </p:cNvPr>
          <p:cNvSpPr/>
          <p:nvPr/>
        </p:nvSpPr>
        <p:spPr>
          <a:xfrm>
            <a:off x="4711503" y="8768373"/>
            <a:ext cx="933658" cy="2138289"/>
          </a:xfrm>
          <a:custGeom>
            <a:avLst/>
            <a:gdLst>
              <a:gd name="connsiteX0" fmla="*/ 197 w 933658"/>
              <a:gd name="connsiteY0" fmla="*/ 1107 h 2138289"/>
              <a:gd name="connsiteX1" fmla="*/ 527247 w 933658"/>
              <a:gd name="connsiteY1" fmla="*/ 477357 h 2138289"/>
              <a:gd name="connsiteX2" fmla="*/ 908247 w 933658"/>
              <a:gd name="connsiteY2" fmla="*/ 2026757 h 2138289"/>
              <a:gd name="connsiteX3" fmla="*/ 851097 w 933658"/>
              <a:gd name="connsiteY3" fmla="*/ 1855307 h 2138289"/>
              <a:gd name="connsiteX4" fmla="*/ 470097 w 933658"/>
              <a:gd name="connsiteY4" fmla="*/ 572607 h 2138289"/>
              <a:gd name="connsiteX5" fmla="*/ 197 w 933658"/>
              <a:gd name="connsiteY5" fmla="*/ 1107 h 213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658" h="2138289">
                <a:moveTo>
                  <a:pt x="197" y="1107"/>
                </a:moveTo>
                <a:cubicBezTo>
                  <a:pt x="9722" y="-14768"/>
                  <a:pt x="375905" y="139749"/>
                  <a:pt x="527247" y="477357"/>
                </a:cubicBezTo>
                <a:cubicBezTo>
                  <a:pt x="678589" y="814965"/>
                  <a:pt x="854272" y="1797099"/>
                  <a:pt x="908247" y="2026757"/>
                </a:cubicBezTo>
                <a:cubicBezTo>
                  <a:pt x="962222" y="2256415"/>
                  <a:pt x="924122" y="2097665"/>
                  <a:pt x="851097" y="1855307"/>
                </a:cubicBezTo>
                <a:cubicBezTo>
                  <a:pt x="778072" y="1612949"/>
                  <a:pt x="611914" y="885874"/>
                  <a:pt x="470097" y="572607"/>
                </a:cubicBezTo>
                <a:cubicBezTo>
                  <a:pt x="328280" y="259340"/>
                  <a:pt x="-9328" y="16982"/>
                  <a:pt x="197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B6A3028-E5BC-421A-B41F-0D3D8D1C4844}"/>
              </a:ext>
            </a:extLst>
          </p:cNvPr>
          <p:cNvSpPr/>
          <p:nvPr/>
        </p:nvSpPr>
        <p:spPr>
          <a:xfrm>
            <a:off x="6685851" y="7814592"/>
            <a:ext cx="1128845" cy="2625830"/>
          </a:xfrm>
          <a:custGeom>
            <a:avLst/>
            <a:gdLst>
              <a:gd name="connsiteX0" fmla="*/ 883349 w 1128845"/>
              <a:gd name="connsiteY0" fmla="*/ 65888 h 2625830"/>
              <a:gd name="connsiteX1" fmla="*/ 889699 w 1128845"/>
              <a:gd name="connsiteY1" fmla="*/ 129388 h 2625830"/>
              <a:gd name="connsiteX2" fmla="*/ 1124649 w 1128845"/>
              <a:gd name="connsiteY2" fmla="*/ 885038 h 2625830"/>
              <a:gd name="connsiteX3" fmla="*/ 661099 w 1128845"/>
              <a:gd name="connsiteY3" fmla="*/ 1526388 h 2625830"/>
              <a:gd name="connsiteX4" fmla="*/ 134049 w 1128845"/>
              <a:gd name="connsiteY4" fmla="*/ 2053438 h 2625830"/>
              <a:gd name="connsiteX5" fmla="*/ 699 w 1128845"/>
              <a:gd name="connsiteY5" fmla="*/ 2624938 h 2625830"/>
              <a:gd name="connsiteX6" fmla="*/ 89599 w 1128845"/>
              <a:gd name="connsiteY6" fmla="*/ 2174088 h 2625830"/>
              <a:gd name="connsiteX7" fmla="*/ 261049 w 1128845"/>
              <a:gd name="connsiteY7" fmla="*/ 1748638 h 2625830"/>
              <a:gd name="connsiteX8" fmla="*/ 1029399 w 1128845"/>
              <a:gd name="connsiteY8" fmla="*/ 808838 h 2625830"/>
              <a:gd name="connsiteX9" fmla="*/ 883349 w 1128845"/>
              <a:gd name="connsiteY9" fmla="*/ 65888 h 262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8845" h="2625830">
                <a:moveTo>
                  <a:pt x="883349" y="65888"/>
                </a:moveTo>
                <a:cubicBezTo>
                  <a:pt x="860066" y="-47354"/>
                  <a:pt x="849482" y="-7137"/>
                  <a:pt x="889699" y="129388"/>
                </a:cubicBezTo>
                <a:cubicBezTo>
                  <a:pt x="929916" y="265913"/>
                  <a:pt x="1162749" y="652205"/>
                  <a:pt x="1124649" y="885038"/>
                </a:cubicBezTo>
                <a:cubicBezTo>
                  <a:pt x="1086549" y="1117871"/>
                  <a:pt x="826199" y="1331655"/>
                  <a:pt x="661099" y="1526388"/>
                </a:cubicBezTo>
                <a:cubicBezTo>
                  <a:pt x="495999" y="1721121"/>
                  <a:pt x="244116" y="1870346"/>
                  <a:pt x="134049" y="2053438"/>
                </a:cubicBezTo>
                <a:cubicBezTo>
                  <a:pt x="23982" y="2236530"/>
                  <a:pt x="8107" y="2604830"/>
                  <a:pt x="699" y="2624938"/>
                </a:cubicBezTo>
                <a:cubicBezTo>
                  <a:pt x="-6709" y="2645046"/>
                  <a:pt x="46207" y="2320138"/>
                  <a:pt x="89599" y="2174088"/>
                </a:cubicBezTo>
                <a:cubicBezTo>
                  <a:pt x="132991" y="2028038"/>
                  <a:pt x="104416" y="1976180"/>
                  <a:pt x="261049" y="1748638"/>
                </a:cubicBezTo>
                <a:cubicBezTo>
                  <a:pt x="417682" y="1521096"/>
                  <a:pt x="926741" y="1092471"/>
                  <a:pt x="1029399" y="808838"/>
                </a:cubicBezTo>
                <a:cubicBezTo>
                  <a:pt x="1132057" y="525205"/>
                  <a:pt x="906632" y="179130"/>
                  <a:pt x="883349" y="65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891BAB4-BFD3-45A3-816E-FAA390E5822F}"/>
              </a:ext>
            </a:extLst>
          </p:cNvPr>
          <p:cNvSpPr/>
          <p:nvPr/>
        </p:nvSpPr>
        <p:spPr>
          <a:xfrm>
            <a:off x="8435543" y="7930462"/>
            <a:ext cx="779978" cy="2391197"/>
          </a:xfrm>
          <a:custGeom>
            <a:avLst/>
            <a:gdLst>
              <a:gd name="connsiteX0" fmla="*/ 73457 w 779978"/>
              <a:gd name="connsiteY0" fmla="*/ 45268 h 2391197"/>
              <a:gd name="connsiteX1" fmla="*/ 54407 w 779978"/>
              <a:gd name="connsiteY1" fmla="*/ 115118 h 2391197"/>
              <a:gd name="connsiteX2" fmla="*/ 664007 w 779978"/>
              <a:gd name="connsiteY2" fmla="*/ 731068 h 2391197"/>
              <a:gd name="connsiteX3" fmla="*/ 746557 w 779978"/>
              <a:gd name="connsiteY3" fmla="*/ 1499418 h 2391197"/>
              <a:gd name="connsiteX4" fmla="*/ 270307 w 779978"/>
              <a:gd name="connsiteY4" fmla="*/ 2172518 h 2391197"/>
              <a:gd name="connsiteX5" fmla="*/ 79807 w 779978"/>
              <a:gd name="connsiteY5" fmla="*/ 2382068 h 2391197"/>
              <a:gd name="connsiteX6" fmla="*/ 390957 w 779978"/>
              <a:gd name="connsiteY6" fmla="*/ 1924868 h 2391197"/>
              <a:gd name="connsiteX7" fmla="*/ 657657 w 779978"/>
              <a:gd name="connsiteY7" fmla="*/ 1016818 h 2391197"/>
              <a:gd name="connsiteX8" fmla="*/ 441757 w 779978"/>
              <a:gd name="connsiteY8" fmla="*/ 623118 h 2391197"/>
              <a:gd name="connsiteX9" fmla="*/ 73457 w 779978"/>
              <a:gd name="connsiteY9" fmla="*/ 45268 h 239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9978" h="2391197">
                <a:moveTo>
                  <a:pt x="73457" y="45268"/>
                </a:moveTo>
                <a:cubicBezTo>
                  <a:pt x="8899" y="-39399"/>
                  <a:pt x="-44018" y="818"/>
                  <a:pt x="54407" y="115118"/>
                </a:cubicBezTo>
                <a:cubicBezTo>
                  <a:pt x="152832" y="229418"/>
                  <a:pt x="548649" y="500351"/>
                  <a:pt x="664007" y="731068"/>
                </a:cubicBezTo>
                <a:cubicBezTo>
                  <a:pt x="779365" y="961785"/>
                  <a:pt x="812174" y="1259176"/>
                  <a:pt x="746557" y="1499418"/>
                </a:cubicBezTo>
                <a:cubicBezTo>
                  <a:pt x="680940" y="1739660"/>
                  <a:pt x="381432" y="2025410"/>
                  <a:pt x="270307" y="2172518"/>
                </a:cubicBezTo>
                <a:cubicBezTo>
                  <a:pt x="159182" y="2319626"/>
                  <a:pt x="59699" y="2423343"/>
                  <a:pt x="79807" y="2382068"/>
                </a:cubicBezTo>
                <a:cubicBezTo>
                  <a:pt x="99915" y="2340793"/>
                  <a:pt x="294649" y="2152410"/>
                  <a:pt x="390957" y="1924868"/>
                </a:cubicBezTo>
                <a:cubicBezTo>
                  <a:pt x="487265" y="1697326"/>
                  <a:pt x="649190" y="1233776"/>
                  <a:pt x="657657" y="1016818"/>
                </a:cubicBezTo>
                <a:cubicBezTo>
                  <a:pt x="666124" y="799860"/>
                  <a:pt x="545474" y="780810"/>
                  <a:pt x="441757" y="623118"/>
                </a:cubicBezTo>
                <a:cubicBezTo>
                  <a:pt x="338040" y="465426"/>
                  <a:pt x="138015" y="129935"/>
                  <a:pt x="73457" y="45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3E55B0C-9825-4FE0-AB0A-1B230F1E73D3}"/>
              </a:ext>
            </a:extLst>
          </p:cNvPr>
          <p:cNvSpPr/>
          <p:nvPr/>
        </p:nvSpPr>
        <p:spPr>
          <a:xfrm>
            <a:off x="7911208" y="7989646"/>
            <a:ext cx="457911" cy="2351538"/>
          </a:xfrm>
          <a:custGeom>
            <a:avLst/>
            <a:gdLst>
              <a:gd name="connsiteX0" fmla="*/ 445392 w 457911"/>
              <a:gd name="connsiteY0" fmla="*/ 49584 h 2351538"/>
              <a:gd name="connsiteX1" fmla="*/ 439042 w 457911"/>
              <a:gd name="connsiteY1" fmla="*/ 106734 h 2351538"/>
              <a:gd name="connsiteX2" fmla="*/ 369192 w 457911"/>
              <a:gd name="connsiteY2" fmla="*/ 709984 h 2351538"/>
              <a:gd name="connsiteX3" fmla="*/ 96142 w 457911"/>
              <a:gd name="connsiteY3" fmla="*/ 1211634 h 2351538"/>
              <a:gd name="connsiteX4" fmla="*/ 426342 w 457911"/>
              <a:gd name="connsiteY4" fmla="*/ 2284784 h 2351538"/>
              <a:gd name="connsiteX5" fmla="*/ 388242 w 457911"/>
              <a:gd name="connsiteY5" fmla="*/ 2126034 h 2351538"/>
              <a:gd name="connsiteX6" fmla="*/ 892 w 457911"/>
              <a:gd name="connsiteY6" fmla="*/ 1211634 h 2351538"/>
              <a:gd name="connsiteX7" fmla="*/ 286642 w 457911"/>
              <a:gd name="connsiteY7" fmla="*/ 633784 h 2351538"/>
              <a:gd name="connsiteX8" fmla="*/ 445392 w 457911"/>
              <a:gd name="connsiteY8" fmla="*/ 49584 h 23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911" h="2351538">
                <a:moveTo>
                  <a:pt x="445392" y="49584"/>
                </a:moveTo>
                <a:cubicBezTo>
                  <a:pt x="470792" y="-38258"/>
                  <a:pt x="451742" y="-3333"/>
                  <a:pt x="439042" y="106734"/>
                </a:cubicBezTo>
                <a:cubicBezTo>
                  <a:pt x="426342" y="216801"/>
                  <a:pt x="426342" y="525834"/>
                  <a:pt x="369192" y="709984"/>
                </a:cubicBezTo>
                <a:cubicBezTo>
                  <a:pt x="312042" y="894134"/>
                  <a:pt x="86617" y="949167"/>
                  <a:pt x="96142" y="1211634"/>
                </a:cubicBezTo>
                <a:cubicBezTo>
                  <a:pt x="105667" y="1474101"/>
                  <a:pt x="377659" y="2132384"/>
                  <a:pt x="426342" y="2284784"/>
                </a:cubicBezTo>
                <a:cubicBezTo>
                  <a:pt x="475025" y="2437184"/>
                  <a:pt x="459150" y="2304892"/>
                  <a:pt x="388242" y="2126034"/>
                </a:cubicBezTo>
                <a:cubicBezTo>
                  <a:pt x="317334" y="1947176"/>
                  <a:pt x="17825" y="1460342"/>
                  <a:pt x="892" y="1211634"/>
                </a:cubicBezTo>
                <a:cubicBezTo>
                  <a:pt x="-16041" y="962926"/>
                  <a:pt x="212559" y="823226"/>
                  <a:pt x="286642" y="633784"/>
                </a:cubicBezTo>
                <a:cubicBezTo>
                  <a:pt x="360725" y="444342"/>
                  <a:pt x="419992" y="137426"/>
                  <a:pt x="445392" y="49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DC7BA8C-37E2-4630-8179-355219585B0A}"/>
              </a:ext>
            </a:extLst>
          </p:cNvPr>
          <p:cNvSpPr/>
          <p:nvPr/>
        </p:nvSpPr>
        <p:spPr>
          <a:xfrm>
            <a:off x="2688945" y="2260568"/>
            <a:ext cx="601951" cy="1588009"/>
          </a:xfrm>
          <a:custGeom>
            <a:avLst/>
            <a:gdLst>
              <a:gd name="connsiteX0" fmla="*/ 600355 w 601951"/>
              <a:gd name="connsiteY0" fmla="*/ 162 h 1588009"/>
              <a:gd name="connsiteX1" fmla="*/ 320955 w 601951"/>
              <a:gd name="connsiteY1" fmla="*/ 501812 h 1588009"/>
              <a:gd name="connsiteX2" fmla="*/ 3455 w 601951"/>
              <a:gd name="connsiteY2" fmla="*/ 1568612 h 1588009"/>
              <a:gd name="connsiteX3" fmla="*/ 168555 w 601951"/>
              <a:gd name="connsiteY3" fmla="*/ 1143162 h 1588009"/>
              <a:gd name="connsiteX4" fmla="*/ 422555 w 601951"/>
              <a:gd name="connsiteY4" fmla="*/ 546262 h 1588009"/>
              <a:gd name="connsiteX5" fmla="*/ 600355 w 601951"/>
              <a:gd name="connsiteY5" fmla="*/ 162 h 158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951" h="1588009">
                <a:moveTo>
                  <a:pt x="600355" y="162"/>
                </a:moveTo>
                <a:cubicBezTo>
                  <a:pt x="583422" y="-7246"/>
                  <a:pt x="420438" y="240404"/>
                  <a:pt x="320955" y="501812"/>
                </a:cubicBezTo>
                <a:cubicBezTo>
                  <a:pt x="221472" y="763220"/>
                  <a:pt x="28855" y="1461720"/>
                  <a:pt x="3455" y="1568612"/>
                </a:cubicBezTo>
                <a:cubicBezTo>
                  <a:pt x="-21945" y="1675504"/>
                  <a:pt x="98705" y="1313554"/>
                  <a:pt x="168555" y="1143162"/>
                </a:cubicBezTo>
                <a:cubicBezTo>
                  <a:pt x="238405" y="972770"/>
                  <a:pt x="349530" y="734645"/>
                  <a:pt x="422555" y="546262"/>
                </a:cubicBezTo>
                <a:cubicBezTo>
                  <a:pt x="495580" y="357879"/>
                  <a:pt x="617288" y="7570"/>
                  <a:pt x="600355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3E5FE4A-5445-42BD-A728-67231F779246}"/>
              </a:ext>
            </a:extLst>
          </p:cNvPr>
          <p:cNvSpPr/>
          <p:nvPr/>
        </p:nvSpPr>
        <p:spPr>
          <a:xfrm>
            <a:off x="7199325" y="2350255"/>
            <a:ext cx="652591" cy="1752718"/>
          </a:xfrm>
          <a:custGeom>
            <a:avLst/>
            <a:gdLst>
              <a:gd name="connsiteX0" fmla="*/ 1575 w 652591"/>
              <a:gd name="connsiteY0" fmla="*/ 12075 h 1752718"/>
              <a:gd name="connsiteX1" fmla="*/ 439725 w 652591"/>
              <a:gd name="connsiteY1" fmla="*/ 640725 h 1752718"/>
              <a:gd name="connsiteX2" fmla="*/ 592125 w 652591"/>
              <a:gd name="connsiteY2" fmla="*/ 1726575 h 1752718"/>
              <a:gd name="connsiteX3" fmla="*/ 604825 w 652591"/>
              <a:gd name="connsiteY3" fmla="*/ 1396375 h 1752718"/>
              <a:gd name="connsiteX4" fmla="*/ 611175 w 652591"/>
              <a:gd name="connsiteY4" fmla="*/ 1180475 h 1752718"/>
              <a:gd name="connsiteX5" fmla="*/ 1575 w 652591"/>
              <a:gd name="connsiteY5" fmla="*/ 12075 h 175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591" h="1752718">
                <a:moveTo>
                  <a:pt x="1575" y="12075"/>
                </a:moveTo>
                <a:cubicBezTo>
                  <a:pt x="-27000" y="-77883"/>
                  <a:pt x="341300" y="354975"/>
                  <a:pt x="439725" y="640725"/>
                </a:cubicBezTo>
                <a:cubicBezTo>
                  <a:pt x="538150" y="926475"/>
                  <a:pt x="564608" y="1600633"/>
                  <a:pt x="592125" y="1726575"/>
                </a:cubicBezTo>
                <a:cubicBezTo>
                  <a:pt x="619642" y="1852517"/>
                  <a:pt x="601650" y="1487392"/>
                  <a:pt x="604825" y="1396375"/>
                </a:cubicBezTo>
                <a:cubicBezTo>
                  <a:pt x="608000" y="1305358"/>
                  <a:pt x="706425" y="1412250"/>
                  <a:pt x="611175" y="1180475"/>
                </a:cubicBezTo>
                <a:cubicBezTo>
                  <a:pt x="515925" y="948700"/>
                  <a:pt x="30150" y="102033"/>
                  <a:pt x="1575" y="12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CFFDF21-DCA8-4336-877B-972B825A330D}"/>
              </a:ext>
            </a:extLst>
          </p:cNvPr>
          <p:cNvSpPr/>
          <p:nvPr/>
        </p:nvSpPr>
        <p:spPr>
          <a:xfrm>
            <a:off x="6737227" y="2462430"/>
            <a:ext cx="915205" cy="2627041"/>
          </a:xfrm>
          <a:custGeom>
            <a:avLst/>
            <a:gdLst>
              <a:gd name="connsiteX0" fmla="*/ 123 w 915205"/>
              <a:gd name="connsiteY0" fmla="*/ 1500 h 2627041"/>
              <a:gd name="connsiteX1" fmla="*/ 457323 w 915205"/>
              <a:gd name="connsiteY1" fmla="*/ 693650 h 2627041"/>
              <a:gd name="connsiteX2" fmla="*/ 495423 w 915205"/>
              <a:gd name="connsiteY2" fmla="*/ 1557250 h 2627041"/>
              <a:gd name="connsiteX3" fmla="*/ 882773 w 915205"/>
              <a:gd name="connsiteY3" fmla="*/ 2566900 h 2627041"/>
              <a:gd name="connsiteX4" fmla="*/ 857373 w 915205"/>
              <a:gd name="connsiteY4" fmla="*/ 2389100 h 2627041"/>
              <a:gd name="connsiteX5" fmla="*/ 565273 w 915205"/>
              <a:gd name="connsiteY5" fmla="*/ 1379450 h 2627041"/>
              <a:gd name="connsiteX6" fmla="*/ 412873 w 915205"/>
              <a:gd name="connsiteY6" fmla="*/ 534900 h 2627041"/>
              <a:gd name="connsiteX7" fmla="*/ 123 w 915205"/>
              <a:gd name="connsiteY7" fmla="*/ 1500 h 262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205" h="2627041">
                <a:moveTo>
                  <a:pt x="123" y="1500"/>
                </a:moveTo>
                <a:cubicBezTo>
                  <a:pt x="7531" y="27958"/>
                  <a:pt x="374773" y="434358"/>
                  <a:pt x="457323" y="693650"/>
                </a:cubicBezTo>
                <a:cubicBezTo>
                  <a:pt x="539873" y="952942"/>
                  <a:pt x="424515" y="1245042"/>
                  <a:pt x="495423" y="1557250"/>
                </a:cubicBezTo>
                <a:cubicBezTo>
                  <a:pt x="566331" y="1869458"/>
                  <a:pt x="822448" y="2428258"/>
                  <a:pt x="882773" y="2566900"/>
                </a:cubicBezTo>
                <a:cubicBezTo>
                  <a:pt x="943098" y="2705542"/>
                  <a:pt x="910290" y="2587008"/>
                  <a:pt x="857373" y="2389100"/>
                </a:cubicBezTo>
                <a:cubicBezTo>
                  <a:pt x="804456" y="2191192"/>
                  <a:pt x="639356" y="1688483"/>
                  <a:pt x="565273" y="1379450"/>
                </a:cubicBezTo>
                <a:cubicBezTo>
                  <a:pt x="491190" y="1070417"/>
                  <a:pt x="506006" y="765617"/>
                  <a:pt x="412873" y="534900"/>
                </a:cubicBezTo>
                <a:cubicBezTo>
                  <a:pt x="319740" y="304183"/>
                  <a:pt x="-7285" y="-24958"/>
                  <a:pt x="123" y="1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C91BC13-04A3-411C-ACA4-F4DCB6FC480A}"/>
              </a:ext>
            </a:extLst>
          </p:cNvPr>
          <p:cNvSpPr/>
          <p:nvPr/>
        </p:nvSpPr>
        <p:spPr>
          <a:xfrm>
            <a:off x="7048406" y="2343270"/>
            <a:ext cx="1255328" cy="2581207"/>
          </a:xfrm>
          <a:custGeom>
            <a:avLst/>
            <a:gdLst>
              <a:gd name="connsiteX0" fmla="*/ 94 w 1255328"/>
              <a:gd name="connsiteY0" fmla="*/ 10 h 2581207"/>
              <a:gd name="connsiteX1" fmla="*/ 444594 w 1255328"/>
              <a:gd name="connsiteY1" fmla="*/ 1060460 h 2581207"/>
              <a:gd name="connsiteX2" fmla="*/ 704944 w 1255328"/>
              <a:gd name="connsiteY2" fmla="*/ 2095510 h 2581207"/>
              <a:gd name="connsiteX3" fmla="*/ 1231994 w 1255328"/>
              <a:gd name="connsiteY3" fmla="*/ 2546360 h 2581207"/>
              <a:gd name="connsiteX4" fmla="*/ 1104994 w 1255328"/>
              <a:gd name="connsiteY4" fmla="*/ 2476510 h 2581207"/>
              <a:gd name="connsiteX5" fmla="*/ 590644 w 1255328"/>
              <a:gd name="connsiteY5" fmla="*/ 1885960 h 2581207"/>
              <a:gd name="connsiteX6" fmla="*/ 406494 w 1255328"/>
              <a:gd name="connsiteY6" fmla="*/ 1041410 h 2581207"/>
              <a:gd name="connsiteX7" fmla="*/ 94 w 1255328"/>
              <a:gd name="connsiteY7" fmla="*/ 10 h 258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5328" h="2581207">
                <a:moveTo>
                  <a:pt x="94" y="10"/>
                </a:moveTo>
                <a:cubicBezTo>
                  <a:pt x="6444" y="3185"/>
                  <a:pt x="327119" y="711210"/>
                  <a:pt x="444594" y="1060460"/>
                </a:cubicBezTo>
                <a:cubicBezTo>
                  <a:pt x="562069" y="1409710"/>
                  <a:pt x="573711" y="1847860"/>
                  <a:pt x="704944" y="2095510"/>
                </a:cubicBezTo>
                <a:cubicBezTo>
                  <a:pt x="836177" y="2343160"/>
                  <a:pt x="1165319" y="2482860"/>
                  <a:pt x="1231994" y="2546360"/>
                </a:cubicBezTo>
                <a:cubicBezTo>
                  <a:pt x="1298669" y="2609860"/>
                  <a:pt x="1211886" y="2586577"/>
                  <a:pt x="1104994" y="2476510"/>
                </a:cubicBezTo>
                <a:cubicBezTo>
                  <a:pt x="998102" y="2366443"/>
                  <a:pt x="707061" y="2125143"/>
                  <a:pt x="590644" y="1885960"/>
                </a:cubicBezTo>
                <a:cubicBezTo>
                  <a:pt x="474227" y="1646777"/>
                  <a:pt x="502802" y="1352560"/>
                  <a:pt x="406494" y="1041410"/>
                </a:cubicBezTo>
                <a:cubicBezTo>
                  <a:pt x="310186" y="730260"/>
                  <a:pt x="-6256" y="-3165"/>
                  <a:pt x="9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65F573C3-3FA8-404A-A29E-F58170EBDF7E}"/>
              </a:ext>
            </a:extLst>
          </p:cNvPr>
          <p:cNvSpPr/>
          <p:nvPr/>
        </p:nvSpPr>
        <p:spPr>
          <a:xfrm>
            <a:off x="7260161" y="4476879"/>
            <a:ext cx="541494" cy="2628597"/>
          </a:xfrm>
          <a:custGeom>
            <a:avLst/>
            <a:gdLst>
              <a:gd name="connsiteX0" fmla="*/ 137589 w 541494"/>
              <a:gd name="connsiteY0" fmla="*/ 1 h 2628597"/>
              <a:gd name="connsiteX1" fmla="*/ 80439 w 541494"/>
              <a:gd name="connsiteY1" fmla="*/ 831851 h 2628597"/>
              <a:gd name="connsiteX2" fmla="*/ 537639 w 541494"/>
              <a:gd name="connsiteY2" fmla="*/ 1644651 h 2628597"/>
              <a:gd name="connsiteX3" fmla="*/ 302689 w 541494"/>
              <a:gd name="connsiteY3" fmla="*/ 2590801 h 2628597"/>
              <a:gd name="connsiteX4" fmla="*/ 353489 w 541494"/>
              <a:gd name="connsiteY4" fmla="*/ 2362201 h 2628597"/>
              <a:gd name="connsiteX5" fmla="*/ 455089 w 541494"/>
              <a:gd name="connsiteY5" fmla="*/ 1631951 h 2628597"/>
              <a:gd name="connsiteX6" fmla="*/ 10589 w 541494"/>
              <a:gd name="connsiteY6" fmla="*/ 838201 h 2628597"/>
              <a:gd name="connsiteX7" fmla="*/ 137589 w 541494"/>
              <a:gd name="connsiteY7" fmla="*/ 1 h 262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494" h="2628597">
                <a:moveTo>
                  <a:pt x="137589" y="1"/>
                </a:moveTo>
                <a:cubicBezTo>
                  <a:pt x="149231" y="-1057"/>
                  <a:pt x="13764" y="557743"/>
                  <a:pt x="80439" y="831851"/>
                </a:cubicBezTo>
                <a:cubicBezTo>
                  <a:pt x="147114" y="1105959"/>
                  <a:pt x="500597" y="1351493"/>
                  <a:pt x="537639" y="1644651"/>
                </a:cubicBezTo>
                <a:cubicBezTo>
                  <a:pt x="574681" y="1937809"/>
                  <a:pt x="333381" y="2471209"/>
                  <a:pt x="302689" y="2590801"/>
                </a:cubicBezTo>
                <a:cubicBezTo>
                  <a:pt x="271997" y="2710393"/>
                  <a:pt x="328089" y="2522009"/>
                  <a:pt x="353489" y="2362201"/>
                </a:cubicBezTo>
                <a:cubicBezTo>
                  <a:pt x="378889" y="2202393"/>
                  <a:pt x="512239" y="1885951"/>
                  <a:pt x="455089" y="1631951"/>
                </a:cubicBezTo>
                <a:cubicBezTo>
                  <a:pt x="397939" y="1377951"/>
                  <a:pt x="64564" y="1112309"/>
                  <a:pt x="10589" y="838201"/>
                </a:cubicBezTo>
                <a:cubicBezTo>
                  <a:pt x="-43386" y="564093"/>
                  <a:pt x="125947" y="1059"/>
                  <a:pt x="13758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1720A0EC-99A6-494B-95E1-B70A4F4C3B49}"/>
              </a:ext>
            </a:extLst>
          </p:cNvPr>
          <p:cNvSpPr/>
          <p:nvPr/>
        </p:nvSpPr>
        <p:spPr>
          <a:xfrm>
            <a:off x="2722061" y="5261585"/>
            <a:ext cx="644473" cy="1908951"/>
          </a:xfrm>
          <a:custGeom>
            <a:avLst/>
            <a:gdLst>
              <a:gd name="connsiteX0" fmla="*/ 319589 w 644473"/>
              <a:gd name="connsiteY0" fmla="*/ 85245 h 1908951"/>
              <a:gd name="connsiteX1" fmla="*/ 103689 w 644473"/>
              <a:gd name="connsiteY1" fmla="*/ 713895 h 1908951"/>
              <a:gd name="connsiteX2" fmla="*/ 598989 w 644473"/>
              <a:gd name="connsiteY2" fmla="*/ 1799745 h 1908951"/>
              <a:gd name="connsiteX3" fmla="*/ 554539 w 644473"/>
              <a:gd name="connsiteY3" fmla="*/ 1736245 h 1908951"/>
              <a:gd name="connsiteX4" fmla="*/ 2089 w 644473"/>
              <a:gd name="connsiteY4" fmla="*/ 605945 h 1908951"/>
              <a:gd name="connsiteX5" fmla="*/ 364039 w 644473"/>
              <a:gd name="connsiteY5" fmla="*/ 59845 h 1908951"/>
              <a:gd name="connsiteX6" fmla="*/ 319589 w 644473"/>
              <a:gd name="connsiteY6" fmla="*/ 85245 h 190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473" h="1908951">
                <a:moveTo>
                  <a:pt x="319589" y="85245"/>
                </a:moveTo>
                <a:cubicBezTo>
                  <a:pt x="276197" y="194253"/>
                  <a:pt x="57122" y="428145"/>
                  <a:pt x="103689" y="713895"/>
                </a:cubicBezTo>
                <a:cubicBezTo>
                  <a:pt x="150256" y="999645"/>
                  <a:pt x="523847" y="1629353"/>
                  <a:pt x="598989" y="1799745"/>
                </a:cubicBezTo>
                <a:cubicBezTo>
                  <a:pt x="674131" y="1970137"/>
                  <a:pt x="654022" y="1935212"/>
                  <a:pt x="554539" y="1736245"/>
                </a:cubicBezTo>
                <a:cubicBezTo>
                  <a:pt x="455056" y="1537278"/>
                  <a:pt x="33839" y="885345"/>
                  <a:pt x="2089" y="605945"/>
                </a:cubicBezTo>
                <a:cubicBezTo>
                  <a:pt x="-29661" y="326545"/>
                  <a:pt x="310064" y="143453"/>
                  <a:pt x="364039" y="59845"/>
                </a:cubicBezTo>
                <a:cubicBezTo>
                  <a:pt x="418014" y="-23763"/>
                  <a:pt x="362981" y="-23763"/>
                  <a:pt x="319589" y="85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4BB34658-9BF1-47A1-AA70-A3C5C27E3553}"/>
              </a:ext>
            </a:extLst>
          </p:cNvPr>
          <p:cNvSpPr/>
          <p:nvPr/>
        </p:nvSpPr>
        <p:spPr>
          <a:xfrm>
            <a:off x="7812415" y="4443460"/>
            <a:ext cx="323314" cy="2678889"/>
          </a:xfrm>
          <a:custGeom>
            <a:avLst/>
            <a:gdLst>
              <a:gd name="connsiteX0" fmla="*/ 42535 w 323314"/>
              <a:gd name="connsiteY0" fmla="*/ 109620 h 2678889"/>
              <a:gd name="connsiteX1" fmla="*/ 17135 w 323314"/>
              <a:gd name="connsiteY1" fmla="*/ 154070 h 2678889"/>
              <a:gd name="connsiteX2" fmla="*/ 201285 w 323314"/>
              <a:gd name="connsiteY2" fmla="*/ 1252620 h 2678889"/>
              <a:gd name="connsiteX3" fmla="*/ 10785 w 323314"/>
              <a:gd name="connsiteY3" fmla="*/ 2636920 h 2678889"/>
              <a:gd name="connsiteX4" fmla="*/ 125085 w 323314"/>
              <a:gd name="connsiteY4" fmla="*/ 2211470 h 2678889"/>
              <a:gd name="connsiteX5" fmla="*/ 321935 w 323314"/>
              <a:gd name="connsiteY5" fmla="*/ 1106570 h 2678889"/>
              <a:gd name="connsiteX6" fmla="*/ 42535 w 323314"/>
              <a:gd name="connsiteY6" fmla="*/ 109620 h 267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314" h="2678889">
                <a:moveTo>
                  <a:pt x="42535" y="109620"/>
                </a:moveTo>
                <a:cubicBezTo>
                  <a:pt x="-8265" y="-49130"/>
                  <a:pt x="-9323" y="-36430"/>
                  <a:pt x="17135" y="154070"/>
                </a:cubicBezTo>
                <a:cubicBezTo>
                  <a:pt x="43593" y="344570"/>
                  <a:pt x="202343" y="838812"/>
                  <a:pt x="201285" y="1252620"/>
                </a:cubicBezTo>
                <a:cubicBezTo>
                  <a:pt x="200227" y="1666428"/>
                  <a:pt x="23485" y="2477112"/>
                  <a:pt x="10785" y="2636920"/>
                </a:cubicBezTo>
                <a:cubicBezTo>
                  <a:pt x="-1915" y="2796728"/>
                  <a:pt x="73227" y="2466528"/>
                  <a:pt x="125085" y="2211470"/>
                </a:cubicBezTo>
                <a:cubicBezTo>
                  <a:pt x="176943" y="1956412"/>
                  <a:pt x="339927" y="1456878"/>
                  <a:pt x="321935" y="1106570"/>
                </a:cubicBezTo>
                <a:cubicBezTo>
                  <a:pt x="303943" y="756262"/>
                  <a:pt x="93335" y="268370"/>
                  <a:pt x="42535" y="109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3B5A984-442C-463A-97F6-15341F777A1E}"/>
              </a:ext>
            </a:extLst>
          </p:cNvPr>
          <p:cNvSpPr/>
          <p:nvPr/>
        </p:nvSpPr>
        <p:spPr>
          <a:xfrm>
            <a:off x="2312798" y="4489297"/>
            <a:ext cx="466237" cy="2265117"/>
          </a:xfrm>
          <a:custGeom>
            <a:avLst/>
            <a:gdLst>
              <a:gd name="connsiteX0" fmla="*/ 455802 w 466237"/>
              <a:gd name="connsiteY0" fmla="*/ 6633 h 2265117"/>
              <a:gd name="connsiteX1" fmla="*/ 4952 w 466237"/>
              <a:gd name="connsiteY1" fmla="*/ 679733 h 2265117"/>
              <a:gd name="connsiteX2" fmla="*/ 214502 w 466237"/>
              <a:gd name="connsiteY2" fmla="*/ 2159283 h 2265117"/>
              <a:gd name="connsiteX3" fmla="*/ 201802 w 466237"/>
              <a:gd name="connsiteY3" fmla="*/ 2044983 h 2265117"/>
              <a:gd name="connsiteX4" fmla="*/ 24002 w 466237"/>
              <a:gd name="connsiteY4" fmla="*/ 1232183 h 2265117"/>
              <a:gd name="connsiteX5" fmla="*/ 297052 w 466237"/>
              <a:gd name="connsiteY5" fmla="*/ 387633 h 2265117"/>
              <a:gd name="connsiteX6" fmla="*/ 455802 w 466237"/>
              <a:gd name="connsiteY6" fmla="*/ 6633 h 22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237" h="2265117">
                <a:moveTo>
                  <a:pt x="455802" y="6633"/>
                </a:moveTo>
                <a:cubicBezTo>
                  <a:pt x="407119" y="55316"/>
                  <a:pt x="45169" y="320958"/>
                  <a:pt x="4952" y="679733"/>
                </a:cubicBezTo>
                <a:cubicBezTo>
                  <a:pt x="-35265" y="1038508"/>
                  <a:pt x="181694" y="1931741"/>
                  <a:pt x="214502" y="2159283"/>
                </a:cubicBezTo>
                <a:cubicBezTo>
                  <a:pt x="247310" y="2386825"/>
                  <a:pt x="233552" y="2199500"/>
                  <a:pt x="201802" y="2044983"/>
                </a:cubicBezTo>
                <a:cubicBezTo>
                  <a:pt x="170052" y="1890466"/>
                  <a:pt x="8127" y="1508408"/>
                  <a:pt x="24002" y="1232183"/>
                </a:cubicBezTo>
                <a:cubicBezTo>
                  <a:pt x="39877" y="955958"/>
                  <a:pt x="222969" y="588716"/>
                  <a:pt x="297052" y="387633"/>
                </a:cubicBezTo>
                <a:cubicBezTo>
                  <a:pt x="371135" y="186550"/>
                  <a:pt x="504485" y="-42050"/>
                  <a:pt x="455802" y="6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D2B9155-CE7E-4629-9FBA-5E1A817A113D}"/>
              </a:ext>
            </a:extLst>
          </p:cNvPr>
          <p:cNvSpPr/>
          <p:nvPr/>
        </p:nvSpPr>
        <p:spPr>
          <a:xfrm>
            <a:off x="7244769" y="5432223"/>
            <a:ext cx="325713" cy="2142711"/>
          </a:xfrm>
          <a:custGeom>
            <a:avLst/>
            <a:gdLst>
              <a:gd name="connsiteX0" fmla="*/ 581 w 325713"/>
              <a:gd name="connsiteY0" fmla="*/ 3507 h 2142711"/>
              <a:gd name="connsiteX1" fmla="*/ 324431 w 325713"/>
              <a:gd name="connsiteY1" fmla="*/ 867107 h 2142711"/>
              <a:gd name="connsiteX2" fmla="*/ 114881 w 325713"/>
              <a:gd name="connsiteY2" fmla="*/ 2105357 h 2142711"/>
              <a:gd name="connsiteX3" fmla="*/ 146631 w 325713"/>
              <a:gd name="connsiteY3" fmla="*/ 1711657 h 2142711"/>
              <a:gd name="connsiteX4" fmla="*/ 241881 w 325713"/>
              <a:gd name="connsiteY4" fmla="*/ 606757 h 2142711"/>
              <a:gd name="connsiteX5" fmla="*/ 581 w 325713"/>
              <a:gd name="connsiteY5" fmla="*/ 3507 h 214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713" h="2142711">
                <a:moveTo>
                  <a:pt x="581" y="3507"/>
                </a:moveTo>
                <a:cubicBezTo>
                  <a:pt x="14339" y="46899"/>
                  <a:pt x="305381" y="516799"/>
                  <a:pt x="324431" y="867107"/>
                </a:cubicBezTo>
                <a:cubicBezTo>
                  <a:pt x="343481" y="1217415"/>
                  <a:pt x="144514" y="1964599"/>
                  <a:pt x="114881" y="2105357"/>
                </a:cubicBezTo>
                <a:cubicBezTo>
                  <a:pt x="85248" y="2246115"/>
                  <a:pt x="125464" y="1961424"/>
                  <a:pt x="146631" y="1711657"/>
                </a:cubicBezTo>
                <a:cubicBezTo>
                  <a:pt x="167798" y="1461890"/>
                  <a:pt x="261989" y="885099"/>
                  <a:pt x="241881" y="606757"/>
                </a:cubicBezTo>
                <a:cubicBezTo>
                  <a:pt x="221773" y="328415"/>
                  <a:pt x="-13177" y="-39885"/>
                  <a:pt x="581" y="3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1604155-594B-45CC-AD67-0731FE5EF8AC}"/>
              </a:ext>
            </a:extLst>
          </p:cNvPr>
          <p:cNvSpPr/>
          <p:nvPr/>
        </p:nvSpPr>
        <p:spPr>
          <a:xfrm>
            <a:off x="6439918" y="5786020"/>
            <a:ext cx="657566" cy="2773051"/>
          </a:xfrm>
          <a:custGeom>
            <a:avLst/>
            <a:gdLst>
              <a:gd name="connsiteX0" fmla="*/ 653032 w 657566"/>
              <a:gd name="connsiteY0" fmla="*/ 5310 h 2773051"/>
              <a:gd name="connsiteX1" fmla="*/ 487932 w 657566"/>
              <a:gd name="connsiteY1" fmla="*/ 1484860 h 2773051"/>
              <a:gd name="connsiteX2" fmla="*/ 106932 w 657566"/>
              <a:gd name="connsiteY2" fmla="*/ 2208760 h 2773051"/>
              <a:gd name="connsiteX3" fmla="*/ 5332 w 657566"/>
              <a:gd name="connsiteY3" fmla="*/ 2767560 h 2773051"/>
              <a:gd name="connsiteX4" fmla="*/ 30732 w 657566"/>
              <a:gd name="connsiteY4" fmla="*/ 2456410 h 2773051"/>
              <a:gd name="connsiteX5" fmla="*/ 170432 w 657566"/>
              <a:gd name="connsiteY5" fmla="*/ 1853160 h 2773051"/>
              <a:gd name="connsiteX6" fmla="*/ 570482 w 657566"/>
              <a:gd name="connsiteY6" fmla="*/ 1021310 h 2773051"/>
              <a:gd name="connsiteX7" fmla="*/ 653032 w 657566"/>
              <a:gd name="connsiteY7" fmla="*/ 5310 h 277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566" h="2773051">
                <a:moveTo>
                  <a:pt x="653032" y="5310"/>
                </a:moveTo>
                <a:cubicBezTo>
                  <a:pt x="639274" y="82568"/>
                  <a:pt x="578949" y="1117618"/>
                  <a:pt x="487932" y="1484860"/>
                </a:cubicBezTo>
                <a:cubicBezTo>
                  <a:pt x="396915" y="1852102"/>
                  <a:pt x="187365" y="1994977"/>
                  <a:pt x="106932" y="2208760"/>
                </a:cubicBezTo>
                <a:cubicBezTo>
                  <a:pt x="26499" y="2422543"/>
                  <a:pt x="18032" y="2726285"/>
                  <a:pt x="5332" y="2767560"/>
                </a:cubicBezTo>
                <a:cubicBezTo>
                  <a:pt x="-7368" y="2808835"/>
                  <a:pt x="3215" y="2608810"/>
                  <a:pt x="30732" y="2456410"/>
                </a:cubicBezTo>
                <a:cubicBezTo>
                  <a:pt x="58249" y="2304010"/>
                  <a:pt x="80474" y="2092343"/>
                  <a:pt x="170432" y="1853160"/>
                </a:cubicBezTo>
                <a:cubicBezTo>
                  <a:pt x="260390" y="1613977"/>
                  <a:pt x="488990" y="1328227"/>
                  <a:pt x="570482" y="1021310"/>
                </a:cubicBezTo>
                <a:cubicBezTo>
                  <a:pt x="651974" y="714393"/>
                  <a:pt x="666790" y="-71948"/>
                  <a:pt x="653032" y="5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4A86A61F-2E9C-4D38-9796-6785024ACFFF}"/>
              </a:ext>
            </a:extLst>
          </p:cNvPr>
          <p:cNvSpPr/>
          <p:nvPr/>
        </p:nvSpPr>
        <p:spPr>
          <a:xfrm>
            <a:off x="2680359" y="6836807"/>
            <a:ext cx="695845" cy="1506490"/>
          </a:xfrm>
          <a:custGeom>
            <a:avLst/>
            <a:gdLst>
              <a:gd name="connsiteX0" fmla="*/ 28974 w 695845"/>
              <a:gd name="connsiteY0" fmla="*/ 46723 h 1506490"/>
              <a:gd name="connsiteX1" fmla="*/ 164441 w 695845"/>
              <a:gd name="connsiteY1" fmla="*/ 122923 h 1506490"/>
              <a:gd name="connsiteX2" fmla="*/ 587774 w 695845"/>
              <a:gd name="connsiteY2" fmla="*/ 656323 h 1506490"/>
              <a:gd name="connsiteX3" fmla="*/ 113641 w 695845"/>
              <a:gd name="connsiteY3" fmla="*/ 1494523 h 1506490"/>
              <a:gd name="connsiteX4" fmla="*/ 367641 w 695845"/>
              <a:gd name="connsiteY4" fmla="*/ 1121990 h 1506490"/>
              <a:gd name="connsiteX5" fmla="*/ 689374 w 695845"/>
              <a:gd name="connsiteY5" fmla="*/ 715590 h 1506490"/>
              <a:gd name="connsiteX6" fmla="*/ 28974 w 695845"/>
              <a:gd name="connsiteY6" fmla="*/ 46723 h 150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845" h="1506490">
                <a:moveTo>
                  <a:pt x="28974" y="46723"/>
                </a:moveTo>
                <a:cubicBezTo>
                  <a:pt x="-58515" y="-52055"/>
                  <a:pt x="71308" y="21323"/>
                  <a:pt x="164441" y="122923"/>
                </a:cubicBezTo>
                <a:cubicBezTo>
                  <a:pt x="257574" y="224523"/>
                  <a:pt x="596241" y="427723"/>
                  <a:pt x="587774" y="656323"/>
                </a:cubicBezTo>
                <a:cubicBezTo>
                  <a:pt x="579307" y="884923"/>
                  <a:pt x="150330" y="1416912"/>
                  <a:pt x="113641" y="1494523"/>
                </a:cubicBezTo>
                <a:cubicBezTo>
                  <a:pt x="76952" y="1572134"/>
                  <a:pt x="271686" y="1251812"/>
                  <a:pt x="367641" y="1121990"/>
                </a:cubicBezTo>
                <a:cubicBezTo>
                  <a:pt x="463597" y="992168"/>
                  <a:pt x="741585" y="899034"/>
                  <a:pt x="689374" y="715590"/>
                </a:cubicBezTo>
                <a:cubicBezTo>
                  <a:pt x="637163" y="532146"/>
                  <a:pt x="116463" y="145501"/>
                  <a:pt x="28974" y="46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7BFBCE7-A96D-48E5-8075-3F0F574A2C19}"/>
              </a:ext>
            </a:extLst>
          </p:cNvPr>
          <p:cNvSpPr/>
          <p:nvPr/>
        </p:nvSpPr>
        <p:spPr>
          <a:xfrm>
            <a:off x="2647951" y="7343944"/>
            <a:ext cx="483749" cy="1746430"/>
          </a:xfrm>
          <a:custGeom>
            <a:avLst/>
            <a:gdLst>
              <a:gd name="connsiteX0" fmla="*/ 188382 w 483749"/>
              <a:gd name="connsiteY0" fmla="*/ 5253 h 1746430"/>
              <a:gd name="connsiteX1" fmla="*/ 264582 w 483749"/>
              <a:gd name="connsiteY1" fmla="*/ 115319 h 1746430"/>
              <a:gd name="connsiteX2" fmla="*/ 95249 w 483749"/>
              <a:gd name="connsiteY2" fmla="*/ 784186 h 1746430"/>
              <a:gd name="connsiteX3" fmla="*/ 476249 w 483749"/>
              <a:gd name="connsiteY3" fmla="*/ 1715519 h 1746430"/>
              <a:gd name="connsiteX4" fmla="*/ 323849 w 483749"/>
              <a:gd name="connsiteY4" fmla="*/ 1469986 h 1746430"/>
              <a:gd name="connsiteX5" fmla="*/ 27516 w 483749"/>
              <a:gd name="connsiteY5" fmla="*/ 936586 h 1746430"/>
              <a:gd name="connsiteX6" fmla="*/ 35982 w 483749"/>
              <a:gd name="connsiteY6" fmla="*/ 394719 h 1746430"/>
              <a:gd name="connsiteX7" fmla="*/ 230716 w 483749"/>
              <a:gd name="connsiteY7" fmla="*/ 174586 h 1746430"/>
              <a:gd name="connsiteX8" fmla="*/ 188382 w 483749"/>
              <a:gd name="connsiteY8" fmla="*/ 5253 h 174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49" h="1746430">
                <a:moveTo>
                  <a:pt x="188382" y="5253"/>
                </a:moveTo>
                <a:cubicBezTo>
                  <a:pt x="194026" y="-4625"/>
                  <a:pt x="280104" y="-14503"/>
                  <a:pt x="264582" y="115319"/>
                </a:cubicBezTo>
                <a:cubicBezTo>
                  <a:pt x="249060" y="245141"/>
                  <a:pt x="59971" y="517486"/>
                  <a:pt x="95249" y="784186"/>
                </a:cubicBezTo>
                <a:cubicBezTo>
                  <a:pt x="130527" y="1050886"/>
                  <a:pt x="438149" y="1601219"/>
                  <a:pt x="476249" y="1715519"/>
                </a:cubicBezTo>
                <a:cubicBezTo>
                  <a:pt x="514349" y="1829819"/>
                  <a:pt x="398638" y="1599808"/>
                  <a:pt x="323849" y="1469986"/>
                </a:cubicBezTo>
                <a:cubicBezTo>
                  <a:pt x="249060" y="1340164"/>
                  <a:pt x="75494" y="1115797"/>
                  <a:pt x="27516" y="936586"/>
                </a:cubicBezTo>
                <a:cubicBezTo>
                  <a:pt x="-20462" y="757375"/>
                  <a:pt x="2115" y="521719"/>
                  <a:pt x="35982" y="394719"/>
                </a:cubicBezTo>
                <a:cubicBezTo>
                  <a:pt x="69849" y="267719"/>
                  <a:pt x="205316" y="240908"/>
                  <a:pt x="230716" y="174586"/>
                </a:cubicBezTo>
                <a:cubicBezTo>
                  <a:pt x="256116" y="108264"/>
                  <a:pt x="182738" y="15131"/>
                  <a:pt x="188382" y="5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841A8CB-ED99-4274-88CC-C8D25B3E216C}"/>
              </a:ext>
            </a:extLst>
          </p:cNvPr>
          <p:cNvSpPr/>
          <p:nvPr/>
        </p:nvSpPr>
        <p:spPr>
          <a:xfrm>
            <a:off x="3469965" y="7831778"/>
            <a:ext cx="1300632" cy="2231488"/>
          </a:xfrm>
          <a:custGeom>
            <a:avLst/>
            <a:gdLst>
              <a:gd name="connsiteX0" fmla="*/ 1368 w 1300632"/>
              <a:gd name="connsiteY0" fmla="*/ 19 h 2231488"/>
              <a:gd name="connsiteX1" fmla="*/ 526302 w 1300632"/>
              <a:gd name="connsiteY1" fmla="*/ 914419 h 2231488"/>
              <a:gd name="connsiteX2" fmla="*/ 1186702 w 1300632"/>
              <a:gd name="connsiteY2" fmla="*/ 1303885 h 2231488"/>
              <a:gd name="connsiteX3" fmla="*/ 1279835 w 1300632"/>
              <a:gd name="connsiteY3" fmla="*/ 2209819 h 2231488"/>
              <a:gd name="connsiteX4" fmla="*/ 1288302 w 1300632"/>
              <a:gd name="connsiteY4" fmla="*/ 1896552 h 2231488"/>
              <a:gd name="connsiteX5" fmla="*/ 1135902 w 1300632"/>
              <a:gd name="connsiteY5" fmla="*/ 1312352 h 2231488"/>
              <a:gd name="connsiteX6" fmla="*/ 399302 w 1300632"/>
              <a:gd name="connsiteY6" fmla="*/ 889019 h 2231488"/>
              <a:gd name="connsiteX7" fmla="*/ 1368 w 1300632"/>
              <a:gd name="connsiteY7" fmla="*/ 19 h 223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0632" h="2231488">
                <a:moveTo>
                  <a:pt x="1368" y="19"/>
                </a:moveTo>
                <a:cubicBezTo>
                  <a:pt x="22535" y="4252"/>
                  <a:pt x="328746" y="697108"/>
                  <a:pt x="526302" y="914419"/>
                </a:cubicBezTo>
                <a:cubicBezTo>
                  <a:pt x="723858" y="1131730"/>
                  <a:pt x="1061113" y="1087985"/>
                  <a:pt x="1186702" y="1303885"/>
                </a:cubicBezTo>
                <a:cubicBezTo>
                  <a:pt x="1312291" y="1519785"/>
                  <a:pt x="1262902" y="2111041"/>
                  <a:pt x="1279835" y="2209819"/>
                </a:cubicBezTo>
                <a:cubicBezTo>
                  <a:pt x="1296768" y="2308597"/>
                  <a:pt x="1312291" y="2046130"/>
                  <a:pt x="1288302" y="1896552"/>
                </a:cubicBezTo>
                <a:cubicBezTo>
                  <a:pt x="1264313" y="1746974"/>
                  <a:pt x="1284069" y="1480274"/>
                  <a:pt x="1135902" y="1312352"/>
                </a:cubicBezTo>
                <a:cubicBezTo>
                  <a:pt x="987735" y="1144430"/>
                  <a:pt x="589802" y="1111974"/>
                  <a:pt x="399302" y="889019"/>
                </a:cubicBezTo>
                <a:cubicBezTo>
                  <a:pt x="208802" y="666064"/>
                  <a:pt x="-19799" y="-4214"/>
                  <a:pt x="136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DB3690A-9C73-46CC-93F7-A601EF47B322}"/>
              </a:ext>
            </a:extLst>
          </p:cNvPr>
          <p:cNvSpPr/>
          <p:nvPr/>
        </p:nvSpPr>
        <p:spPr>
          <a:xfrm>
            <a:off x="6881440" y="8031069"/>
            <a:ext cx="756155" cy="2821555"/>
          </a:xfrm>
          <a:custGeom>
            <a:avLst/>
            <a:gdLst>
              <a:gd name="connsiteX0" fmla="*/ 603093 w 756155"/>
              <a:gd name="connsiteY0" fmla="*/ 54728 h 2821555"/>
              <a:gd name="connsiteX1" fmla="*/ 586160 w 756155"/>
              <a:gd name="connsiteY1" fmla="*/ 113994 h 2821555"/>
              <a:gd name="connsiteX2" fmla="*/ 289827 w 756155"/>
              <a:gd name="connsiteY2" fmla="*/ 875994 h 2821555"/>
              <a:gd name="connsiteX3" fmla="*/ 620027 w 756155"/>
              <a:gd name="connsiteY3" fmla="*/ 1841194 h 2821555"/>
              <a:gd name="connsiteX4" fmla="*/ 10427 w 756155"/>
              <a:gd name="connsiteY4" fmla="*/ 2797928 h 2821555"/>
              <a:gd name="connsiteX5" fmla="*/ 272893 w 756155"/>
              <a:gd name="connsiteY5" fmla="*/ 2476194 h 2821555"/>
              <a:gd name="connsiteX6" fmla="*/ 755493 w 756155"/>
              <a:gd name="connsiteY6" fmla="*/ 1883528 h 2821555"/>
              <a:gd name="connsiteX7" fmla="*/ 382960 w 756155"/>
              <a:gd name="connsiteY7" fmla="*/ 613528 h 2821555"/>
              <a:gd name="connsiteX8" fmla="*/ 603093 w 756155"/>
              <a:gd name="connsiteY8" fmla="*/ 54728 h 282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155" h="2821555">
                <a:moveTo>
                  <a:pt x="603093" y="54728"/>
                </a:moveTo>
                <a:cubicBezTo>
                  <a:pt x="636960" y="-28528"/>
                  <a:pt x="638371" y="-22884"/>
                  <a:pt x="586160" y="113994"/>
                </a:cubicBezTo>
                <a:cubicBezTo>
                  <a:pt x="533949" y="250872"/>
                  <a:pt x="284182" y="588127"/>
                  <a:pt x="289827" y="875994"/>
                </a:cubicBezTo>
                <a:cubicBezTo>
                  <a:pt x="295471" y="1163861"/>
                  <a:pt x="666594" y="1520872"/>
                  <a:pt x="620027" y="1841194"/>
                </a:cubicBezTo>
                <a:cubicBezTo>
                  <a:pt x="573460" y="2161516"/>
                  <a:pt x="68283" y="2692095"/>
                  <a:pt x="10427" y="2797928"/>
                </a:cubicBezTo>
                <a:cubicBezTo>
                  <a:pt x="-47429" y="2903761"/>
                  <a:pt x="148715" y="2628594"/>
                  <a:pt x="272893" y="2476194"/>
                </a:cubicBezTo>
                <a:cubicBezTo>
                  <a:pt x="397071" y="2323794"/>
                  <a:pt x="737148" y="2193972"/>
                  <a:pt x="755493" y="1883528"/>
                </a:cubicBezTo>
                <a:cubicBezTo>
                  <a:pt x="773838" y="1573084"/>
                  <a:pt x="405538" y="923972"/>
                  <a:pt x="382960" y="613528"/>
                </a:cubicBezTo>
                <a:cubicBezTo>
                  <a:pt x="360382" y="303084"/>
                  <a:pt x="569226" y="137984"/>
                  <a:pt x="603093" y="54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A37485B-F1E5-4FD6-A2BA-3B4A07270F4D}"/>
              </a:ext>
            </a:extLst>
          </p:cNvPr>
          <p:cNvSpPr/>
          <p:nvPr/>
        </p:nvSpPr>
        <p:spPr>
          <a:xfrm>
            <a:off x="3098789" y="8203431"/>
            <a:ext cx="1050894" cy="2085324"/>
          </a:xfrm>
          <a:custGeom>
            <a:avLst/>
            <a:gdLst>
              <a:gd name="connsiteX0" fmla="*/ 11 w 1050894"/>
              <a:gd name="connsiteY0" fmla="*/ 899 h 2085324"/>
              <a:gd name="connsiteX1" fmla="*/ 304811 w 1050894"/>
              <a:gd name="connsiteY1" fmla="*/ 906832 h 2085324"/>
              <a:gd name="connsiteX2" fmla="*/ 889011 w 1050894"/>
              <a:gd name="connsiteY2" fmla="*/ 1211632 h 2085324"/>
              <a:gd name="connsiteX3" fmla="*/ 508011 w 1050894"/>
              <a:gd name="connsiteY3" fmla="*/ 2075232 h 2085324"/>
              <a:gd name="connsiteX4" fmla="*/ 855144 w 1050894"/>
              <a:gd name="connsiteY4" fmla="*/ 1651899 h 2085324"/>
              <a:gd name="connsiteX5" fmla="*/ 1024478 w 1050894"/>
              <a:gd name="connsiteY5" fmla="*/ 1169299 h 2085324"/>
              <a:gd name="connsiteX6" fmla="*/ 296344 w 1050894"/>
              <a:gd name="connsiteY6" fmla="*/ 745966 h 2085324"/>
              <a:gd name="connsiteX7" fmla="*/ 11 w 1050894"/>
              <a:gd name="connsiteY7" fmla="*/ 899 h 208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0894" h="2085324">
                <a:moveTo>
                  <a:pt x="11" y="899"/>
                </a:moveTo>
                <a:cubicBezTo>
                  <a:pt x="1422" y="27710"/>
                  <a:pt x="156644" y="705043"/>
                  <a:pt x="304811" y="906832"/>
                </a:cubicBezTo>
                <a:cubicBezTo>
                  <a:pt x="452978" y="1108621"/>
                  <a:pt x="855144" y="1016899"/>
                  <a:pt x="889011" y="1211632"/>
                </a:cubicBezTo>
                <a:cubicBezTo>
                  <a:pt x="922878" y="1406365"/>
                  <a:pt x="513656" y="2001854"/>
                  <a:pt x="508011" y="2075232"/>
                </a:cubicBezTo>
                <a:cubicBezTo>
                  <a:pt x="502366" y="2148610"/>
                  <a:pt x="769066" y="1802888"/>
                  <a:pt x="855144" y="1651899"/>
                </a:cubicBezTo>
                <a:cubicBezTo>
                  <a:pt x="941222" y="1500910"/>
                  <a:pt x="1117611" y="1320288"/>
                  <a:pt x="1024478" y="1169299"/>
                </a:cubicBezTo>
                <a:cubicBezTo>
                  <a:pt x="931345" y="1018310"/>
                  <a:pt x="469911" y="937877"/>
                  <a:pt x="296344" y="745966"/>
                </a:cubicBezTo>
                <a:cubicBezTo>
                  <a:pt x="122777" y="554055"/>
                  <a:pt x="-1400" y="-25912"/>
                  <a:pt x="11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6A8BDB2-F5BA-43A5-BBA0-4741501A8C80}"/>
              </a:ext>
            </a:extLst>
          </p:cNvPr>
          <p:cNvSpPr/>
          <p:nvPr/>
        </p:nvSpPr>
        <p:spPr>
          <a:xfrm>
            <a:off x="2570753" y="8448911"/>
            <a:ext cx="808770" cy="2810361"/>
          </a:xfrm>
          <a:custGeom>
            <a:avLst/>
            <a:gdLst>
              <a:gd name="connsiteX0" fmla="*/ 45447 w 808770"/>
              <a:gd name="connsiteY0" fmla="*/ 952 h 2810361"/>
              <a:gd name="connsiteX1" fmla="*/ 11580 w 808770"/>
              <a:gd name="connsiteY1" fmla="*/ 940752 h 2810361"/>
              <a:gd name="connsiteX2" fmla="*/ 248647 w 808770"/>
              <a:gd name="connsiteY2" fmla="*/ 1846686 h 2810361"/>
              <a:gd name="connsiteX3" fmla="*/ 798980 w 808770"/>
              <a:gd name="connsiteY3" fmla="*/ 2794952 h 2810361"/>
              <a:gd name="connsiteX4" fmla="*/ 587314 w 808770"/>
              <a:gd name="connsiteY4" fmla="*/ 2397019 h 2810361"/>
              <a:gd name="connsiteX5" fmla="*/ 409514 w 808770"/>
              <a:gd name="connsiteY5" fmla="*/ 1905952 h 2810361"/>
              <a:gd name="connsiteX6" fmla="*/ 121647 w 808770"/>
              <a:gd name="connsiteY6" fmla="*/ 788352 h 2810361"/>
              <a:gd name="connsiteX7" fmla="*/ 45447 w 808770"/>
              <a:gd name="connsiteY7" fmla="*/ 952 h 281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770" h="2810361">
                <a:moveTo>
                  <a:pt x="45447" y="952"/>
                </a:moveTo>
                <a:cubicBezTo>
                  <a:pt x="27102" y="26352"/>
                  <a:pt x="-22287" y="633130"/>
                  <a:pt x="11580" y="940752"/>
                </a:cubicBezTo>
                <a:cubicBezTo>
                  <a:pt x="45447" y="1248374"/>
                  <a:pt x="117414" y="1537653"/>
                  <a:pt x="248647" y="1846686"/>
                </a:cubicBezTo>
                <a:cubicBezTo>
                  <a:pt x="379880" y="2155719"/>
                  <a:pt x="742536" y="2703230"/>
                  <a:pt x="798980" y="2794952"/>
                </a:cubicBezTo>
                <a:cubicBezTo>
                  <a:pt x="855424" y="2886674"/>
                  <a:pt x="652225" y="2545186"/>
                  <a:pt x="587314" y="2397019"/>
                </a:cubicBezTo>
                <a:cubicBezTo>
                  <a:pt x="522403" y="2248852"/>
                  <a:pt x="487125" y="2174063"/>
                  <a:pt x="409514" y="1905952"/>
                </a:cubicBezTo>
                <a:cubicBezTo>
                  <a:pt x="331903" y="1637841"/>
                  <a:pt x="179503" y="1112908"/>
                  <a:pt x="121647" y="788352"/>
                </a:cubicBezTo>
                <a:cubicBezTo>
                  <a:pt x="63791" y="463797"/>
                  <a:pt x="63792" y="-24448"/>
                  <a:pt x="45447" y="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132FF232-645E-4DDD-AD99-ACB160CB9379}"/>
              </a:ext>
            </a:extLst>
          </p:cNvPr>
          <p:cNvSpPr/>
          <p:nvPr/>
        </p:nvSpPr>
        <p:spPr>
          <a:xfrm>
            <a:off x="3576381" y="9547757"/>
            <a:ext cx="1206139" cy="1010392"/>
          </a:xfrm>
          <a:custGeom>
            <a:avLst/>
            <a:gdLst>
              <a:gd name="connsiteX0" fmla="*/ 5019 w 1206139"/>
              <a:gd name="connsiteY0" fmla="*/ 146706 h 1010392"/>
              <a:gd name="connsiteX1" fmla="*/ 1046419 w 1206139"/>
              <a:gd name="connsiteY1" fmla="*/ 273706 h 1010392"/>
              <a:gd name="connsiteX2" fmla="*/ 690819 w 1206139"/>
              <a:gd name="connsiteY2" fmla="*/ 1001840 h 1010392"/>
              <a:gd name="connsiteX3" fmla="*/ 961752 w 1206139"/>
              <a:gd name="connsiteY3" fmla="*/ 646240 h 1010392"/>
              <a:gd name="connsiteX4" fmla="*/ 1198819 w 1206139"/>
              <a:gd name="connsiteY4" fmla="*/ 248306 h 1010392"/>
              <a:gd name="connsiteX5" fmla="*/ 673886 w 1206139"/>
              <a:gd name="connsiteY5" fmla="*/ 2773 h 1010392"/>
              <a:gd name="connsiteX6" fmla="*/ 5019 w 1206139"/>
              <a:gd name="connsiteY6" fmla="*/ 146706 h 10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139" h="1010392">
                <a:moveTo>
                  <a:pt x="5019" y="146706"/>
                </a:moveTo>
                <a:cubicBezTo>
                  <a:pt x="67108" y="191861"/>
                  <a:pt x="932119" y="131184"/>
                  <a:pt x="1046419" y="273706"/>
                </a:cubicBezTo>
                <a:cubicBezTo>
                  <a:pt x="1160719" y="416228"/>
                  <a:pt x="704930" y="939751"/>
                  <a:pt x="690819" y="1001840"/>
                </a:cubicBezTo>
                <a:cubicBezTo>
                  <a:pt x="676708" y="1063929"/>
                  <a:pt x="877085" y="771829"/>
                  <a:pt x="961752" y="646240"/>
                </a:cubicBezTo>
                <a:cubicBezTo>
                  <a:pt x="1046419" y="520651"/>
                  <a:pt x="1246797" y="355550"/>
                  <a:pt x="1198819" y="248306"/>
                </a:cubicBezTo>
                <a:cubicBezTo>
                  <a:pt x="1150841" y="141062"/>
                  <a:pt x="874264" y="25351"/>
                  <a:pt x="673886" y="2773"/>
                </a:cubicBezTo>
                <a:cubicBezTo>
                  <a:pt x="473508" y="-19805"/>
                  <a:pt x="-57070" y="101551"/>
                  <a:pt x="5019" y="146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F3901BA-F33C-4619-9C9A-F81E6EF8ABE4}"/>
              </a:ext>
            </a:extLst>
          </p:cNvPr>
          <p:cNvSpPr/>
          <p:nvPr/>
        </p:nvSpPr>
        <p:spPr>
          <a:xfrm>
            <a:off x="3573602" y="10069570"/>
            <a:ext cx="1213696" cy="437700"/>
          </a:xfrm>
          <a:custGeom>
            <a:avLst/>
            <a:gdLst>
              <a:gd name="connsiteX0" fmla="*/ 117865 w 1213696"/>
              <a:gd name="connsiteY0" fmla="*/ 31293 h 437700"/>
              <a:gd name="connsiteX1" fmla="*/ 829065 w 1213696"/>
              <a:gd name="connsiteY1" fmla="*/ 149827 h 437700"/>
              <a:gd name="connsiteX2" fmla="*/ 1210065 w 1213696"/>
              <a:gd name="connsiteY2" fmla="*/ 437693 h 437700"/>
              <a:gd name="connsiteX3" fmla="*/ 998398 w 1213696"/>
              <a:gd name="connsiteY3" fmla="*/ 158293 h 437700"/>
              <a:gd name="connsiteX4" fmla="*/ 625865 w 1213696"/>
              <a:gd name="connsiteY4" fmla="*/ 5893 h 437700"/>
              <a:gd name="connsiteX5" fmla="*/ 50131 w 1213696"/>
              <a:gd name="connsiteY5" fmla="*/ 31293 h 437700"/>
              <a:gd name="connsiteX6" fmla="*/ 117865 w 1213696"/>
              <a:gd name="connsiteY6" fmla="*/ 31293 h 43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696" h="437700">
                <a:moveTo>
                  <a:pt x="117865" y="31293"/>
                </a:moveTo>
                <a:cubicBezTo>
                  <a:pt x="247687" y="51049"/>
                  <a:pt x="647032" y="82094"/>
                  <a:pt x="829065" y="149827"/>
                </a:cubicBezTo>
                <a:cubicBezTo>
                  <a:pt x="1011098" y="217560"/>
                  <a:pt x="1181843" y="436282"/>
                  <a:pt x="1210065" y="437693"/>
                </a:cubicBezTo>
                <a:cubicBezTo>
                  <a:pt x="1238287" y="439104"/>
                  <a:pt x="1095765" y="230260"/>
                  <a:pt x="998398" y="158293"/>
                </a:cubicBezTo>
                <a:cubicBezTo>
                  <a:pt x="901031" y="86326"/>
                  <a:pt x="783910" y="27060"/>
                  <a:pt x="625865" y="5893"/>
                </a:cubicBezTo>
                <a:cubicBezTo>
                  <a:pt x="467820" y="-15274"/>
                  <a:pt x="134798" y="27060"/>
                  <a:pt x="50131" y="31293"/>
                </a:cubicBezTo>
                <a:cubicBezTo>
                  <a:pt x="-34536" y="35526"/>
                  <a:pt x="-11957" y="11537"/>
                  <a:pt x="117865" y="31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9D4251C-6A7C-461E-A48D-FEBC0C49B07F}"/>
              </a:ext>
            </a:extLst>
          </p:cNvPr>
          <p:cNvSpPr/>
          <p:nvPr/>
        </p:nvSpPr>
        <p:spPr>
          <a:xfrm>
            <a:off x="4580418" y="8881631"/>
            <a:ext cx="617903" cy="1772102"/>
          </a:xfrm>
          <a:custGeom>
            <a:avLst/>
            <a:gdLst>
              <a:gd name="connsiteX0" fmla="*/ 59315 w 617903"/>
              <a:gd name="connsiteY0" fmla="*/ 42366 h 1772102"/>
              <a:gd name="connsiteX1" fmla="*/ 127049 w 617903"/>
              <a:gd name="connsiteY1" fmla="*/ 101632 h 1772102"/>
              <a:gd name="connsiteX2" fmla="*/ 491115 w 617903"/>
              <a:gd name="connsiteY2" fmla="*/ 762032 h 1772102"/>
              <a:gd name="connsiteX3" fmla="*/ 49 w 617903"/>
              <a:gd name="connsiteY3" fmla="*/ 1769566 h 1772102"/>
              <a:gd name="connsiteX4" fmla="*/ 524982 w 617903"/>
              <a:gd name="connsiteY4" fmla="*/ 1032966 h 1772102"/>
              <a:gd name="connsiteX5" fmla="*/ 575782 w 617903"/>
              <a:gd name="connsiteY5" fmla="*/ 499566 h 1772102"/>
              <a:gd name="connsiteX6" fmla="*/ 59315 w 617903"/>
              <a:gd name="connsiteY6" fmla="*/ 42366 h 177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903" h="1772102">
                <a:moveTo>
                  <a:pt x="59315" y="42366"/>
                </a:moveTo>
                <a:cubicBezTo>
                  <a:pt x="-15474" y="-23956"/>
                  <a:pt x="55082" y="-18312"/>
                  <a:pt x="127049" y="101632"/>
                </a:cubicBezTo>
                <a:cubicBezTo>
                  <a:pt x="199016" y="221576"/>
                  <a:pt x="512282" y="484043"/>
                  <a:pt x="491115" y="762032"/>
                </a:cubicBezTo>
                <a:cubicBezTo>
                  <a:pt x="469948" y="1040021"/>
                  <a:pt x="-5596" y="1724410"/>
                  <a:pt x="49" y="1769566"/>
                </a:cubicBezTo>
                <a:cubicBezTo>
                  <a:pt x="5693" y="1814722"/>
                  <a:pt x="429027" y="1244633"/>
                  <a:pt x="524982" y="1032966"/>
                </a:cubicBezTo>
                <a:cubicBezTo>
                  <a:pt x="620937" y="821299"/>
                  <a:pt x="650571" y="667488"/>
                  <a:pt x="575782" y="499566"/>
                </a:cubicBezTo>
                <a:cubicBezTo>
                  <a:pt x="500993" y="331644"/>
                  <a:pt x="134104" y="108688"/>
                  <a:pt x="59315" y="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598C6922-018C-4860-9BE6-6B1BA6BD84B9}"/>
              </a:ext>
            </a:extLst>
          </p:cNvPr>
          <p:cNvSpPr/>
          <p:nvPr/>
        </p:nvSpPr>
        <p:spPr>
          <a:xfrm>
            <a:off x="7392481" y="9332563"/>
            <a:ext cx="887923" cy="1941169"/>
          </a:xfrm>
          <a:custGeom>
            <a:avLst/>
            <a:gdLst>
              <a:gd name="connsiteX0" fmla="*/ 379919 w 887923"/>
              <a:gd name="connsiteY0" fmla="*/ 107900 h 1941169"/>
              <a:gd name="connsiteX1" fmla="*/ 506919 w 887923"/>
              <a:gd name="connsiteY1" fmla="*/ 243367 h 1941169"/>
              <a:gd name="connsiteX2" fmla="*/ 786319 w 887923"/>
              <a:gd name="connsiteY2" fmla="*/ 1030767 h 1941169"/>
              <a:gd name="connsiteX3" fmla="*/ 7386 w 887923"/>
              <a:gd name="connsiteY3" fmla="*/ 1919767 h 1941169"/>
              <a:gd name="connsiteX4" fmla="*/ 422252 w 887923"/>
              <a:gd name="connsiteY4" fmla="*/ 1614967 h 1941169"/>
              <a:gd name="connsiteX5" fmla="*/ 887919 w 887923"/>
              <a:gd name="connsiteY5" fmla="*/ 1056167 h 1941169"/>
              <a:gd name="connsiteX6" fmla="*/ 413786 w 887923"/>
              <a:gd name="connsiteY6" fmla="*/ 65567 h 1941169"/>
              <a:gd name="connsiteX7" fmla="*/ 379919 w 887923"/>
              <a:gd name="connsiteY7" fmla="*/ 107900 h 19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7923" h="1941169">
                <a:moveTo>
                  <a:pt x="379919" y="107900"/>
                </a:moveTo>
                <a:cubicBezTo>
                  <a:pt x="395441" y="137533"/>
                  <a:pt x="439186" y="89556"/>
                  <a:pt x="506919" y="243367"/>
                </a:cubicBezTo>
                <a:cubicBezTo>
                  <a:pt x="574652" y="397178"/>
                  <a:pt x="869574" y="751367"/>
                  <a:pt x="786319" y="1030767"/>
                </a:cubicBezTo>
                <a:cubicBezTo>
                  <a:pt x="703064" y="1310167"/>
                  <a:pt x="68064" y="1822400"/>
                  <a:pt x="7386" y="1919767"/>
                </a:cubicBezTo>
                <a:cubicBezTo>
                  <a:pt x="-53292" y="2017134"/>
                  <a:pt x="275496" y="1758900"/>
                  <a:pt x="422252" y="1614967"/>
                </a:cubicBezTo>
                <a:cubicBezTo>
                  <a:pt x="569008" y="1471034"/>
                  <a:pt x="889330" y="1314400"/>
                  <a:pt x="887919" y="1056167"/>
                </a:cubicBezTo>
                <a:cubicBezTo>
                  <a:pt x="886508" y="797934"/>
                  <a:pt x="497042" y="222200"/>
                  <a:pt x="413786" y="65567"/>
                </a:cubicBezTo>
                <a:cubicBezTo>
                  <a:pt x="330530" y="-91066"/>
                  <a:pt x="364397" y="78267"/>
                  <a:pt x="379919" y="107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3E7DCCC-A2E7-4A50-915F-BF6E456614F3}"/>
              </a:ext>
            </a:extLst>
          </p:cNvPr>
          <p:cNvSpPr/>
          <p:nvPr/>
        </p:nvSpPr>
        <p:spPr>
          <a:xfrm>
            <a:off x="8036851" y="6113012"/>
            <a:ext cx="458379" cy="2026976"/>
          </a:xfrm>
          <a:custGeom>
            <a:avLst/>
            <a:gdLst>
              <a:gd name="connsiteX0" fmla="*/ 268949 w 458379"/>
              <a:gd name="connsiteY0" fmla="*/ 51 h 2026976"/>
              <a:gd name="connsiteX1" fmla="*/ 455216 w 458379"/>
              <a:gd name="connsiteY1" fmla="*/ 685851 h 2026976"/>
              <a:gd name="connsiteX2" fmla="*/ 82682 w 458379"/>
              <a:gd name="connsiteY2" fmla="*/ 1388585 h 2026976"/>
              <a:gd name="connsiteX3" fmla="*/ 243549 w 458379"/>
              <a:gd name="connsiteY3" fmla="*/ 2015118 h 2026976"/>
              <a:gd name="connsiteX4" fmla="*/ 158882 w 458379"/>
              <a:gd name="connsiteY4" fmla="*/ 1761118 h 2026976"/>
              <a:gd name="connsiteX5" fmla="*/ 6482 w 458379"/>
              <a:gd name="connsiteY5" fmla="*/ 1295451 h 2026976"/>
              <a:gd name="connsiteX6" fmla="*/ 395949 w 458379"/>
              <a:gd name="connsiteY6" fmla="*/ 719718 h 2026976"/>
              <a:gd name="connsiteX7" fmla="*/ 268949 w 458379"/>
              <a:gd name="connsiteY7" fmla="*/ 51 h 202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379" h="2026976">
                <a:moveTo>
                  <a:pt x="268949" y="51"/>
                </a:moveTo>
                <a:cubicBezTo>
                  <a:pt x="278827" y="-5594"/>
                  <a:pt x="486260" y="454429"/>
                  <a:pt x="455216" y="685851"/>
                </a:cubicBezTo>
                <a:cubicBezTo>
                  <a:pt x="424172" y="917273"/>
                  <a:pt x="117960" y="1167041"/>
                  <a:pt x="82682" y="1388585"/>
                </a:cubicBezTo>
                <a:cubicBezTo>
                  <a:pt x="47404" y="1610129"/>
                  <a:pt x="230849" y="1953029"/>
                  <a:pt x="243549" y="2015118"/>
                </a:cubicBezTo>
                <a:cubicBezTo>
                  <a:pt x="256249" y="2077207"/>
                  <a:pt x="198393" y="1881062"/>
                  <a:pt x="158882" y="1761118"/>
                </a:cubicBezTo>
                <a:cubicBezTo>
                  <a:pt x="119371" y="1641174"/>
                  <a:pt x="-33029" y="1469018"/>
                  <a:pt x="6482" y="1295451"/>
                </a:cubicBezTo>
                <a:cubicBezTo>
                  <a:pt x="45993" y="1121884"/>
                  <a:pt x="347971" y="941262"/>
                  <a:pt x="395949" y="719718"/>
                </a:cubicBezTo>
                <a:cubicBezTo>
                  <a:pt x="443927" y="498174"/>
                  <a:pt x="259071" y="5696"/>
                  <a:pt x="26894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13328ACA-D9C9-4CEE-8B09-132F2A2F5105}"/>
              </a:ext>
            </a:extLst>
          </p:cNvPr>
          <p:cNvSpPr/>
          <p:nvPr/>
        </p:nvSpPr>
        <p:spPr>
          <a:xfrm>
            <a:off x="2871607" y="5397042"/>
            <a:ext cx="561065" cy="1256606"/>
          </a:xfrm>
          <a:custGeom>
            <a:avLst/>
            <a:gdLst>
              <a:gd name="connsiteX0" fmla="*/ 309743 w 561065"/>
              <a:gd name="connsiteY0" fmla="*/ 588 h 1256606"/>
              <a:gd name="connsiteX1" fmla="*/ 176393 w 561065"/>
              <a:gd name="connsiteY1" fmla="*/ 445088 h 1256606"/>
              <a:gd name="connsiteX2" fmla="*/ 544693 w 561065"/>
              <a:gd name="connsiteY2" fmla="*/ 1219788 h 1256606"/>
              <a:gd name="connsiteX3" fmla="*/ 449443 w 561065"/>
              <a:gd name="connsiteY3" fmla="*/ 1080088 h 1256606"/>
              <a:gd name="connsiteX4" fmla="*/ 30343 w 561065"/>
              <a:gd name="connsiteY4" fmla="*/ 622888 h 1256606"/>
              <a:gd name="connsiteX5" fmla="*/ 62093 w 561065"/>
              <a:gd name="connsiteY5" fmla="*/ 356188 h 1256606"/>
              <a:gd name="connsiteX6" fmla="*/ 309743 w 561065"/>
              <a:gd name="connsiteY6" fmla="*/ 588 h 12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065" h="1256606">
                <a:moveTo>
                  <a:pt x="309743" y="588"/>
                </a:moveTo>
                <a:cubicBezTo>
                  <a:pt x="328793" y="15405"/>
                  <a:pt x="137235" y="241888"/>
                  <a:pt x="176393" y="445088"/>
                </a:cubicBezTo>
                <a:cubicBezTo>
                  <a:pt x="215551" y="648288"/>
                  <a:pt x="499185" y="1113955"/>
                  <a:pt x="544693" y="1219788"/>
                </a:cubicBezTo>
                <a:cubicBezTo>
                  <a:pt x="590201" y="1325621"/>
                  <a:pt x="535168" y="1179571"/>
                  <a:pt x="449443" y="1080088"/>
                </a:cubicBezTo>
                <a:cubicBezTo>
                  <a:pt x="363718" y="980605"/>
                  <a:pt x="94901" y="743538"/>
                  <a:pt x="30343" y="622888"/>
                </a:cubicBezTo>
                <a:cubicBezTo>
                  <a:pt x="-34215" y="502238"/>
                  <a:pt x="17643" y="457788"/>
                  <a:pt x="62093" y="356188"/>
                </a:cubicBezTo>
                <a:cubicBezTo>
                  <a:pt x="106543" y="254588"/>
                  <a:pt x="290693" y="-14229"/>
                  <a:pt x="309743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5597D90-625D-43E4-88A3-C686CECBF1C6}"/>
              </a:ext>
            </a:extLst>
          </p:cNvPr>
          <p:cNvSpPr/>
          <p:nvPr/>
        </p:nvSpPr>
        <p:spPr>
          <a:xfrm>
            <a:off x="7073699" y="5134929"/>
            <a:ext cx="349747" cy="2461485"/>
          </a:xfrm>
          <a:custGeom>
            <a:avLst/>
            <a:gdLst>
              <a:gd name="connsiteX0" fmla="*/ 114501 w 349747"/>
              <a:gd name="connsiteY0" fmla="*/ 34101 h 2461485"/>
              <a:gd name="connsiteX1" fmla="*/ 114501 w 349747"/>
              <a:gd name="connsiteY1" fmla="*/ 84901 h 2461485"/>
              <a:gd name="connsiteX2" fmla="*/ 184351 w 349747"/>
              <a:gd name="connsiteY2" fmla="*/ 675451 h 2461485"/>
              <a:gd name="connsiteX3" fmla="*/ 349451 w 349747"/>
              <a:gd name="connsiteY3" fmla="*/ 1354901 h 2461485"/>
              <a:gd name="connsiteX4" fmla="*/ 139901 w 349747"/>
              <a:gd name="connsiteY4" fmla="*/ 2351851 h 2461485"/>
              <a:gd name="connsiteX5" fmla="*/ 178001 w 349747"/>
              <a:gd name="connsiteY5" fmla="*/ 2256601 h 2461485"/>
              <a:gd name="connsiteX6" fmla="*/ 133551 w 349747"/>
              <a:gd name="connsiteY6" fmla="*/ 758001 h 2461485"/>
              <a:gd name="connsiteX7" fmla="*/ 201 w 349747"/>
              <a:gd name="connsiteY7" fmla="*/ 377001 h 2461485"/>
              <a:gd name="connsiteX8" fmla="*/ 114501 w 349747"/>
              <a:gd name="connsiteY8" fmla="*/ 34101 h 246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747" h="2461485">
                <a:moveTo>
                  <a:pt x="114501" y="34101"/>
                </a:moveTo>
                <a:cubicBezTo>
                  <a:pt x="133551" y="-14582"/>
                  <a:pt x="102859" y="-21991"/>
                  <a:pt x="114501" y="84901"/>
                </a:cubicBezTo>
                <a:cubicBezTo>
                  <a:pt x="126143" y="191793"/>
                  <a:pt x="145193" y="463784"/>
                  <a:pt x="184351" y="675451"/>
                </a:cubicBezTo>
                <a:cubicBezTo>
                  <a:pt x="223509" y="887118"/>
                  <a:pt x="356859" y="1075501"/>
                  <a:pt x="349451" y="1354901"/>
                </a:cubicBezTo>
                <a:cubicBezTo>
                  <a:pt x="342043" y="1634301"/>
                  <a:pt x="168476" y="2201568"/>
                  <a:pt x="139901" y="2351851"/>
                </a:cubicBezTo>
                <a:cubicBezTo>
                  <a:pt x="111326" y="2502134"/>
                  <a:pt x="179059" y="2522243"/>
                  <a:pt x="178001" y="2256601"/>
                </a:cubicBezTo>
                <a:cubicBezTo>
                  <a:pt x="176943" y="1990959"/>
                  <a:pt x="163184" y="1071268"/>
                  <a:pt x="133551" y="758001"/>
                </a:cubicBezTo>
                <a:cubicBezTo>
                  <a:pt x="103918" y="444734"/>
                  <a:pt x="5493" y="498709"/>
                  <a:pt x="201" y="377001"/>
                </a:cubicBezTo>
                <a:cubicBezTo>
                  <a:pt x="-5091" y="255293"/>
                  <a:pt x="95451" y="82784"/>
                  <a:pt x="114501" y="34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9363E9D1-67D5-41C1-88C8-8FE418D08603}"/>
              </a:ext>
            </a:extLst>
          </p:cNvPr>
          <p:cNvSpPr/>
          <p:nvPr/>
        </p:nvSpPr>
        <p:spPr>
          <a:xfrm>
            <a:off x="4437910" y="532946"/>
            <a:ext cx="1399558" cy="893064"/>
          </a:xfrm>
          <a:custGeom>
            <a:avLst/>
            <a:gdLst>
              <a:gd name="connsiteX0" fmla="*/ 413223 w 1399558"/>
              <a:gd name="connsiteY0" fmla="*/ 873809 h 893064"/>
              <a:gd name="connsiteX1" fmla="*/ 345846 w 1399558"/>
              <a:gd name="connsiteY1" fmla="*/ 777557 h 893064"/>
              <a:gd name="connsiteX2" fmla="*/ 124465 w 1399558"/>
              <a:gd name="connsiteY2" fmla="*/ 392546 h 893064"/>
              <a:gd name="connsiteX3" fmla="*/ 1375749 w 1399558"/>
              <a:gd name="connsiteY3" fmla="*/ 26786 h 893064"/>
              <a:gd name="connsiteX4" fmla="*/ 875235 w 1399558"/>
              <a:gd name="connsiteY4" fmla="*/ 74912 h 893064"/>
              <a:gd name="connsiteX5" fmla="*/ 8962 w 1399558"/>
              <a:gd name="connsiteY5" fmla="*/ 450298 h 893064"/>
              <a:gd name="connsiteX6" fmla="*/ 413223 w 1399558"/>
              <a:gd name="connsiteY6" fmla="*/ 873809 h 89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558" h="893064">
                <a:moveTo>
                  <a:pt x="413223" y="873809"/>
                </a:moveTo>
                <a:cubicBezTo>
                  <a:pt x="469370" y="928352"/>
                  <a:pt x="393972" y="857767"/>
                  <a:pt x="345846" y="777557"/>
                </a:cubicBezTo>
                <a:cubicBezTo>
                  <a:pt x="297720" y="697347"/>
                  <a:pt x="-47185" y="517674"/>
                  <a:pt x="124465" y="392546"/>
                </a:cubicBezTo>
                <a:cubicBezTo>
                  <a:pt x="296115" y="267418"/>
                  <a:pt x="1250621" y="79725"/>
                  <a:pt x="1375749" y="26786"/>
                </a:cubicBezTo>
                <a:cubicBezTo>
                  <a:pt x="1500877" y="-26153"/>
                  <a:pt x="1103033" y="4327"/>
                  <a:pt x="875235" y="74912"/>
                </a:cubicBezTo>
                <a:cubicBezTo>
                  <a:pt x="647437" y="145497"/>
                  <a:pt x="84360" y="318753"/>
                  <a:pt x="8962" y="450298"/>
                </a:cubicBezTo>
                <a:cubicBezTo>
                  <a:pt x="-66436" y="581843"/>
                  <a:pt x="357076" y="819266"/>
                  <a:pt x="413223" y="87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565FCF64-37CE-40D5-93EE-1BE913A42AFF}"/>
              </a:ext>
            </a:extLst>
          </p:cNvPr>
          <p:cNvSpPr/>
          <p:nvPr/>
        </p:nvSpPr>
        <p:spPr>
          <a:xfrm>
            <a:off x="3221956" y="2344420"/>
            <a:ext cx="2301719" cy="1367146"/>
          </a:xfrm>
          <a:custGeom>
            <a:avLst/>
            <a:gdLst>
              <a:gd name="connsiteX0" fmla="*/ 2277144 w 2301719"/>
              <a:gd name="connsiteY0" fmla="*/ 119510 h 1367146"/>
              <a:gd name="connsiteX1" fmla="*/ 524544 w 2301719"/>
              <a:gd name="connsiteY1" fmla="*/ 475110 h 1367146"/>
              <a:gd name="connsiteX2" fmla="*/ 10194 w 2301719"/>
              <a:gd name="connsiteY2" fmla="*/ 1357760 h 1367146"/>
              <a:gd name="connsiteX3" fmla="*/ 194344 w 2301719"/>
              <a:gd name="connsiteY3" fmla="*/ 913260 h 1367146"/>
              <a:gd name="connsiteX4" fmla="*/ 346744 w 2301719"/>
              <a:gd name="connsiteY4" fmla="*/ 487810 h 1367146"/>
              <a:gd name="connsiteX5" fmla="*/ 1470694 w 2301719"/>
              <a:gd name="connsiteY5" fmla="*/ 24260 h 1367146"/>
              <a:gd name="connsiteX6" fmla="*/ 2277144 w 2301719"/>
              <a:gd name="connsiteY6" fmla="*/ 119510 h 136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1719" h="1367146">
                <a:moveTo>
                  <a:pt x="2277144" y="119510"/>
                </a:moveTo>
                <a:cubicBezTo>
                  <a:pt x="2119453" y="194652"/>
                  <a:pt x="902369" y="268735"/>
                  <a:pt x="524544" y="475110"/>
                </a:cubicBezTo>
                <a:cubicBezTo>
                  <a:pt x="146719" y="681485"/>
                  <a:pt x="65227" y="1284735"/>
                  <a:pt x="10194" y="1357760"/>
                </a:cubicBezTo>
                <a:cubicBezTo>
                  <a:pt x="-44839" y="1430785"/>
                  <a:pt x="138252" y="1058252"/>
                  <a:pt x="194344" y="913260"/>
                </a:cubicBezTo>
                <a:cubicBezTo>
                  <a:pt x="250436" y="768268"/>
                  <a:pt x="134019" y="635977"/>
                  <a:pt x="346744" y="487810"/>
                </a:cubicBezTo>
                <a:cubicBezTo>
                  <a:pt x="559469" y="339643"/>
                  <a:pt x="1146844" y="91993"/>
                  <a:pt x="1470694" y="24260"/>
                </a:cubicBezTo>
                <a:cubicBezTo>
                  <a:pt x="1794544" y="-43473"/>
                  <a:pt x="2434835" y="44368"/>
                  <a:pt x="2277144" y="1195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31F4FD3E-4ACF-4FAB-8BE0-259F9C9EE0FC}"/>
              </a:ext>
            </a:extLst>
          </p:cNvPr>
          <p:cNvSpPr/>
          <p:nvPr/>
        </p:nvSpPr>
        <p:spPr>
          <a:xfrm>
            <a:off x="5381283" y="2322821"/>
            <a:ext cx="1664587" cy="2837947"/>
          </a:xfrm>
          <a:custGeom>
            <a:avLst/>
            <a:gdLst>
              <a:gd name="connsiteX0" fmla="*/ 113584 w 1664587"/>
              <a:gd name="connsiteY0" fmla="*/ 90309 h 2837947"/>
              <a:gd name="connsiteX1" fmla="*/ 638517 w 1664587"/>
              <a:gd name="connsiteY1" fmla="*/ 716842 h 2837947"/>
              <a:gd name="connsiteX2" fmla="*/ 1629117 w 1664587"/>
              <a:gd name="connsiteY2" fmla="*/ 1639709 h 2837947"/>
              <a:gd name="connsiteX3" fmla="*/ 1451317 w 1664587"/>
              <a:gd name="connsiteY3" fmla="*/ 2791176 h 2837947"/>
              <a:gd name="connsiteX4" fmla="*/ 1519050 w 1664587"/>
              <a:gd name="connsiteY4" fmla="*/ 2503309 h 2837947"/>
              <a:gd name="connsiteX5" fmla="*/ 1307384 w 1664587"/>
              <a:gd name="connsiteY5" fmla="*/ 1487309 h 2837947"/>
              <a:gd name="connsiteX6" fmla="*/ 54317 w 1664587"/>
              <a:gd name="connsiteY6" fmla="*/ 369709 h 2837947"/>
              <a:gd name="connsiteX7" fmla="*/ 215184 w 1664587"/>
              <a:gd name="connsiteY7" fmla="*/ 31042 h 2837947"/>
              <a:gd name="connsiteX8" fmla="*/ 113584 w 1664587"/>
              <a:gd name="connsiteY8" fmla="*/ 90309 h 283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4587" h="2837947">
                <a:moveTo>
                  <a:pt x="113584" y="90309"/>
                </a:moveTo>
                <a:cubicBezTo>
                  <a:pt x="184139" y="204609"/>
                  <a:pt x="385928" y="458609"/>
                  <a:pt x="638517" y="716842"/>
                </a:cubicBezTo>
                <a:cubicBezTo>
                  <a:pt x="891106" y="975075"/>
                  <a:pt x="1493650" y="1293987"/>
                  <a:pt x="1629117" y="1639709"/>
                </a:cubicBezTo>
                <a:cubicBezTo>
                  <a:pt x="1764584" y="1985431"/>
                  <a:pt x="1469661" y="2647243"/>
                  <a:pt x="1451317" y="2791176"/>
                </a:cubicBezTo>
                <a:cubicBezTo>
                  <a:pt x="1432973" y="2935109"/>
                  <a:pt x="1543039" y="2720620"/>
                  <a:pt x="1519050" y="2503309"/>
                </a:cubicBezTo>
                <a:cubicBezTo>
                  <a:pt x="1495061" y="2285998"/>
                  <a:pt x="1551506" y="1842909"/>
                  <a:pt x="1307384" y="1487309"/>
                </a:cubicBezTo>
                <a:cubicBezTo>
                  <a:pt x="1063262" y="1131709"/>
                  <a:pt x="236350" y="612420"/>
                  <a:pt x="54317" y="369709"/>
                </a:cubicBezTo>
                <a:cubicBezTo>
                  <a:pt x="-127716" y="126998"/>
                  <a:pt x="205306" y="74786"/>
                  <a:pt x="215184" y="31042"/>
                </a:cubicBezTo>
                <a:cubicBezTo>
                  <a:pt x="225062" y="-12702"/>
                  <a:pt x="43029" y="-23991"/>
                  <a:pt x="113584" y="903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FE1AB73C-6F95-44A9-B57F-72080AFF8676}"/>
              </a:ext>
            </a:extLst>
          </p:cNvPr>
          <p:cNvSpPr/>
          <p:nvPr/>
        </p:nvSpPr>
        <p:spPr>
          <a:xfrm>
            <a:off x="2969917" y="3164914"/>
            <a:ext cx="564495" cy="3576809"/>
          </a:xfrm>
          <a:custGeom>
            <a:avLst/>
            <a:gdLst>
              <a:gd name="connsiteX0" fmla="*/ 425216 w 564495"/>
              <a:gd name="connsiteY0" fmla="*/ 10216 h 3576809"/>
              <a:gd name="connsiteX1" fmla="*/ 298216 w 564495"/>
              <a:gd name="connsiteY1" fmla="*/ 712949 h 3576809"/>
              <a:gd name="connsiteX2" fmla="*/ 272816 w 564495"/>
              <a:gd name="connsiteY2" fmla="*/ 1593483 h 3576809"/>
              <a:gd name="connsiteX3" fmla="*/ 357483 w 564495"/>
              <a:gd name="connsiteY3" fmla="*/ 2736483 h 3576809"/>
              <a:gd name="connsiteX4" fmla="*/ 526816 w 564495"/>
              <a:gd name="connsiteY4" fmla="*/ 3481549 h 3576809"/>
              <a:gd name="connsiteX5" fmla="*/ 518350 w 564495"/>
              <a:gd name="connsiteY5" fmla="*/ 3447683 h 3576809"/>
              <a:gd name="connsiteX6" fmla="*/ 35750 w 564495"/>
              <a:gd name="connsiteY6" fmla="*/ 2397816 h 3576809"/>
              <a:gd name="connsiteX7" fmla="*/ 44216 w 564495"/>
              <a:gd name="connsiteY7" fmla="*/ 721416 h 3576809"/>
              <a:gd name="connsiteX8" fmla="*/ 111950 w 564495"/>
              <a:gd name="connsiteY8" fmla="*/ 323483 h 3576809"/>
              <a:gd name="connsiteX9" fmla="*/ 425216 w 564495"/>
              <a:gd name="connsiteY9" fmla="*/ 10216 h 357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495" h="3576809">
                <a:moveTo>
                  <a:pt x="425216" y="10216"/>
                </a:moveTo>
                <a:cubicBezTo>
                  <a:pt x="456260" y="75127"/>
                  <a:pt x="323616" y="449071"/>
                  <a:pt x="298216" y="712949"/>
                </a:cubicBezTo>
                <a:cubicBezTo>
                  <a:pt x="272816" y="976827"/>
                  <a:pt x="262938" y="1256227"/>
                  <a:pt x="272816" y="1593483"/>
                </a:cubicBezTo>
                <a:cubicBezTo>
                  <a:pt x="282694" y="1930739"/>
                  <a:pt x="315150" y="2421805"/>
                  <a:pt x="357483" y="2736483"/>
                </a:cubicBezTo>
                <a:cubicBezTo>
                  <a:pt x="399816" y="3051161"/>
                  <a:pt x="526816" y="3481549"/>
                  <a:pt x="526816" y="3481549"/>
                </a:cubicBezTo>
                <a:cubicBezTo>
                  <a:pt x="553627" y="3600082"/>
                  <a:pt x="600194" y="3628305"/>
                  <a:pt x="518350" y="3447683"/>
                </a:cubicBezTo>
                <a:cubicBezTo>
                  <a:pt x="436506" y="3267061"/>
                  <a:pt x="114772" y="2852194"/>
                  <a:pt x="35750" y="2397816"/>
                </a:cubicBezTo>
                <a:cubicBezTo>
                  <a:pt x="-43272" y="1943438"/>
                  <a:pt x="31516" y="1067138"/>
                  <a:pt x="44216" y="721416"/>
                </a:cubicBezTo>
                <a:cubicBezTo>
                  <a:pt x="56916" y="375694"/>
                  <a:pt x="49861" y="440605"/>
                  <a:pt x="111950" y="323483"/>
                </a:cubicBezTo>
                <a:cubicBezTo>
                  <a:pt x="174039" y="206361"/>
                  <a:pt x="394172" y="-54695"/>
                  <a:pt x="425216" y="102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236F443-5E4D-4602-861B-B39E90CC9090}"/>
              </a:ext>
            </a:extLst>
          </p:cNvPr>
          <p:cNvSpPr/>
          <p:nvPr/>
        </p:nvSpPr>
        <p:spPr>
          <a:xfrm>
            <a:off x="3365324" y="6564612"/>
            <a:ext cx="1727510" cy="1296353"/>
          </a:xfrm>
          <a:custGeom>
            <a:avLst/>
            <a:gdLst>
              <a:gd name="connsiteX0" fmla="*/ 135643 w 1727510"/>
              <a:gd name="connsiteY0" fmla="*/ 73385 h 1296353"/>
              <a:gd name="connsiteX1" fmla="*/ 622476 w 1727510"/>
              <a:gd name="connsiteY1" fmla="*/ 534818 h 1296353"/>
              <a:gd name="connsiteX2" fmla="*/ 1240543 w 1727510"/>
              <a:gd name="connsiteY2" fmla="*/ 1114785 h 1296353"/>
              <a:gd name="connsiteX3" fmla="*/ 1727376 w 1727510"/>
              <a:gd name="connsiteY3" fmla="*/ 1258718 h 1296353"/>
              <a:gd name="connsiteX4" fmla="*/ 1282876 w 1727510"/>
              <a:gd name="connsiteY4" fmla="*/ 1262951 h 1296353"/>
              <a:gd name="connsiteX5" fmla="*/ 656343 w 1727510"/>
              <a:gd name="connsiteY5" fmla="*/ 873485 h 1296353"/>
              <a:gd name="connsiteX6" fmla="*/ 34043 w 1727510"/>
              <a:gd name="connsiteY6" fmla="*/ 81851 h 1296353"/>
              <a:gd name="connsiteX7" fmla="*/ 135643 w 1727510"/>
              <a:gd name="connsiteY7" fmla="*/ 73385 h 129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7510" h="1296353">
                <a:moveTo>
                  <a:pt x="135643" y="73385"/>
                </a:moveTo>
                <a:cubicBezTo>
                  <a:pt x="233715" y="148879"/>
                  <a:pt x="622476" y="534818"/>
                  <a:pt x="622476" y="534818"/>
                </a:cubicBezTo>
                <a:cubicBezTo>
                  <a:pt x="806626" y="708385"/>
                  <a:pt x="1056393" y="994135"/>
                  <a:pt x="1240543" y="1114785"/>
                </a:cubicBezTo>
                <a:cubicBezTo>
                  <a:pt x="1424693" y="1235435"/>
                  <a:pt x="1720321" y="1234024"/>
                  <a:pt x="1727376" y="1258718"/>
                </a:cubicBezTo>
                <a:cubicBezTo>
                  <a:pt x="1734431" y="1283412"/>
                  <a:pt x="1461382" y="1327157"/>
                  <a:pt x="1282876" y="1262951"/>
                </a:cubicBezTo>
                <a:cubicBezTo>
                  <a:pt x="1104371" y="1198746"/>
                  <a:pt x="864482" y="1070335"/>
                  <a:pt x="656343" y="873485"/>
                </a:cubicBezTo>
                <a:cubicBezTo>
                  <a:pt x="448204" y="676635"/>
                  <a:pt x="118710" y="211673"/>
                  <a:pt x="34043" y="81851"/>
                </a:cubicBezTo>
                <a:cubicBezTo>
                  <a:pt x="-50624" y="-47971"/>
                  <a:pt x="37571" y="-2109"/>
                  <a:pt x="135643" y="733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8C5A75E-9390-421E-9C29-2F809E4A7F0F}"/>
              </a:ext>
            </a:extLst>
          </p:cNvPr>
          <p:cNvSpPr/>
          <p:nvPr/>
        </p:nvSpPr>
        <p:spPr>
          <a:xfrm>
            <a:off x="4448210" y="6148893"/>
            <a:ext cx="2418675" cy="1704448"/>
          </a:xfrm>
          <a:custGeom>
            <a:avLst/>
            <a:gdLst>
              <a:gd name="connsiteX0" fmla="*/ 2418257 w 2418675"/>
              <a:gd name="connsiteY0" fmla="*/ 6504 h 1704448"/>
              <a:gd name="connsiteX1" fmla="*/ 2231990 w 2418675"/>
              <a:gd name="connsiteY1" fmla="*/ 578004 h 1704448"/>
              <a:gd name="connsiteX2" fmla="*/ 1982223 w 2418675"/>
              <a:gd name="connsiteY2" fmla="*/ 861637 h 1704448"/>
              <a:gd name="connsiteX3" fmla="*/ 923890 w 2418675"/>
              <a:gd name="connsiteY3" fmla="*/ 1585537 h 1704448"/>
              <a:gd name="connsiteX4" fmla="*/ 597923 w 2418675"/>
              <a:gd name="connsiteY4" fmla="*/ 1704070 h 1704448"/>
              <a:gd name="connsiteX5" fmla="*/ 9490 w 2418675"/>
              <a:gd name="connsiteY5" fmla="*/ 1623637 h 1704448"/>
              <a:gd name="connsiteX6" fmla="*/ 293123 w 2418675"/>
              <a:gd name="connsiteY6" fmla="*/ 1636337 h 1704448"/>
              <a:gd name="connsiteX7" fmla="*/ 1046657 w 2418675"/>
              <a:gd name="connsiteY7" fmla="*/ 1399270 h 1704448"/>
              <a:gd name="connsiteX8" fmla="*/ 1838290 w 2418675"/>
              <a:gd name="connsiteY8" fmla="*/ 751570 h 1704448"/>
              <a:gd name="connsiteX9" fmla="*/ 2181190 w 2418675"/>
              <a:gd name="connsiteY9" fmla="*/ 298604 h 1704448"/>
              <a:gd name="connsiteX10" fmla="*/ 2418257 w 2418675"/>
              <a:gd name="connsiteY10" fmla="*/ 6504 h 170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8675" h="1704448">
                <a:moveTo>
                  <a:pt x="2418257" y="6504"/>
                </a:moveTo>
                <a:cubicBezTo>
                  <a:pt x="2426724" y="53071"/>
                  <a:pt x="2304662" y="435482"/>
                  <a:pt x="2231990" y="578004"/>
                </a:cubicBezTo>
                <a:cubicBezTo>
                  <a:pt x="2159318" y="720526"/>
                  <a:pt x="2200240" y="693715"/>
                  <a:pt x="1982223" y="861637"/>
                </a:cubicBezTo>
                <a:cubicBezTo>
                  <a:pt x="1764206" y="1029559"/>
                  <a:pt x="1154607" y="1445132"/>
                  <a:pt x="923890" y="1585537"/>
                </a:cubicBezTo>
                <a:cubicBezTo>
                  <a:pt x="693173" y="1725943"/>
                  <a:pt x="750323" y="1697720"/>
                  <a:pt x="597923" y="1704070"/>
                </a:cubicBezTo>
                <a:cubicBezTo>
                  <a:pt x="445523" y="1710420"/>
                  <a:pt x="60290" y="1634926"/>
                  <a:pt x="9490" y="1623637"/>
                </a:cubicBezTo>
                <a:cubicBezTo>
                  <a:pt x="-41310" y="1612348"/>
                  <a:pt x="120262" y="1673731"/>
                  <a:pt x="293123" y="1636337"/>
                </a:cubicBezTo>
                <a:cubicBezTo>
                  <a:pt x="465984" y="1598943"/>
                  <a:pt x="789129" y="1546731"/>
                  <a:pt x="1046657" y="1399270"/>
                </a:cubicBezTo>
                <a:cubicBezTo>
                  <a:pt x="1304185" y="1251809"/>
                  <a:pt x="1649201" y="935014"/>
                  <a:pt x="1838290" y="751570"/>
                </a:cubicBezTo>
                <a:cubicBezTo>
                  <a:pt x="2027379" y="568126"/>
                  <a:pt x="2085234" y="422782"/>
                  <a:pt x="2181190" y="298604"/>
                </a:cubicBezTo>
                <a:cubicBezTo>
                  <a:pt x="2277145" y="174426"/>
                  <a:pt x="2409790" y="-40063"/>
                  <a:pt x="2418257" y="65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8C369F02-CFE6-4A5E-A986-EBCAECF28767}"/>
              </a:ext>
            </a:extLst>
          </p:cNvPr>
          <p:cNvSpPr/>
          <p:nvPr/>
        </p:nvSpPr>
        <p:spPr>
          <a:xfrm>
            <a:off x="6703837" y="3691585"/>
            <a:ext cx="323904" cy="3150870"/>
          </a:xfrm>
          <a:custGeom>
            <a:avLst/>
            <a:gdLst>
              <a:gd name="connsiteX0" fmla="*/ 77963 w 323904"/>
              <a:gd name="connsiteY0" fmla="*/ 25412 h 3150870"/>
              <a:gd name="connsiteX1" fmla="*/ 323496 w 323904"/>
              <a:gd name="connsiteY1" fmla="*/ 905945 h 3150870"/>
              <a:gd name="connsiteX2" fmla="*/ 137230 w 323904"/>
              <a:gd name="connsiteY2" fmla="*/ 2709345 h 3150870"/>
              <a:gd name="connsiteX3" fmla="*/ 179563 w 323904"/>
              <a:gd name="connsiteY3" fmla="*/ 3149612 h 3150870"/>
              <a:gd name="connsiteX4" fmla="*/ 145696 w 323904"/>
              <a:gd name="connsiteY4" fmla="*/ 2633145 h 3150870"/>
              <a:gd name="connsiteX5" fmla="*/ 1763 w 323904"/>
              <a:gd name="connsiteY5" fmla="*/ 1837278 h 3150870"/>
              <a:gd name="connsiteX6" fmla="*/ 77963 w 323904"/>
              <a:gd name="connsiteY6" fmla="*/ 25412 h 315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904" h="3150870">
                <a:moveTo>
                  <a:pt x="77963" y="25412"/>
                </a:moveTo>
                <a:cubicBezTo>
                  <a:pt x="131585" y="-129810"/>
                  <a:pt x="313618" y="458623"/>
                  <a:pt x="323496" y="905945"/>
                </a:cubicBezTo>
                <a:cubicBezTo>
                  <a:pt x="333374" y="1353267"/>
                  <a:pt x="161219" y="2335401"/>
                  <a:pt x="137230" y="2709345"/>
                </a:cubicBezTo>
                <a:cubicBezTo>
                  <a:pt x="113241" y="3083289"/>
                  <a:pt x="178152" y="3162312"/>
                  <a:pt x="179563" y="3149612"/>
                </a:cubicBezTo>
                <a:cubicBezTo>
                  <a:pt x="180974" y="3136912"/>
                  <a:pt x="175329" y="2851867"/>
                  <a:pt x="145696" y="2633145"/>
                </a:cubicBezTo>
                <a:cubicBezTo>
                  <a:pt x="116063" y="2414423"/>
                  <a:pt x="11641" y="2270489"/>
                  <a:pt x="1763" y="1837278"/>
                </a:cubicBezTo>
                <a:cubicBezTo>
                  <a:pt x="-8115" y="1404067"/>
                  <a:pt x="24341" y="180634"/>
                  <a:pt x="77963" y="254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4273115-B0B1-4632-9275-9DA0B4ABCB6B}"/>
              </a:ext>
            </a:extLst>
          </p:cNvPr>
          <p:cNvSpPr/>
          <p:nvPr/>
        </p:nvSpPr>
        <p:spPr>
          <a:xfrm>
            <a:off x="6113820" y="5842122"/>
            <a:ext cx="395090" cy="699363"/>
          </a:xfrm>
          <a:custGeom>
            <a:avLst/>
            <a:gdLst>
              <a:gd name="connsiteX0" fmla="*/ 393660 w 395090"/>
              <a:gd name="connsiteY0" fmla="*/ 8 h 699363"/>
              <a:gd name="connsiteX1" fmla="*/ 256500 w 395090"/>
              <a:gd name="connsiteY1" fmla="*/ 381008 h 699363"/>
              <a:gd name="connsiteX2" fmla="*/ 2500 w 395090"/>
              <a:gd name="connsiteY2" fmla="*/ 695968 h 699363"/>
              <a:gd name="connsiteX3" fmla="*/ 129500 w 395090"/>
              <a:gd name="connsiteY3" fmla="*/ 538488 h 699363"/>
              <a:gd name="connsiteX4" fmla="*/ 175220 w 395090"/>
              <a:gd name="connsiteY4" fmla="*/ 391168 h 699363"/>
              <a:gd name="connsiteX5" fmla="*/ 393660 w 395090"/>
              <a:gd name="connsiteY5" fmla="*/ 8 h 69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90" h="699363">
                <a:moveTo>
                  <a:pt x="393660" y="8"/>
                </a:moveTo>
                <a:cubicBezTo>
                  <a:pt x="407207" y="-1685"/>
                  <a:pt x="321693" y="265015"/>
                  <a:pt x="256500" y="381008"/>
                </a:cubicBezTo>
                <a:cubicBezTo>
                  <a:pt x="191307" y="497001"/>
                  <a:pt x="23667" y="669721"/>
                  <a:pt x="2500" y="695968"/>
                </a:cubicBezTo>
                <a:cubicBezTo>
                  <a:pt x="-18667" y="722215"/>
                  <a:pt x="100713" y="589288"/>
                  <a:pt x="129500" y="538488"/>
                </a:cubicBezTo>
                <a:cubicBezTo>
                  <a:pt x="158287" y="487688"/>
                  <a:pt x="135427" y="481761"/>
                  <a:pt x="175220" y="391168"/>
                </a:cubicBezTo>
                <a:cubicBezTo>
                  <a:pt x="215013" y="300575"/>
                  <a:pt x="380113" y="1701"/>
                  <a:pt x="393660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C56A2938-F874-4B13-B1B6-5B687643BA2D}"/>
              </a:ext>
            </a:extLst>
          </p:cNvPr>
          <p:cNvSpPr/>
          <p:nvPr/>
        </p:nvSpPr>
        <p:spPr>
          <a:xfrm>
            <a:off x="3423547" y="6075736"/>
            <a:ext cx="361464" cy="255997"/>
          </a:xfrm>
          <a:custGeom>
            <a:avLst/>
            <a:gdLst>
              <a:gd name="connsiteX0" fmla="*/ 373 w 361464"/>
              <a:gd name="connsiteY0" fmla="*/ 74 h 255997"/>
              <a:gd name="connsiteX1" fmla="*/ 208653 w 361464"/>
              <a:gd name="connsiteY1" fmla="*/ 213434 h 255997"/>
              <a:gd name="connsiteX2" fmla="*/ 361053 w 361464"/>
              <a:gd name="connsiteY2" fmla="*/ 238834 h 255997"/>
              <a:gd name="connsiteX3" fmla="*/ 162933 w 361464"/>
              <a:gd name="connsiteY3" fmla="*/ 238834 h 255997"/>
              <a:gd name="connsiteX4" fmla="*/ 373 w 361464"/>
              <a:gd name="connsiteY4" fmla="*/ 74 h 25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64" h="255997">
                <a:moveTo>
                  <a:pt x="373" y="74"/>
                </a:moveTo>
                <a:cubicBezTo>
                  <a:pt x="7993" y="-4159"/>
                  <a:pt x="148540" y="173641"/>
                  <a:pt x="208653" y="213434"/>
                </a:cubicBezTo>
                <a:cubicBezTo>
                  <a:pt x="268766" y="253227"/>
                  <a:pt x="368673" y="234601"/>
                  <a:pt x="361053" y="238834"/>
                </a:cubicBezTo>
                <a:cubicBezTo>
                  <a:pt x="353433" y="243067"/>
                  <a:pt x="222200" y="275241"/>
                  <a:pt x="162933" y="238834"/>
                </a:cubicBezTo>
                <a:cubicBezTo>
                  <a:pt x="103666" y="202427"/>
                  <a:pt x="-7247" y="4307"/>
                  <a:pt x="373" y="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534988C-0913-476D-AFDF-16DF4772A6A7}"/>
              </a:ext>
            </a:extLst>
          </p:cNvPr>
          <p:cNvSpPr/>
          <p:nvPr/>
        </p:nvSpPr>
        <p:spPr>
          <a:xfrm>
            <a:off x="4939554" y="4068308"/>
            <a:ext cx="169414" cy="148873"/>
          </a:xfrm>
          <a:custGeom>
            <a:avLst/>
            <a:gdLst>
              <a:gd name="connsiteX0" fmla="*/ 746 w 169414"/>
              <a:gd name="connsiteY0" fmla="*/ 55 h 148873"/>
              <a:gd name="connsiteX1" fmla="*/ 165846 w 169414"/>
              <a:gd name="connsiteY1" fmla="*/ 139755 h 148873"/>
              <a:gd name="connsiteX2" fmla="*/ 106579 w 169414"/>
              <a:gd name="connsiteY2" fmla="*/ 122822 h 148873"/>
              <a:gd name="connsiteX3" fmla="*/ 746 w 169414"/>
              <a:gd name="connsiteY3" fmla="*/ 55 h 1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14" h="148873">
                <a:moveTo>
                  <a:pt x="746" y="55"/>
                </a:moveTo>
                <a:cubicBezTo>
                  <a:pt x="10624" y="2877"/>
                  <a:pt x="148207" y="119294"/>
                  <a:pt x="165846" y="139755"/>
                </a:cubicBezTo>
                <a:cubicBezTo>
                  <a:pt x="183485" y="160216"/>
                  <a:pt x="131273" y="142577"/>
                  <a:pt x="106579" y="122822"/>
                </a:cubicBezTo>
                <a:cubicBezTo>
                  <a:pt x="81885" y="103067"/>
                  <a:pt x="-9132" y="-2767"/>
                  <a:pt x="746" y="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CB5A7B3-3DA7-49FD-B22D-697C7C65E243}"/>
              </a:ext>
            </a:extLst>
          </p:cNvPr>
          <p:cNvSpPr/>
          <p:nvPr/>
        </p:nvSpPr>
        <p:spPr>
          <a:xfrm>
            <a:off x="4419013" y="4007632"/>
            <a:ext cx="174065" cy="164280"/>
          </a:xfrm>
          <a:custGeom>
            <a:avLst/>
            <a:gdLst>
              <a:gd name="connsiteX0" fmla="*/ 587 w 174065"/>
              <a:gd name="connsiteY0" fmla="*/ 162331 h 164280"/>
              <a:gd name="connsiteX1" fmla="*/ 169920 w 174065"/>
              <a:gd name="connsiteY1" fmla="*/ 1465 h 164280"/>
              <a:gd name="connsiteX2" fmla="*/ 114887 w 174065"/>
              <a:gd name="connsiteY2" fmla="*/ 86131 h 164280"/>
              <a:gd name="connsiteX3" fmla="*/ 587 w 174065"/>
              <a:gd name="connsiteY3" fmla="*/ 162331 h 1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65" h="164280">
                <a:moveTo>
                  <a:pt x="587" y="162331"/>
                </a:moveTo>
                <a:cubicBezTo>
                  <a:pt x="9759" y="148220"/>
                  <a:pt x="150870" y="14165"/>
                  <a:pt x="169920" y="1465"/>
                </a:cubicBezTo>
                <a:cubicBezTo>
                  <a:pt x="188970" y="-11235"/>
                  <a:pt x="137465" y="62142"/>
                  <a:pt x="114887" y="86131"/>
                </a:cubicBezTo>
                <a:cubicBezTo>
                  <a:pt x="92309" y="110120"/>
                  <a:pt x="-8585" y="176442"/>
                  <a:pt x="587" y="162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F4674BE6-E606-4047-9367-181CE4548D91}"/>
              </a:ext>
            </a:extLst>
          </p:cNvPr>
          <p:cNvSpPr/>
          <p:nvPr/>
        </p:nvSpPr>
        <p:spPr>
          <a:xfrm>
            <a:off x="6608019" y="4565307"/>
            <a:ext cx="181269" cy="1952677"/>
          </a:xfrm>
          <a:custGeom>
            <a:avLst/>
            <a:gdLst>
              <a:gd name="connsiteX0" fmla="*/ 78531 w 181269"/>
              <a:gd name="connsiteY0" fmla="*/ 32223 h 1952677"/>
              <a:gd name="connsiteX1" fmla="*/ 180131 w 181269"/>
              <a:gd name="connsiteY1" fmla="*/ 1321273 h 1952677"/>
              <a:gd name="connsiteX2" fmla="*/ 2331 w 181269"/>
              <a:gd name="connsiteY2" fmla="*/ 1949923 h 1952677"/>
              <a:gd name="connsiteX3" fmla="*/ 78531 w 181269"/>
              <a:gd name="connsiteY3" fmla="*/ 1505423 h 1952677"/>
              <a:gd name="connsiteX4" fmla="*/ 78531 w 181269"/>
              <a:gd name="connsiteY4" fmla="*/ 483073 h 1952677"/>
              <a:gd name="connsiteX5" fmla="*/ 78531 w 181269"/>
              <a:gd name="connsiteY5" fmla="*/ 32223 h 195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69" h="1952677">
                <a:moveTo>
                  <a:pt x="78531" y="32223"/>
                </a:moveTo>
                <a:cubicBezTo>
                  <a:pt x="95464" y="171923"/>
                  <a:pt x="192831" y="1001656"/>
                  <a:pt x="180131" y="1321273"/>
                </a:cubicBezTo>
                <a:cubicBezTo>
                  <a:pt x="167431" y="1640890"/>
                  <a:pt x="19264" y="1919231"/>
                  <a:pt x="2331" y="1949923"/>
                </a:cubicBezTo>
                <a:cubicBezTo>
                  <a:pt x="-14602" y="1980615"/>
                  <a:pt x="65831" y="1749898"/>
                  <a:pt x="78531" y="1505423"/>
                </a:cubicBezTo>
                <a:cubicBezTo>
                  <a:pt x="91231" y="1260948"/>
                  <a:pt x="71123" y="728606"/>
                  <a:pt x="78531" y="483073"/>
                </a:cubicBezTo>
                <a:cubicBezTo>
                  <a:pt x="85939" y="237540"/>
                  <a:pt x="61598" y="-107477"/>
                  <a:pt x="78531" y="322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7F3F64C-B1D9-485B-84BB-86BBBFF51E71}"/>
              </a:ext>
            </a:extLst>
          </p:cNvPr>
          <p:cNvSpPr/>
          <p:nvPr/>
        </p:nvSpPr>
        <p:spPr>
          <a:xfrm>
            <a:off x="6404392" y="3385863"/>
            <a:ext cx="442559" cy="1099149"/>
          </a:xfrm>
          <a:custGeom>
            <a:avLst/>
            <a:gdLst>
              <a:gd name="connsiteX0" fmla="*/ 4875 w 442559"/>
              <a:gd name="connsiteY0" fmla="*/ 934 h 1099149"/>
              <a:gd name="connsiteX1" fmla="*/ 423975 w 442559"/>
              <a:gd name="connsiteY1" fmla="*/ 394634 h 1099149"/>
              <a:gd name="connsiteX2" fmla="*/ 368941 w 442559"/>
              <a:gd name="connsiteY2" fmla="*/ 1055034 h 1099149"/>
              <a:gd name="connsiteX3" fmla="*/ 368941 w 442559"/>
              <a:gd name="connsiteY3" fmla="*/ 978834 h 1099149"/>
              <a:gd name="connsiteX4" fmla="*/ 203841 w 442559"/>
              <a:gd name="connsiteY4" fmla="*/ 500467 h 1099149"/>
              <a:gd name="connsiteX5" fmla="*/ 4875 w 442559"/>
              <a:gd name="connsiteY5" fmla="*/ 934 h 109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559" h="1099149">
                <a:moveTo>
                  <a:pt x="4875" y="934"/>
                </a:moveTo>
                <a:cubicBezTo>
                  <a:pt x="41564" y="-16705"/>
                  <a:pt x="363297" y="218951"/>
                  <a:pt x="423975" y="394634"/>
                </a:cubicBezTo>
                <a:cubicBezTo>
                  <a:pt x="484653" y="570317"/>
                  <a:pt x="378113" y="957667"/>
                  <a:pt x="368941" y="1055034"/>
                </a:cubicBezTo>
                <a:cubicBezTo>
                  <a:pt x="359769" y="1152401"/>
                  <a:pt x="396458" y="1071262"/>
                  <a:pt x="368941" y="978834"/>
                </a:cubicBezTo>
                <a:cubicBezTo>
                  <a:pt x="341424" y="886406"/>
                  <a:pt x="258874" y="663450"/>
                  <a:pt x="203841" y="500467"/>
                </a:cubicBezTo>
                <a:cubicBezTo>
                  <a:pt x="148808" y="337484"/>
                  <a:pt x="-31814" y="18573"/>
                  <a:pt x="4875" y="9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616409BF-28FB-4315-B894-1E406F1D5DF0}"/>
              </a:ext>
            </a:extLst>
          </p:cNvPr>
          <p:cNvSpPr/>
          <p:nvPr/>
        </p:nvSpPr>
        <p:spPr>
          <a:xfrm>
            <a:off x="6054195" y="6912064"/>
            <a:ext cx="422824" cy="983666"/>
          </a:xfrm>
          <a:custGeom>
            <a:avLst/>
            <a:gdLst>
              <a:gd name="connsiteX0" fmla="*/ 422805 w 422824"/>
              <a:gd name="connsiteY0" fmla="*/ 1946 h 983666"/>
              <a:gd name="connsiteX1" fmla="*/ 102765 w 422824"/>
              <a:gd name="connsiteY1" fmla="*/ 723306 h 983666"/>
              <a:gd name="connsiteX2" fmla="*/ 1165 w 422824"/>
              <a:gd name="connsiteY2" fmla="*/ 982386 h 983666"/>
              <a:gd name="connsiteX3" fmla="*/ 51965 w 422824"/>
              <a:gd name="connsiteY3" fmla="*/ 809666 h 983666"/>
              <a:gd name="connsiteX4" fmla="*/ 118005 w 422824"/>
              <a:gd name="connsiteY4" fmla="*/ 520106 h 983666"/>
              <a:gd name="connsiteX5" fmla="*/ 422805 w 422824"/>
              <a:gd name="connsiteY5" fmla="*/ 1946 h 98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24" h="983666">
                <a:moveTo>
                  <a:pt x="422805" y="1946"/>
                </a:moveTo>
                <a:cubicBezTo>
                  <a:pt x="420265" y="35813"/>
                  <a:pt x="173038" y="559899"/>
                  <a:pt x="102765" y="723306"/>
                </a:cubicBezTo>
                <a:cubicBezTo>
                  <a:pt x="32492" y="886713"/>
                  <a:pt x="9632" y="967993"/>
                  <a:pt x="1165" y="982386"/>
                </a:cubicBezTo>
                <a:cubicBezTo>
                  <a:pt x="-7302" y="996779"/>
                  <a:pt x="32492" y="886713"/>
                  <a:pt x="51965" y="809666"/>
                </a:cubicBezTo>
                <a:cubicBezTo>
                  <a:pt x="71438" y="732619"/>
                  <a:pt x="57045" y="654726"/>
                  <a:pt x="118005" y="520106"/>
                </a:cubicBezTo>
                <a:cubicBezTo>
                  <a:pt x="178965" y="385486"/>
                  <a:pt x="425345" y="-31921"/>
                  <a:pt x="422805" y="1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4311585-9A74-4C47-A70A-1F32B7612C84}"/>
              </a:ext>
            </a:extLst>
          </p:cNvPr>
          <p:cNvSpPr/>
          <p:nvPr/>
        </p:nvSpPr>
        <p:spPr>
          <a:xfrm>
            <a:off x="6343383" y="7566093"/>
            <a:ext cx="971484" cy="308309"/>
          </a:xfrm>
          <a:custGeom>
            <a:avLst/>
            <a:gdLst>
              <a:gd name="connsiteX0" fmla="*/ 267 w 971484"/>
              <a:gd name="connsiteY0" fmla="*/ 62 h 308309"/>
              <a:gd name="connsiteX1" fmla="*/ 501917 w 971484"/>
              <a:gd name="connsiteY1" fmla="*/ 209612 h 308309"/>
              <a:gd name="connsiteX2" fmla="*/ 959117 w 971484"/>
              <a:gd name="connsiteY2" fmla="*/ 304862 h 308309"/>
              <a:gd name="connsiteX3" fmla="*/ 851167 w 971484"/>
              <a:gd name="connsiteY3" fmla="*/ 288987 h 308309"/>
              <a:gd name="connsiteX4" fmla="*/ 438417 w 971484"/>
              <a:gd name="connsiteY4" fmla="*/ 231837 h 308309"/>
              <a:gd name="connsiteX5" fmla="*/ 267 w 971484"/>
              <a:gd name="connsiteY5" fmla="*/ 62 h 3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484" h="308309">
                <a:moveTo>
                  <a:pt x="267" y="62"/>
                </a:moveTo>
                <a:cubicBezTo>
                  <a:pt x="10850" y="-3642"/>
                  <a:pt x="342109" y="158812"/>
                  <a:pt x="501917" y="209612"/>
                </a:cubicBezTo>
                <a:cubicBezTo>
                  <a:pt x="661725" y="260412"/>
                  <a:pt x="900909" y="291633"/>
                  <a:pt x="959117" y="304862"/>
                </a:cubicBezTo>
                <a:cubicBezTo>
                  <a:pt x="1017325" y="318091"/>
                  <a:pt x="851167" y="288987"/>
                  <a:pt x="851167" y="288987"/>
                </a:cubicBezTo>
                <a:cubicBezTo>
                  <a:pt x="764384" y="276816"/>
                  <a:pt x="581292" y="279991"/>
                  <a:pt x="438417" y="231837"/>
                </a:cubicBezTo>
                <a:cubicBezTo>
                  <a:pt x="295542" y="183683"/>
                  <a:pt x="-10316" y="3766"/>
                  <a:pt x="26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E2B75F1A-AA06-4597-B25A-E9A82D8C12F9}"/>
              </a:ext>
            </a:extLst>
          </p:cNvPr>
          <p:cNvSpPr/>
          <p:nvPr/>
        </p:nvSpPr>
        <p:spPr>
          <a:xfrm>
            <a:off x="4968061" y="7553913"/>
            <a:ext cx="930932" cy="555145"/>
          </a:xfrm>
          <a:custGeom>
            <a:avLst/>
            <a:gdLst>
              <a:gd name="connsiteX0" fmla="*/ 929819 w 930932"/>
              <a:gd name="connsiteY0" fmla="*/ 177 h 555145"/>
              <a:gd name="connsiteX1" fmla="*/ 655499 w 930932"/>
              <a:gd name="connsiteY1" fmla="*/ 442137 h 555145"/>
              <a:gd name="connsiteX2" fmla="*/ 492939 w 930932"/>
              <a:gd name="connsiteY2" fmla="*/ 553897 h 555145"/>
              <a:gd name="connsiteX3" fmla="*/ 179 w 930932"/>
              <a:gd name="connsiteY3" fmla="*/ 503097 h 555145"/>
              <a:gd name="connsiteX4" fmla="*/ 437059 w 930932"/>
              <a:gd name="connsiteY4" fmla="*/ 518337 h 555145"/>
              <a:gd name="connsiteX5" fmla="*/ 543739 w 930932"/>
              <a:gd name="connsiteY5" fmla="*/ 498017 h 555145"/>
              <a:gd name="connsiteX6" fmla="*/ 929819 w 930932"/>
              <a:gd name="connsiteY6" fmla="*/ 177 h 55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0932" h="555145">
                <a:moveTo>
                  <a:pt x="929819" y="177"/>
                </a:moveTo>
                <a:cubicBezTo>
                  <a:pt x="948446" y="-9136"/>
                  <a:pt x="728312" y="349850"/>
                  <a:pt x="655499" y="442137"/>
                </a:cubicBezTo>
                <a:cubicBezTo>
                  <a:pt x="582686" y="534424"/>
                  <a:pt x="602159" y="543737"/>
                  <a:pt x="492939" y="553897"/>
                </a:cubicBezTo>
                <a:cubicBezTo>
                  <a:pt x="383719" y="564057"/>
                  <a:pt x="9492" y="509024"/>
                  <a:pt x="179" y="503097"/>
                </a:cubicBezTo>
                <a:cubicBezTo>
                  <a:pt x="-9134" y="497170"/>
                  <a:pt x="346466" y="519184"/>
                  <a:pt x="437059" y="518337"/>
                </a:cubicBezTo>
                <a:cubicBezTo>
                  <a:pt x="527652" y="517490"/>
                  <a:pt x="459919" y="583530"/>
                  <a:pt x="543739" y="498017"/>
                </a:cubicBezTo>
                <a:cubicBezTo>
                  <a:pt x="627559" y="412504"/>
                  <a:pt x="911192" y="9490"/>
                  <a:pt x="929819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D5C0D29-D2B8-44F8-B277-0E5191B3EB7B}"/>
              </a:ext>
            </a:extLst>
          </p:cNvPr>
          <p:cNvSpPr/>
          <p:nvPr/>
        </p:nvSpPr>
        <p:spPr>
          <a:xfrm>
            <a:off x="5013947" y="8039374"/>
            <a:ext cx="769639" cy="380695"/>
          </a:xfrm>
          <a:custGeom>
            <a:avLst/>
            <a:gdLst>
              <a:gd name="connsiteX0" fmla="*/ 13 w 769639"/>
              <a:gd name="connsiteY0" fmla="*/ 322436 h 380695"/>
              <a:gd name="connsiteX1" fmla="*/ 462293 w 769639"/>
              <a:gd name="connsiteY1" fmla="*/ 363076 h 380695"/>
              <a:gd name="connsiteX2" fmla="*/ 767093 w 769639"/>
              <a:gd name="connsiteY2" fmla="*/ 2396 h 380695"/>
              <a:gd name="connsiteX3" fmla="*/ 599453 w 769639"/>
              <a:gd name="connsiteY3" fmla="*/ 210676 h 380695"/>
              <a:gd name="connsiteX4" fmla="*/ 447053 w 769639"/>
              <a:gd name="connsiteY4" fmla="*/ 302116 h 380695"/>
              <a:gd name="connsiteX5" fmla="*/ 13 w 769639"/>
              <a:gd name="connsiteY5" fmla="*/ 322436 h 38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639" h="380695">
                <a:moveTo>
                  <a:pt x="13" y="322436"/>
                </a:moveTo>
                <a:cubicBezTo>
                  <a:pt x="2553" y="332596"/>
                  <a:pt x="334446" y="416416"/>
                  <a:pt x="462293" y="363076"/>
                </a:cubicBezTo>
                <a:cubicBezTo>
                  <a:pt x="590140" y="309736"/>
                  <a:pt x="744233" y="27796"/>
                  <a:pt x="767093" y="2396"/>
                </a:cubicBezTo>
                <a:cubicBezTo>
                  <a:pt x="789953" y="-23004"/>
                  <a:pt x="652793" y="160723"/>
                  <a:pt x="599453" y="210676"/>
                </a:cubicBezTo>
                <a:cubicBezTo>
                  <a:pt x="546113" y="260629"/>
                  <a:pt x="547806" y="284336"/>
                  <a:pt x="447053" y="302116"/>
                </a:cubicBezTo>
                <a:cubicBezTo>
                  <a:pt x="346300" y="319896"/>
                  <a:pt x="-2527" y="312276"/>
                  <a:pt x="13" y="3224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E8DEF3F-296D-4EA1-9D04-616F01CBDAD8}"/>
              </a:ext>
            </a:extLst>
          </p:cNvPr>
          <p:cNvSpPr/>
          <p:nvPr/>
        </p:nvSpPr>
        <p:spPr>
          <a:xfrm>
            <a:off x="5400906" y="7738062"/>
            <a:ext cx="718184" cy="1190339"/>
          </a:xfrm>
          <a:custGeom>
            <a:avLst/>
            <a:gdLst>
              <a:gd name="connsiteX0" fmla="*/ 4214 w 718184"/>
              <a:gd name="connsiteY0" fmla="*/ 1187628 h 1190339"/>
              <a:gd name="connsiteX1" fmla="*/ 705254 w 718184"/>
              <a:gd name="connsiteY1" fmla="*/ 39548 h 1190339"/>
              <a:gd name="connsiteX2" fmla="*/ 425854 w 718184"/>
              <a:gd name="connsiteY2" fmla="*/ 349428 h 1190339"/>
              <a:gd name="connsiteX3" fmla="*/ 4214 w 718184"/>
              <a:gd name="connsiteY3" fmla="*/ 1187628 h 119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8184" h="1190339">
                <a:moveTo>
                  <a:pt x="4214" y="1187628"/>
                </a:moveTo>
                <a:cubicBezTo>
                  <a:pt x="50781" y="1135981"/>
                  <a:pt x="634981" y="179248"/>
                  <a:pt x="705254" y="39548"/>
                </a:cubicBezTo>
                <a:cubicBezTo>
                  <a:pt x="775527" y="-100152"/>
                  <a:pt x="541847" y="160621"/>
                  <a:pt x="425854" y="349428"/>
                </a:cubicBezTo>
                <a:cubicBezTo>
                  <a:pt x="309861" y="538235"/>
                  <a:pt x="-42353" y="1239275"/>
                  <a:pt x="4214" y="1187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4AC15C8-C455-4ADF-B192-423E170B2AD8}"/>
              </a:ext>
            </a:extLst>
          </p:cNvPr>
          <p:cNvSpPr/>
          <p:nvPr/>
        </p:nvSpPr>
        <p:spPr>
          <a:xfrm>
            <a:off x="880314" y="7481680"/>
            <a:ext cx="1966763" cy="1978919"/>
          </a:xfrm>
          <a:custGeom>
            <a:avLst/>
            <a:gdLst>
              <a:gd name="connsiteX0" fmla="*/ 1856536 w 1966763"/>
              <a:gd name="connsiteY0" fmla="*/ 49550 h 1978919"/>
              <a:gd name="connsiteX1" fmla="*/ 1094536 w 1966763"/>
              <a:gd name="connsiteY1" fmla="*/ 862350 h 1978919"/>
              <a:gd name="connsiteX2" fmla="*/ 662736 w 1966763"/>
              <a:gd name="connsiteY2" fmla="*/ 1243350 h 1978919"/>
              <a:gd name="connsiteX3" fmla="*/ 2336 w 1966763"/>
              <a:gd name="connsiteY3" fmla="*/ 1973600 h 1978919"/>
              <a:gd name="connsiteX4" fmla="*/ 465886 w 1966763"/>
              <a:gd name="connsiteY4" fmla="*/ 1541800 h 1978919"/>
              <a:gd name="connsiteX5" fmla="*/ 1056436 w 1966763"/>
              <a:gd name="connsiteY5" fmla="*/ 951250 h 1978919"/>
              <a:gd name="connsiteX6" fmla="*/ 1875586 w 1966763"/>
              <a:gd name="connsiteY6" fmla="*/ 182900 h 1978919"/>
              <a:gd name="connsiteX7" fmla="*/ 1856536 w 1966763"/>
              <a:gd name="connsiteY7" fmla="*/ 49550 h 197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6763" h="1978919">
                <a:moveTo>
                  <a:pt x="1856536" y="49550"/>
                </a:moveTo>
                <a:cubicBezTo>
                  <a:pt x="1726361" y="162792"/>
                  <a:pt x="1293503" y="663383"/>
                  <a:pt x="1094536" y="862350"/>
                </a:cubicBezTo>
                <a:cubicBezTo>
                  <a:pt x="895569" y="1061317"/>
                  <a:pt x="844769" y="1058142"/>
                  <a:pt x="662736" y="1243350"/>
                </a:cubicBezTo>
                <a:cubicBezTo>
                  <a:pt x="480703" y="1428558"/>
                  <a:pt x="35144" y="1923858"/>
                  <a:pt x="2336" y="1973600"/>
                </a:cubicBezTo>
                <a:cubicBezTo>
                  <a:pt x="-30472" y="2023342"/>
                  <a:pt x="290203" y="1712192"/>
                  <a:pt x="465886" y="1541800"/>
                </a:cubicBezTo>
                <a:cubicBezTo>
                  <a:pt x="641569" y="1371408"/>
                  <a:pt x="821486" y="1177733"/>
                  <a:pt x="1056436" y="951250"/>
                </a:cubicBezTo>
                <a:cubicBezTo>
                  <a:pt x="1291386" y="724767"/>
                  <a:pt x="1739061" y="333183"/>
                  <a:pt x="1875586" y="182900"/>
                </a:cubicBezTo>
                <a:cubicBezTo>
                  <a:pt x="2012111" y="32617"/>
                  <a:pt x="1986711" y="-63692"/>
                  <a:pt x="1856536" y="49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BD234395-4E3F-464B-8230-D6ADCEF938B9}"/>
              </a:ext>
            </a:extLst>
          </p:cNvPr>
          <p:cNvSpPr/>
          <p:nvPr/>
        </p:nvSpPr>
        <p:spPr>
          <a:xfrm>
            <a:off x="362264" y="9249956"/>
            <a:ext cx="644941" cy="2216713"/>
          </a:xfrm>
          <a:custGeom>
            <a:avLst/>
            <a:gdLst>
              <a:gd name="connsiteX0" fmla="*/ 564836 w 644941"/>
              <a:gd name="connsiteY0" fmla="*/ 186274 h 2216713"/>
              <a:gd name="connsiteX1" fmla="*/ 50486 w 644941"/>
              <a:gd name="connsiteY1" fmla="*/ 1862674 h 2216713"/>
              <a:gd name="connsiteX2" fmla="*/ 31436 w 644941"/>
              <a:gd name="connsiteY2" fmla="*/ 2167474 h 2216713"/>
              <a:gd name="connsiteX3" fmla="*/ 158436 w 644941"/>
              <a:gd name="connsiteY3" fmla="*/ 1151474 h 2216713"/>
              <a:gd name="connsiteX4" fmla="*/ 602936 w 644941"/>
              <a:gd name="connsiteY4" fmla="*/ 148174 h 2216713"/>
              <a:gd name="connsiteX5" fmla="*/ 564836 w 644941"/>
              <a:gd name="connsiteY5" fmla="*/ 186274 h 221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941" h="2216713">
                <a:moveTo>
                  <a:pt x="564836" y="186274"/>
                </a:moveTo>
                <a:cubicBezTo>
                  <a:pt x="472761" y="472024"/>
                  <a:pt x="139386" y="1532474"/>
                  <a:pt x="50486" y="1862674"/>
                </a:cubicBezTo>
                <a:cubicBezTo>
                  <a:pt x="-38414" y="2192874"/>
                  <a:pt x="13444" y="2286007"/>
                  <a:pt x="31436" y="2167474"/>
                </a:cubicBezTo>
                <a:cubicBezTo>
                  <a:pt x="49428" y="2048941"/>
                  <a:pt x="63186" y="1488024"/>
                  <a:pt x="158436" y="1151474"/>
                </a:cubicBezTo>
                <a:cubicBezTo>
                  <a:pt x="253686" y="814924"/>
                  <a:pt x="536261" y="306924"/>
                  <a:pt x="602936" y="148174"/>
                </a:cubicBezTo>
                <a:cubicBezTo>
                  <a:pt x="669611" y="-10576"/>
                  <a:pt x="656911" y="-99476"/>
                  <a:pt x="564836" y="186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A8E62380-AA0B-4875-B280-4B08FF5CB610}"/>
              </a:ext>
            </a:extLst>
          </p:cNvPr>
          <p:cNvSpPr/>
          <p:nvPr/>
        </p:nvSpPr>
        <p:spPr>
          <a:xfrm>
            <a:off x="1443803" y="8667817"/>
            <a:ext cx="1282019" cy="349700"/>
          </a:xfrm>
          <a:custGeom>
            <a:avLst/>
            <a:gdLst>
              <a:gd name="connsiteX0" fmla="*/ 10347 w 1282019"/>
              <a:gd name="connsiteY0" fmla="*/ 171513 h 349700"/>
              <a:gd name="connsiteX1" fmla="*/ 924747 w 1282019"/>
              <a:gd name="connsiteY1" fmla="*/ 120713 h 349700"/>
              <a:gd name="connsiteX2" fmla="*/ 1280347 w 1282019"/>
              <a:gd name="connsiteY2" fmla="*/ 349313 h 349700"/>
              <a:gd name="connsiteX3" fmla="*/ 1032697 w 1282019"/>
              <a:gd name="connsiteY3" fmla="*/ 57213 h 349700"/>
              <a:gd name="connsiteX4" fmla="*/ 467547 w 1282019"/>
              <a:gd name="connsiteY4" fmla="*/ 6413 h 349700"/>
              <a:gd name="connsiteX5" fmla="*/ 10347 w 1282019"/>
              <a:gd name="connsiteY5" fmla="*/ 171513 h 34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019" h="349700">
                <a:moveTo>
                  <a:pt x="10347" y="171513"/>
                </a:moveTo>
                <a:cubicBezTo>
                  <a:pt x="86547" y="190563"/>
                  <a:pt x="713080" y="91080"/>
                  <a:pt x="924747" y="120713"/>
                </a:cubicBezTo>
                <a:cubicBezTo>
                  <a:pt x="1136414" y="150346"/>
                  <a:pt x="1262355" y="359896"/>
                  <a:pt x="1280347" y="349313"/>
                </a:cubicBezTo>
                <a:cubicBezTo>
                  <a:pt x="1298339" y="338730"/>
                  <a:pt x="1168164" y="114363"/>
                  <a:pt x="1032697" y="57213"/>
                </a:cubicBezTo>
                <a:cubicBezTo>
                  <a:pt x="897230" y="63"/>
                  <a:pt x="636880" y="-8404"/>
                  <a:pt x="467547" y="6413"/>
                </a:cubicBezTo>
                <a:cubicBezTo>
                  <a:pt x="298214" y="21230"/>
                  <a:pt x="-65853" y="152463"/>
                  <a:pt x="10347" y="1715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681A65D-91AC-48B2-92EC-04AAD82657B7}"/>
              </a:ext>
            </a:extLst>
          </p:cNvPr>
          <p:cNvSpPr/>
          <p:nvPr/>
        </p:nvSpPr>
        <p:spPr>
          <a:xfrm>
            <a:off x="5785397" y="8194158"/>
            <a:ext cx="447998" cy="923881"/>
          </a:xfrm>
          <a:custGeom>
            <a:avLst/>
            <a:gdLst>
              <a:gd name="connsiteX0" fmla="*/ 259803 w 447998"/>
              <a:gd name="connsiteY0" fmla="*/ 12 h 923881"/>
              <a:gd name="connsiteX1" fmla="*/ 107403 w 447998"/>
              <a:gd name="connsiteY1" fmla="*/ 548652 h 923881"/>
              <a:gd name="connsiteX2" fmla="*/ 437603 w 447998"/>
              <a:gd name="connsiteY2" fmla="*/ 909332 h 923881"/>
              <a:gd name="connsiteX3" fmla="*/ 371563 w 447998"/>
              <a:gd name="connsiteY3" fmla="*/ 858532 h 923881"/>
              <a:gd name="connsiteX4" fmla="*/ 723 w 447998"/>
              <a:gd name="connsiteY4" fmla="*/ 533412 h 923881"/>
              <a:gd name="connsiteX5" fmla="*/ 259803 w 447998"/>
              <a:gd name="connsiteY5" fmla="*/ 12 h 92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998" h="923881">
                <a:moveTo>
                  <a:pt x="259803" y="12"/>
                </a:moveTo>
                <a:cubicBezTo>
                  <a:pt x="277583" y="2552"/>
                  <a:pt x="77770" y="397099"/>
                  <a:pt x="107403" y="548652"/>
                </a:cubicBezTo>
                <a:cubicBezTo>
                  <a:pt x="137036" y="700205"/>
                  <a:pt x="393576" y="857685"/>
                  <a:pt x="437603" y="909332"/>
                </a:cubicBezTo>
                <a:cubicBezTo>
                  <a:pt x="481630" y="960979"/>
                  <a:pt x="371563" y="858532"/>
                  <a:pt x="371563" y="858532"/>
                </a:cubicBezTo>
                <a:cubicBezTo>
                  <a:pt x="298750" y="795879"/>
                  <a:pt x="16810" y="677345"/>
                  <a:pt x="723" y="533412"/>
                </a:cubicBezTo>
                <a:cubicBezTo>
                  <a:pt x="-15364" y="389479"/>
                  <a:pt x="242023" y="-2528"/>
                  <a:pt x="259803" y="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7212A5E-2AC0-4BC2-B644-DC96995E8296}"/>
              </a:ext>
            </a:extLst>
          </p:cNvPr>
          <p:cNvSpPr/>
          <p:nvPr/>
        </p:nvSpPr>
        <p:spPr>
          <a:xfrm>
            <a:off x="5552440" y="9067930"/>
            <a:ext cx="432348" cy="539312"/>
          </a:xfrm>
          <a:custGeom>
            <a:avLst/>
            <a:gdLst>
              <a:gd name="connsiteX0" fmla="*/ 0 w 432348"/>
              <a:gd name="connsiteY0" fmla="*/ 0 h 539312"/>
              <a:gd name="connsiteX1" fmla="*/ 218440 w 432348"/>
              <a:gd name="connsiteY1" fmla="*/ 411480 h 539312"/>
              <a:gd name="connsiteX2" fmla="*/ 431800 w 432348"/>
              <a:gd name="connsiteY2" fmla="*/ 538480 h 539312"/>
              <a:gd name="connsiteX3" fmla="*/ 284480 w 432348"/>
              <a:gd name="connsiteY3" fmla="*/ 365760 h 539312"/>
              <a:gd name="connsiteX4" fmla="*/ 0 w 432348"/>
              <a:gd name="connsiteY4" fmla="*/ 0 h 53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48" h="539312">
                <a:moveTo>
                  <a:pt x="0" y="0"/>
                </a:moveTo>
                <a:cubicBezTo>
                  <a:pt x="73236" y="160866"/>
                  <a:pt x="146473" y="321733"/>
                  <a:pt x="218440" y="411480"/>
                </a:cubicBezTo>
                <a:cubicBezTo>
                  <a:pt x="290407" y="501227"/>
                  <a:pt x="420793" y="546100"/>
                  <a:pt x="431800" y="538480"/>
                </a:cubicBezTo>
                <a:cubicBezTo>
                  <a:pt x="442807" y="530860"/>
                  <a:pt x="284480" y="365760"/>
                  <a:pt x="284480" y="3657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5DDD33AC-D23A-4689-A38E-3614E68CD7C2}"/>
              </a:ext>
            </a:extLst>
          </p:cNvPr>
          <p:cNvSpPr/>
          <p:nvPr/>
        </p:nvSpPr>
        <p:spPr>
          <a:xfrm>
            <a:off x="5911843" y="7794991"/>
            <a:ext cx="419658" cy="2634474"/>
          </a:xfrm>
          <a:custGeom>
            <a:avLst/>
            <a:gdLst>
              <a:gd name="connsiteX0" fmla="*/ 265437 w 419658"/>
              <a:gd name="connsiteY0" fmla="*/ 2939 h 2634474"/>
              <a:gd name="connsiteX1" fmla="*/ 417837 w 419658"/>
              <a:gd name="connsiteY1" fmla="*/ 1171339 h 2634474"/>
              <a:gd name="connsiteX2" fmla="*/ 341637 w 419658"/>
              <a:gd name="connsiteY2" fmla="*/ 2100979 h 2634474"/>
              <a:gd name="connsiteX3" fmla="*/ 224797 w 419658"/>
              <a:gd name="connsiteY3" fmla="*/ 2456579 h 2634474"/>
              <a:gd name="connsiteX4" fmla="*/ 1277 w 419658"/>
              <a:gd name="connsiteY4" fmla="*/ 2629299 h 2634474"/>
              <a:gd name="connsiteX5" fmla="*/ 143517 w 419658"/>
              <a:gd name="connsiteY5" fmla="*/ 2507379 h 2634474"/>
              <a:gd name="connsiteX6" fmla="*/ 351797 w 419658"/>
              <a:gd name="connsiteY6" fmla="*/ 1750459 h 2634474"/>
              <a:gd name="connsiteX7" fmla="*/ 321317 w 419658"/>
              <a:gd name="connsiteY7" fmla="*/ 866539 h 2634474"/>
              <a:gd name="connsiteX8" fmla="*/ 265437 w 419658"/>
              <a:gd name="connsiteY8" fmla="*/ 2939 h 263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658" h="2634474">
                <a:moveTo>
                  <a:pt x="265437" y="2939"/>
                </a:moveTo>
                <a:cubicBezTo>
                  <a:pt x="281524" y="53739"/>
                  <a:pt x="405137" y="821666"/>
                  <a:pt x="417837" y="1171339"/>
                </a:cubicBezTo>
                <a:cubicBezTo>
                  <a:pt x="430537" y="1521012"/>
                  <a:pt x="373810" y="1886772"/>
                  <a:pt x="341637" y="2100979"/>
                </a:cubicBezTo>
                <a:cubicBezTo>
                  <a:pt x="309464" y="2315186"/>
                  <a:pt x="281524" y="2368526"/>
                  <a:pt x="224797" y="2456579"/>
                </a:cubicBezTo>
                <a:cubicBezTo>
                  <a:pt x="168070" y="2544632"/>
                  <a:pt x="14824" y="2620832"/>
                  <a:pt x="1277" y="2629299"/>
                </a:cubicBezTo>
                <a:cubicBezTo>
                  <a:pt x="-12270" y="2637766"/>
                  <a:pt x="85097" y="2653852"/>
                  <a:pt x="143517" y="2507379"/>
                </a:cubicBezTo>
                <a:cubicBezTo>
                  <a:pt x="201937" y="2360906"/>
                  <a:pt x="322164" y="2023932"/>
                  <a:pt x="351797" y="1750459"/>
                </a:cubicBezTo>
                <a:cubicBezTo>
                  <a:pt x="381430" y="1476986"/>
                  <a:pt x="341637" y="1160332"/>
                  <a:pt x="321317" y="866539"/>
                </a:cubicBezTo>
                <a:cubicBezTo>
                  <a:pt x="300997" y="572746"/>
                  <a:pt x="249350" y="-47861"/>
                  <a:pt x="265437" y="293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2005E0F-86DA-4762-B911-2F7234A39036}"/>
              </a:ext>
            </a:extLst>
          </p:cNvPr>
          <p:cNvSpPr/>
          <p:nvPr/>
        </p:nvSpPr>
        <p:spPr>
          <a:xfrm>
            <a:off x="5438295" y="10077600"/>
            <a:ext cx="286799" cy="340044"/>
          </a:xfrm>
          <a:custGeom>
            <a:avLst/>
            <a:gdLst>
              <a:gd name="connsiteX0" fmla="*/ 13180 w 286799"/>
              <a:gd name="connsiteY0" fmla="*/ 3155 h 340044"/>
              <a:gd name="connsiteX1" fmla="*/ 206855 w 286799"/>
              <a:gd name="connsiteY1" fmla="*/ 279380 h 340044"/>
              <a:gd name="connsiteX2" fmla="*/ 286230 w 286799"/>
              <a:gd name="connsiteY2" fmla="*/ 339705 h 340044"/>
              <a:gd name="connsiteX3" fmla="*/ 171930 w 286799"/>
              <a:gd name="connsiteY3" fmla="*/ 266680 h 340044"/>
              <a:gd name="connsiteX4" fmla="*/ 32230 w 286799"/>
              <a:gd name="connsiteY4" fmla="*/ 136505 h 340044"/>
              <a:gd name="connsiteX5" fmla="*/ 13180 w 286799"/>
              <a:gd name="connsiteY5" fmla="*/ 3155 h 34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799" h="340044">
                <a:moveTo>
                  <a:pt x="13180" y="3155"/>
                </a:moveTo>
                <a:cubicBezTo>
                  <a:pt x="42284" y="26967"/>
                  <a:pt x="161347" y="223288"/>
                  <a:pt x="206855" y="279380"/>
                </a:cubicBezTo>
                <a:cubicBezTo>
                  <a:pt x="252363" y="335472"/>
                  <a:pt x="292051" y="341822"/>
                  <a:pt x="286230" y="339705"/>
                </a:cubicBezTo>
                <a:cubicBezTo>
                  <a:pt x="280409" y="337588"/>
                  <a:pt x="214263" y="300547"/>
                  <a:pt x="171930" y="266680"/>
                </a:cubicBezTo>
                <a:cubicBezTo>
                  <a:pt x="129597" y="232813"/>
                  <a:pt x="55513" y="176193"/>
                  <a:pt x="32230" y="136505"/>
                </a:cubicBezTo>
                <a:cubicBezTo>
                  <a:pt x="8947" y="96818"/>
                  <a:pt x="-15924" y="-20657"/>
                  <a:pt x="13180" y="31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3E9ADBC-8661-403A-9E8A-99BA3E577975}"/>
              </a:ext>
            </a:extLst>
          </p:cNvPr>
          <p:cNvSpPr/>
          <p:nvPr/>
        </p:nvSpPr>
        <p:spPr>
          <a:xfrm>
            <a:off x="5722730" y="10348524"/>
            <a:ext cx="163410" cy="282452"/>
          </a:xfrm>
          <a:custGeom>
            <a:avLst/>
            <a:gdLst>
              <a:gd name="connsiteX0" fmla="*/ 73233 w 163410"/>
              <a:gd name="connsiteY0" fmla="*/ 519 h 282452"/>
              <a:gd name="connsiteX1" fmla="*/ 1795 w 163410"/>
              <a:gd name="connsiteY1" fmla="*/ 86244 h 282452"/>
              <a:gd name="connsiteX2" fmla="*/ 33545 w 163410"/>
              <a:gd name="connsiteY2" fmla="*/ 176731 h 282452"/>
              <a:gd name="connsiteX3" fmla="*/ 160545 w 163410"/>
              <a:gd name="connsiteY3" fmla="*/ 281506 h 282452"/>
              <a:gd name="connsiteX4" fmla="*/ 112920 w 163410"/>
              <a:gd name="connsiteY4" fmla="*/ 222769 h 282452"/>
              <a:gd name="connsiteX5" fmla="*/ 8145 w 163410"/>
              <a:gd name="connsiteY5" fmla="*/ 127519 h 282452"/>
              <a:gd name="connsiteX6" fmla="*/ 73233 w 163410"/>
              <a:gd name="connsiteY6" fmla="*/ 519 h 28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410" h="282452">
                <a:moveTo>
                  <a:pt x="73233" y="519"/>
                </a:moveTo>
                <a:cubicBezTo>
                  <a:pt x="72175" y="-6360"/>
                  <a:pt x="8410" y="56875"/>
                  <a:pt x="1795" y="86244"/>
                </a:cubicBezTo>
                <a:cubicBezTo>
                  <a:pt x="-4820" y="115613"/>
                  <a:pt x="7087" y="144187"/>
                  <a:pt x="33545" y="176731"/>
                </a:cubicBezTo>
                <a:cubicBezTo>
                  <a:pt x="60003" y="209275"/>
                  <a:pt x="147316" y="273833"/>
                  <a:pt x="160545" y="281506"/>
                </a:cubicBezTo>
                <a:cubicBezTo>
                  <a:pt x="173774" y="289179"/>
                  <a:pt x="138320" y="248434"/>
                  <a:pt x="112920" y="222769"/>
                </a:cubicBezTo>
                <a:cubicBezTo>
                  <a:pt x="87520" y="197105"/>
                  <a:pt x="13966" y="163502"/>
                  <a:pt x="8145" y="127519"/>
                </a:cubicBezTo>
                <a:cubicBezTo>
                  <a:pt x="2324" y="91536"/>
                  <a:pt x="74291" y="7398"/>
                  <a:pt x="73233" y="519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D952CDAD-E04A-488F-A18D-5E9400F00F7C}"/>
              </a:ext>
            </a:extLst>
          </p:cNvPr>
          <p:cNvSpPr/>
          <p:nvPr/>
        </p:nvSpPr>
        <p:spPr>
          <a:xfrm>
            <a:off x="5686451" y="10356950"/>
            <a:ext cx="198427" cy="280448"/>
          </a:xfrm>
          <a:custGeom>
            <a:avLst/>
            <a:gdLst>
              <a:gd name="connsiteX0" fmla="*/ 87287 w 198427"/>
              <a:gd name="connsiteY0" fmla="*/ 30 h 280448"/>
              <a:gd name="connsiteX1" fmla="*/ 3149 w 198427"/>
              <a:gd name="connsiteY1" fmla="*/ 111155 h 280448"/>
              <a:gd name="connsiteX2" fmla="*/ 30137 w 198427"/>
              <a:gd name="connsiteY2" fmla="*/ 187355 h 280448"/>
              <a:gd name="connsiteX3" fmla="*/ 144437 w 198427"/>
              <a:gd name="connsiteY3" fmla="*/ 271493 h 280448"/>
              <a:gd name="connsiteX4" fmla="*/ 198412 w 198427"/>
              <a:gd name="connsiteY4" fmla="*/ 277843 h 280448"/>
              <a:gd name="connsiteX5" fmla="*/ 149199 w 198427"/>
              <a:gd name="connsiteY5" fmla="*/ 269905 h 280448"/>
              <a:gd name="connsiteX6" fmla="*/ 80937 w 198427"/>
              <a:gd name="connsiteY6" fmla="*/ 219105 h 280448"/>
              <a:gd name="connsiteX7" fmla="*/ 14262 w 198427"/>
              <a:gd name="connsiteY7" fmla="*/ 122268 h 280448"/>
              <a:gd name="connsiteX8" fmla="*/ 87287 w 198427"/>
              <a:gd name="connsiteY8" fmla="*/ 30 h 28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427" h="280448">
                <a:moveTo>
                  <a:pt x="87287" y="30"/>
                </a:moveTo>
                <a:cubicBezTo>
                  <a:pt x="85435" y="-1822"/>
                  <a:pt x="12674" y="79934"/>
                  <a:pt x="3149" y="111155"/>
                </a:cubicBezTo>
                <a:cubicBezTo>
                  <a:pt x="-6376" y="142376"/>
                  <a:pt x="6589" y="160632"/>
                  <a:pt x="30137" y="187355"/>
                </a:cubicBezTo>
                <a:cubicBezTo>
                  <a:pt x="53685" y="214078"/>
                  <a:pt x="116391" y="256412"/>
                  <a:pt x="144437" y="271493"/>
                </a:cubicBezTo>
                <a:cubicBezTo>
                  <a:pt x="172483" y="286574"/>
                  <a:pt x="197618" y="278108"/>
                  <a:pt x="198412" y="277843"/>
                </a:cubicBezTo>
                <a:cubicBezTo>
                  <a:pt x="199206" y="277578"/>
                  <a:pt x="168778" y="279695"/>
                  <a:pt x="149199" y="269905"/>
                </a:cubicBezTo>
                <a:cubicBezTo>
                  <a:pt x="129620" y="260115"/>
                  <a:pt x="103426" y="243711"/>
                  <a:pt x="80937" y="219105"/>
                </a:cubicBezTo>
                <a:cubicBezTo>
                  <a:pt x="58448" y="194499"/>
                  <a:pt x="15056" y="155341"/>
                  <a:pt x="14262" y="122268"/>
                </a:cubicBezTo>
                <a:cubicBezTo>
                  <a:pt x="13468" y="89195"/>
                  <a:pt x="89139" y="1882"/>
                  <a:pt x="87287" y="3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AA62B32-CB3E-4692-968E-4B1A9CD465C3}"/>
              </a:ext>
            </a:extLst>
          </p:cNvPr>
          <p:cNvSpPr/>
          <p:nvPr/>
        </p:nvSpPr>
        <p:spPr>
          <a:xfrm>
            <a:off x="5800723" y="10356898"/>
            <a:ext cx="135027" cy="279843"/>
          </a:xfrm>
          <a:custGeom>
            <a:avLst/>
            <a:gdLst>
              <a:gd name="connsiteX0" fmla="*/ 2 w 135027"/>
              <a:gd name="connsiteY0" fmla="*/ 82 h 279843"/>
              <a:gd name="connsiteX1" fmla="*/ 112715 w 135027"/>
              <a:gd name="connsiteY1" fmla="*/ 61995 h 279843"/>
              <a:gd name="connsiteX2" fmla="*/ 134940 w 135027"/>
              <a:gd name="connsiteY2" fmla="*/ 150895 h 279843"/>
              <a:gd name="connsiteX3" fmla="*/ 119065 w 135027"/>
              <a:gd name="connsiteY3" fmla="*/ 214395 h 279843"/>
              <a:gd name="connsiteX4" fmla="*/ 85727 w 135027"/>
              <a:gd name="connsiteY4" fmla="*/ 279482 h 279843"/>
              <a:gd name="connsiteX5" fmla="*/ 125415 w 135027"/>
              <a:gd name="connsiteY5" fmla="*/ 184232 h 279843"/>
              <a:gd name="connsiteX6" fmla="*/ 109540 w 135027"/>
              <a:gd name="connsiteY6" fmla="*/ 74695 h 279843"/>
              <a:gd name="connsiteX7" fmla="*/ 2 w 135027"/>
              <a:gd name="connsiteY7" fmla="*/ 82 h 27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027" h="279843">
                <a:moveTo>
                  <a:pt x="2" y="82"/>
                </a:moveTo>
                <a:cubicBezTo>
                  <a:pt x="531" y="-2035"/>
                  <a:pt x="90225" y="36860"/>
                  <a:pt x="112715" y="61995"/>
                </a:cubicBezTo>
                <a:cubicBezTo>
                  <a:pt x="135205" y="87130"/>
                  <a:pt x="133882" y="125495"/>
                  <a:pt x="134940" y="150895"/>
                </a:cubicBezTo>
                <a:cubicBezTo>
                  <a:pt x="135998" y="176295"/>
                  <a:pt x="127267" y="192964"/>
                  <a:pt x="119065" y="214395"/>
                </a:cubicBezTo>
                <a:cubicBezTo>
                  <a:pt x="110863" y="235826"/>
                  <a:pt x="84669" y="284509"/>
                  <a:pt x="85727" y="279482"/>
                </a:cubicBezTo>
                <a:cubicBezTo>
                  <a:pt x="86785" y="274455"/>
                  <a:pt x="121446" y="218363"/>
                  <a:pt x="125415" y="184232"/>
                </a:cubicBezTo>
                <a:cubicBezTo>
                  <a:pt x="129384" y="150101"/>
                  <a:pt x="128590" y="104064"/>
                  <a:pt x="109540" y="74695"/>
                </a:cubicBezTo>
                <a:cubicBezTo>
                  <a:pt x="90490" y="45326"/>
                  <a:pt x="-527" y="2199"/>
                  <a:pt x="2" y="8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C562EC7-B996-44F9-BAE1-091635E7A484}"/>
              </a:ext>
            </a:extLst>
          </p:cNvPr>
          <p:cNvSpPr/>
          <p:nvPr/>
        </p:nvSpPr>
        <p:spPr>
          <a:xfrm>
            <a:off x="4032384" y="4556229"/>
            <a:ext cx="233397" cy="303415"/>
          </a:xfrm>
          <a:custGeom>
            <a:avLst/>
            <a:gdLst>
              <a:gd name="connsiteX0" fmla="*/ 1454 w 233397"/>
              <a:gd name="connsiteY0" fmla="*/ 26 h 303415"/>
              <a:gd name="connsiteX1" fmla="*/ 85591 w 233397"/>
              <a:gd name="connsiteY1" fmla="*/ 52414 h 303415"/>
              <a:gd name="connsiteX2" fmla="*/ 225291 w 233397"/>
              <a:gd name="connsiteY2" fmla="*/ 285776 h 303415"/>
              <a:gd name="connsiteX3" fmla="*/ 198304 w 233397"/>
              <a:gd name="connsiteY3" fmla="*/ 260376 h 303415"/>
              <a:gd name="connsiteX4" fmla="*/ 45904 w 233397"/>
              <a:gd name="connsiteY4" fmla="*/ 49239 h 303415"/>
              <a:gd name="connsiteX5" fmla="*/ 1454 w 233397"/>
              <a:gd name="connsiteY5" fmla="*/ 26 h 30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397" h="303415">
                <a:moveTo>
                  <a:pt x="1454" y="26"/>
                </a:moveTo>
                <a:cubicBezTo>
                  <a:pt x="8068" y="555"/>
                  <a:pt x="48285" y="4789"/>
                  <a:pt x="85591" y="52414"/>
                </a:cubicBezTo>
                <a:cubicBezTo>
                  <a:pt x="122897" y="100039"/>
                  <a:pt x="206505" y="251116"/>
                  <a:pt x="225291" y="285776"/>
                </a:cubicBezTo>
                <a:cubicBezTo>
                  <a:pt x="244077" y="320436"/>
                  <a:pt x="228202" y="299799"/>
                  <a:pt x="198304" y="260376"/>
                </a:cubicBezTo>
                <a:cubicBezTo>
                  <a:pt x="168406" y="220953"/>
                  <a:pt x="80829" y="91837"/>
                  <a:pt x="45904" y="49239"/>
                </a:cubicBezTo>
                <a:cubicBezTo>
                  <a:pt x="10979" y="6641"/>
                  <a:pt x="-5160" y="-503"/>
                  <a:pt x="145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1DFB5C1-5340-4D7D-982D-C9BD82EB4279}"/>
              </a:ext>
            </a:extLst>
          </p:cNvPr>
          <p:cNvSpPr/>
          <p:nvPr/>
        </p:nvSpPr>
        <p:spPr>
          <a:xfrm>
            <a:off x="5260073" y="4573180"/>
            <a:ext cx="411210" cy="281036"/>
          </a:xfrm>
          <a:custGeom>
            <a:avLst/>
            <a:gdLst>
              <a:gd name="connsiteX0" fmla="*/ 410477 w 411210"/>
              <a:gd name="connsiteY0" fmla="*/ 9533 h 281036"/>
              <a:gd name="connsiteX1" fmla="*/ 266544 w 411210"/>
              <a:gd name="connsiteY1" fmla="*/ 24350 h 281036"/>
              <a:gd name="connsiteX2" fmla="*/ 40060 w 411210"/>
              <a:gd name="connsiteY2" fmla="*/ 208500 h 281036"/>
              <a:gd name="connsiteX3" fmla="*/ 1960 w 411210"/>
              <a:gd name="connsiteY3" fmla="*/ 280467 h 281036"/>
              <a:gd name="connsiteX4" fmla="*/ 27360 w 411210"/>
              <a:gd name="connsiteY4" fmla="*/ 233900 h 281036"/>
              <a:gd name="connsiteX5" fmla="*/ 207277 w 411210"/>
              <a:gd name="connsiteY5" fmla="*/ 94200 h 281036"/>
              <a:gd name="connsiteX6" fmla="*/ 410477 w 411210"/>
              <a:gd name="connsiteY6" fmla="*/ 9533 h 28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210" h="281036">
                <a:moveTo>
                  <a:pt x="410477" y="9533"/>
                </a:moveTo>
                <a:cubicBezTo>
                  <a:pt x="420355" y="-2109"/>
                  <a:pt x="328280" y="-8811"/>
                  <a:pt x="266544" y="24350"/>
                </a:cubicBezTo>
                <a:cubicBezTo>
                  <a:pt x="204808" y="57511"/>
                  <a:pt x="84157" y="165814"/>
                  <a:pt x="40060" y="208500"/>
                </a:cubicBezTo>
                <a:cubicBezTo>
                  <a:pt x="-4037" y="251186"/>
                  <a:pt x="4077" y="276234"/>
                  <a:pt x="1960" y="280467"/>
                </a:cubicBezTo>
                <a:cubicBezTo>
                  <a:pt x="-157" y="284700"/>
                  <a:pt x="-6859" y="264944"/>
                  <a:pt x="27360" y="233900"/>
                </a:cubicBezTo>
                <a:cubicBezTo>
                  <a:pt x="61579" y="202856"/>
                  <a:pt x="143777" y="130183"/>
                  <a:pt x="207277" y="94200"/>
                </a:cubicBezTo>
                <a:cubicBezTo>
                  <a:pt x="270777" y="58217"/>
                  <a:pt x="400599" y="21175"/>
                  <a:pt x="410477" y="9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624D0E6-BA86-42D8-8A9F-CFDDBE2BF2EA}"/>
              </a:ext>
            </a:extLst>
          </p:cNvPr>
          <p:cNvSpPr/>
          <p:nvPr/>
        </p:nvSpPr>
        <p:spPr>
          <a:xfrm>
            <a:off x="5731933" y="4575871"/>
            <a:ext cx="359834" cy="179541"/>
          </a:xfrm>
          <a:custGeom>
            <a:avLst/>
            <a:gdLst>
              <a:gd name="connsiteX0" fmla="*/ 0 w 359834"/>
              <a:gd name="connsiteY0" fmla="*/ 492 h 179541"/>
              <a:gd name="connsiteX1" fmla="*/ 296334 w 359834"/>
              <a:gd name="connsiteY1" fmla="*/ 93626 h 179541"/>
              <a:gd name="connsiteX2" fmla="*/ 359834 w 359834"/>
              <a:gd name="connsiteY2" fmla="*/ 178292 h 179541"/>
              <a:gd name="connsiteX3" fmla="*/ 296334 w 359834"/>
              <a:gd name="connsiteY3" fmla="*/ 135959 h 179541"/>
              <a:gd name="connsiteX4" fmla="*/ 0 w 359834"/>
              <a:gd name="connsiteY4" fmla="*/ 492 h 17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834" h="179541">
                <a:moveTo>
                  <a:pt x="0" y="492"/>
                </a:moveTo>
                <a:cubicBezTo>
                  <a:pt x="0" y="-6563"/>
                  <a:pt x="236362" y="63993"/>
                  <a:pt x="296334" y="93626"/>
                </a:cubicBezTo>
                <a:cubicBezTo>
                  <a:pt x="356306" y="123259"/>
                  <a:pt x="359834" y="171237"/>
                  <a:pt x="359834" y="178292"/>
                </a:cubicBezTo>
                <a:cubicBezTo>
                  <a:pt x="359834" y="185347"/>
                  <a:pt x="352073" y="161359"/>
                  <a:pt x="296334" y="135959"/>
                </a:cubicBezTo>
                <a:cubicBezTo>
                  <a:pt x="240595" y="110559"/>
                  <a:pt x="0" y="7547"/>
                  <a:pt x="0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A216A58B-8691-41EB-A25C-37C66323B64D}"/>
              </a:ext>
            </a:extLst>
          </p:cNvPr>
          <p:cNvSpPr/>
          <p:nvPr/>
        </p:nvSpPr>
        <p:spPr>
          <a:xfrm>
            <a:off x="3458631" y="4505703"/>
            <a:ext cx="342906" cy="206137"/>
          </a:xfrm>
          <a:custGeom>
            <a:avLst/>
            <a:gdLst>
              <a:gd name="connsiteX0" fmla="*/ 2 w 342906"/>
              <a:gd name="connsiteY0" fmla="*/ 206127 h 206137"/>
              <a:gd name="connsiteX1" fmla="*/ 207436 w 342906"/>
              <a:gd name="connsiteY1" fmla="*/ 24094 h 206137"/>
              <a:gd name="connsiteX2" fmla="*/ 342902 w 342906"/>
              <a:gd name="connsiteY2" fmla="*/ 2927 h 206137"/>
              <a:gd name="connsiteX3" fmla="*/ 203202 w 342906"/>
              <a:gd name="connsiteY3" fmla="*/ 32560 h 206137"/>
              <a:gd name="connsiteX4" fmla="*/ 2 w 342906"/>
              <a:gd name="connsiteY4" fmla="*/ 206127 h 20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6" h="206137">
                <a:moveTo>
                  <a:pt x="2" y="206127"/>
                </a:moveTo>
                <a:cubicBezTo>
                  <a:pt x="708" y="204716"/>
                  <a:pt x="150286" y="57961"/>
                  <a:pt x="207436" y="24094"/>
                </a:cubicBezTo>
                <a:cubicBezTo>
                  <a:pt x="264586" y="-9773"/>
                  <a:pt x="343608" y="1516"/>
                  <a:pt x="342902" y="2927"/>
                </a:cubicBezTo>
                <a:cubicBezTo>
                  <a:pt x="342196" y="4338"/>
                  <a:pt x="259646" y="3632"/>
                  <a:pt x="203202" y="32560"/>
                </a:cubicBezTo>
                <a:cubicBezTo>
                  <a:pt x="146758" y="61488"/>
                  <a:pt x="-704" y="207538"/>
                  <a:pt x="2" y="206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E6EAD89B-B205-4D26-AD37-9FBB060ECD16}"/>
              </a:ext>
            </a:extLst>
          </p:cNvPr>
          <p:cNvSpPr/>
          <p:nvPr/>
        </p:nvSpPr>
        <p:spPr>
          <a:xfrm>
            <a:off x="3276587" y="8424654"/>
            <a:ext cx="661357" cy="1174345"/>
          </a:xfrm>
          <a:custGeom>
            <a:avLst/>
            <a:gdLst>
              <a:gd name="connsiteX0" fmla="*/ 13 w 661357"/>
              <a:gd name="connsiteY0" fmla="*/ 3196 h 1174345"/>
              <a:gd name="connsiteX1" fmla="*/ 492773 w 661357"/>
              <a:gd name="connsiteY1" fmla="*/ 313076 h 1174345"/>
              <a:gd name="connsiteX2" fmla="*/ 538493 w 661357"/>
              <a:gd name="connsiteY2" fmla="*/ 1120796 h 1174345"/>
              <a:gd name="connsiteX3" fmla="*/ 548653 w 661357"/>
              <a:gd name="connsiteY3" fmla="*/ 1034436 h 1174345"/>
              <a:gd name="connsiteX4" fmla="*/ 660413 w 661357"/>
              <a:gd name="connsiteY4" fmla="*/ 516276 h 1174345"/>
              <a:gd name="connsiteX5" fmla="*/ 477533 w 661357"/>
              <a:gd name="connsiteY5" fmla="*/ 175916 h 1174345"/>
              <a:gd name="connsiteX6" fmla="*/ 13 w 661357"/>
              <a:gd name="connsiteY6" fmla="*/ 3196 h 11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1357" h="1174345">
                <a:moveTo>
                  <a:pt x="13" y="3196"/>
                </a:moveTo>
                <a:cubicBezTo>
                  <a:pt x="2553" y="26056"/>
                  <a:pt x="403026" y="126809"/>
                  <a:pt x="492773" y="313076"/>
                </a:cubicBezTo>
                <a:cubicBezTo>
                  <a:pt x="582520" y="499343"/>
                  <a:pt x="529180" y="1000569"/>
                  <a:pt x="538493" y="1120796"/>
                </a:cubicBezTo>
                <a:cubicBezTo>
                  <a:pt x="547806" y="1241023"/>
                  <a:pt x="528333" y="1135189"/>
                  <a:pt x="548653" y="1034436"/>
                </a:cubicBezTo>
                <a:cubicBezTo>
                  <a:pt x="568973" y="933683"/>
                  <a:pt x="672266" y="659363"/>
                  <a:pt x="660413" y="516276"/>
                </a:cubicBezTo>
                <a:cubicBezTo>
                  <a:pt x="648560" y="373189"/>
                  <a:pt x="590986" y="267356"/>
                  <a:pt x="477533" y="175916"/>
                </a:cubicBezTo>
                <a:cubicBezTo>
                  <a:pt x="364080" y="84476"/>
                  <a:pt x="-2527" y="-19664"/>
                  <a:pt x="13" y="3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F3984CF1-9339-411D-9466-8B3673E99C02}"/>
              </a:ext>
            </a:extLst>
          </p:cNvPr>
          <p:cNvSpPr/>
          <p:nvPr/>
        </p:nvSpPr>
        <p:spPr>
          <a:xfrm>
            <a:off x="2114136" y="7223732"/>
            <a:ext cx="789568" cy="1870226"/>
          </a:xfrm>
          <a:custGeom>
            <a:avLst/>
            <a:gdLst>
              <a:gd name="connsiteX0" fmla="*/ 436024 w 789568"/>
              <a:gd name="connsiteY0" fmla="*/ 158 h 1870226"/>
              <a:gd name="connsiteX1" fmla="*/ 4224 w 789568"/>
              <a:gd name="connsiteY1" fmla="*/ 731678 h 1870226"/>
              <a:gd name="connsiteX2" fmla="*/ 756064 w 789568"/>
              <a:gd name="connsiteY2" fmla="*/ 1818798 h 1870226"/>
              <a:gd name="connsiteX3" fmla="*/ 634144 w 789568"/>
              <a:gd name="connsiteY3" fmla="*/ 1646078 h 1870226"/>
              <a:gd name="connsiteX4" fmla="*/ 415704 w 789568"/>
              <a:gd name="connsiteY4" fmla="*/ 1219358 h 1870226"/>
              <a:gd name="connsiteX5" fmla="*/ 100744 w 789568"/>
              <a:gd name="connsiteY5" fmla="*/ 670718 h 1870226"/>
              <a:gd name="connsiteX6" fmla="*/ 436024 w 789568"/>
              <a:gd name="connsiteY6" fmla="*/ 158 h 187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568" h="1870226">
                <a:moveTo>
                  <a:pt x="436024" y="158"/>
                </a:moveTo>
                <a:cubicBezTo>
                  <a:pt x="419937" y="10318"/>
                  <a:pt x="-49116" y="428571"/>
                  <a:pt x="4224" y="731678"/>
                </a:cubicBezTo>
                <a:cubicBezTo>
                  <a:pt x="57564" y="1034785"/>
                  <a:pt x="651077" y="1666398"/>
                  <a:pt x="756064" y="1818798"/>
                </a:cubicBezTo>
                <a:cubicBezTo>
                  <a:pt x="861051" y="1971198"/>
                  <a:pt x="690871" y="1745985"/>
                  <a:pt x="634144" y="1646078"/>
                </a:cubicBezTo>
                <a:cubicBezTo>
                  <a:pt x="577417" y="1546171"/>
                  <a:pt x="504604" y="1381918"/>
                  <a:pt x="415704" y="1219358"/>
                </a:cubicBezTo>
                <a:cubicBezTo>
                  <a:pt x="326804" y="1056798"/>
                  <a:pt x="97357" y="870531"/>
                  <a:pt x="100744" y="670718"/>
                </a:cubicBezTo>
                <a:cubicBezTo>
                  <a:pt x="104131" y="470905"/>
                  <a:pt x="452111" y="-10002"/>
                  <a:pt x="43602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95C3306-4DE2-434A-B102-44EF28E6E44A}"/>
              </a:ext>
            </a:extLst>
          </p:cNvPr>
          <p:cNvSpPr/>
          <p:nvPr/>
        </p:nvSpPr>
        <p:spPr>
          <a:xfrm>
            <a:off x="2705570" y="8763130"/>
            <a:ext cx="1191132" cy="849753"/>
          </a:xfrm>
          <a:custGeom>
            <a:avLst/>
            <a:gdLst>
              <a:gd name="connsiteX0" fmla="*/ 2070 w 1191132"/>
              <a:gd name="connsiteY0" fmla="*/ 0 h 849753"/>
              <a:gd name="connsiteX1" fmla="*/ 367830 w 1191132"/>
              <a:gd name="connsiteY1" fmla="*/ 523240 h 849753"/>
              <a:gd name="connsiteX2" fmla="*/ 1155230 w 1191132"/>
              <a:gd name="connsiteY2" fmla="*/ 838200 h 849753"/>
              <a:gd name="connsiteX3" fmla="*/ 1002830 w 1191132"/>
              <a:gd name="connsiteY3" fmla="*/ 756920 h 849753"/>
              <a:gd name="connsiteX4" fmla="*/ 515150 w 1191132"/>
              <a:gd name="connsiteY4" fmla="*/ 523240 h 849753"/>
              <a:gd name="connsiteX5" fmla="*/ 2070 w 1191132"/>
              <a:gd name="connsiteY5" fmla="*/ 0 h 84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132" h="849753">
                <a:moveTo>
                  <a:pt x="2070" y="0"/>
                </a:moveTo>
                <a:cubicBezTo>
                  <a:pt x="-22483" y="0"/>
                  <a:pt x="175637" y="383540"/>
                  <a:pt x="367830" y="523240"/>
                </a:cubicBezTo>
                <a:cubicBezTo>
                  <a:pt x="560023" y="662940"/>
                  <a:pt x="1049397" y="799253"/>
                  <a:pt x="1155230" y="838200"/>
                </a:cubicBezTo>
                <a:cubicBezTo>
                  <a:pt x="1261063" y="877147"/>
                  <a:pt x="1109510" y="809413"/>
                  <a:pt x="1002830" y="756920"/>
                </a:cubicBezTo>
                <a:cubicBezTo>
                  <a:pt x="896150" y="704427"/>
                  <a:pt x="677710" y="648547"/>
                  <a:pt x="515150" y="523240"/>
                </a:cubicBezTo>
                <a:cubicBezTo>
                  <a:pt x="352590" y="397933"/>
                  <a:pt x="26623" y="0"/>
                  <a:pt x="20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D518CDD0-0DAB-48F8-BF50-1EDACC8BE13C}"/>
              </a:ext>
            </a:extLst>
          </p:cNvPr>
          <p:cNvSpPr/>
          <p:nvPr/>
        </p:nvSpPr>
        <p:spPr>
          <a:xfrm>
            <a:off x="6347890" y="8537546"/>
            <a:ext cx="362909" cy="1317743"/>
          </a:xfrm>
          <a:custGeom>
            <a:avLst/>
            <a:gdLst>
              <a:gd name="connsiteX0" fmla="*/ 68150 w 362909"/>
              <a:gd name="connsiteY0" fmla="*/ 2064 h 1317743"/>
              <a:gd name="connsiteX1" fmla="*/ 57990 w 362909"/>
              <a:gd name="connsiteY1" fmla="*/ 433864 h 1317743"/>
              <a:gd name="connsiteX2" fmla="*/ 118950 w 362909"/>
              <a:gd name="connsiteY2" fmla="*/ 779304 h 1317743"/>
              <a:gd name="connsiteX3" fmla="*/ 362790 w 362909"/>
              <a:gd name="connsiteY3" fmla="*/ 1312704 h 1317743"/>
              <a:gd name="connsiteX4" fmla="*/ 149430 w 362909"/>
              <a:gd name="connsiteY4" fmla="*/ 1023144 h 1317743"/>
              <a:gd name="connsiteX5" fmla="*/ 2110 w 362909"/>
              <a:gd name="connsiteY5" fmla="*/ 621824 h 1317743"/>
              <a:gd name="connsiteX6" fmla="*/ 68150 w 362909"/>
              <a:gd name="connsiteY6" fmla="*/ 2064 h 131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909" h="1317743">
                <a:moveTo>
                  <a:pt x="68150" y="2064"/>
                </a:moveTo>
                <a:cubicBezTo>
                  <a:pt x="77463" y="-29263"/>
                  <a:pt x="49523" y="304324"/>
                  <a:pt x="57990" y="433864"/>
                </a:cubicBezTo>
                <a:cubicBezTo>
                  <a:pt x="66457" y="563404"/>
                  <a:pt x="68150" y="632831"/>
                  <a:pt x="118950" y="779304"/>
                </a:cubicBezTo>
                <a:cubicBezTo>
                  <a:pt x="169750" y="925777"/>
                  <a:pt x="357710" y="1272064"/>
                  <a:pt x="362790" y="1312704"/>
                </a:cubicBezTo>
                <a:cubicBezTo>
                  <a:pt x="367870" y="1353344"/>
                  <a:pt x="209543" y="1138291"/>
                  <a:pt x="149430" y="1023144"/>
                </a:cubicBezTo>
                <a:cubicBezTo>
                  <a:pt x="89317" y="907997"/>
                  <a:pt x="17350" y="788617"/>
                  <a:pt x="2110" y="621824"/>
                </a:cubicBezTo>
                <a:cubicBezTo>
                  <a:pt x="-13130" y="455031"/>
                  <a:pt x="58837" y="33391"/>
                  <a:pt x="68150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F05DF70A-6CC6-4F20-A800-9893C6E4CAAE}"/>
              </a:ext>
            </a:extLst>
          </p:cNvPr>
          <p:cNvSpPr/>
          <p:nvPr/>
        </p:nvSpPr>
        <p:spPr>
          <a:xfrm>
            <a:off x="6936111" y="7730439"/>
            <a:ext cx="441340" cy="1674514"/>
          </a:xfrm>
          <a:custGeom>
            <a:avLst/>
            <a:gdLst>
              <a:gd name="connsiteX0" fmla="*/ 440049 w 441340"/>
              <a:gd name="connsiteY0" fmla="*/ 6531 h 1674514"/>
              <a:gd name="connsiteX1" fmla="*/ 135249 w 441340"/>
              <a:gd name="connsiteY1" fmla="*/ 580571 h 1674514"/>
              <a:gd name="connsiteX2" fmla="*/ 74289 w 441340"/>
              <a:gd name="connsiteY2" fmla="*/ 1063171 h 1674514"/>
              <a:gd name="connsiteX3" fmla="*/ 348609 w 441340"/>
              <a:gd name="connsiteY3" fmla="*/ 1652451 h 1674514"/>
              <a:gd name="connsiteX4" fmla="*/ 262249 w 441340"/>
              <a:gd name="connsiteY4" fmla="*/ 1494971 h 1674514"/>
              <a:gd name="connsiteX5" fmla="*/ 3169 w 441340"/>
              <a:gd name="connsiteY5" fmla="*/ 981891 h 1674514"/>
              <a:gd name="connsiteX6" fmla="*/ 440049 w 441340"/>
              <a:gd name="connsiteY6" fmla="*/ 6531 h 167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340" h="1674514">
                <a:moveTo>
                  <a:pt x="440049" y="6531"/>
                </a:moveTo>
                <a:cubicBezTo>
                  <a:pt x="462062" y="-60356"/>
                  <a:pt x="196209" y="404464"/>
                  <a:pt x="135249" y="580571"/>
                </a:cubicBezTo>
                <a:cubicBezTo>
                  <a:pt x="74289" y="756678"/>
                  <a:pt x="38729" y="884524"/>
                  <a:pt x="74289" y="1063171"/>
                </a:cubicBezTo>
                <a:cubicBezTo>
                  <a:pt x="109849" y="1241818"/>
                  <a:pt x="317282" y="1580485"/>
                  <a:pt x="348609" y="1652451"/>
                </a:cubicBezTo>
                <a:cubicBezTo>
                  <a:pt x="379936" y="1724417"/>
                  <a:pt x="319822" y="1606731"/>
                  <a:pt x="262249" y="1494971"/>
                </a:cubicBezTo>
                <a:cubicBezTo>
                  <a:pt x="204676" y="1383211"/>
                  <a:pt x="-29851" y="1231658"/>
                  <a:pt x="3169" y="981891"/>
                </a:cubicBezTo>
                <a:cubicBezTo>
                  <a:pt x="36189" y="732124"/>
                  <a:pt x="418036" y="73418"/>
                  <a:pt x="440049" y="6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FAE153F-1388-4A85-A05C-BB9D4B34225A}"/>
              </a:ext>
            </a:extLst>
          </p:cNvPr>
          <p:cNvSpPr/>
          <p:nvPr/>
        </p:nvSpPr>
        <p:spPr>
          <a:xfrm>
            <a:off x="8300034" y="7736967"/>
            <a:ext cx="371613" cy="2460616"/>
          </a:xfrm>
          <a:custGeom>
            <a:avLst/>
            <a:gdLst>
              <a:gd name="connsiteX0" fmla="*/ 686 w 371613"/>
              <a:gd name="connsiteY0" fmla="*/ 3 h 2460616"/>
              <a:gd name="connsiteX1" fmla="*/ 371526 w 371613"/>
              <a:gd name="connsiteY1" fmla="*/ 995683 h 2460616"/>
              <a:gd name="connsiteX2" fmla="*/ 36246 w 371613"/>
              <a:gd name="connsiteY2" fmla="*/ 2392683 h 2460616"/>
              <a:gd name="connsiteX3" fmla="*/ 107366 w 371613"/>
              <a:gd name="connsiteY3" fmla="*/ 2113283 h 2460616"/>
              <a:gd name="connsiteX4" fmla="*/ 275006 w 371613"/>
              <a:gd name="connsiteY4" fmla="*/ 985523 h 2460616"/>
              <a:gd name="connsiteX5" fmla="*/ 686 w 371613"/>
              <a:gd name="connsiteY5" fmla="*/ 3 h 246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13" h="2460616">
                <a:moveTo>
                  <a:pt x="686" y="3"/>
                </a:moveTo>
                <a:cubicBezTo>
                  <a:pt x="16773" y="1696"/>
                  <a:pt x="365599" y="596903"/>
                  <a:pt x="371526" y="995683"/>
                </a:cubicBezTo>
                <a:cubicBezTo>
                  <a:pt x="377453" y="1394463"/>
                  <a:pt x="80273" y="2206417"/>
                  <a:pt x="36246" y="2392683"/>
                </a:cubicBezTo>
                <a:cubicBezTo>
                  <a:pt x="-7781" y="2578949"/>
                  <a:pt x="67573" y="2347810"/>
                  <a:pt x="107366" y="2113283"/>
                </a:cubicBezTo>
                <a:cubicBezTo>
                  <a:pt x="147159" y="1878756"/>
                  <a:pt x="293633" y="1336043"/>
                  <a:pt x="275006" y="985523"/>
                </a:cubicBezTo>
                <a:cubicBezTo>
                  <a:pt x="256379" y="635003"/>
                  <a:pt x="-15401" y="-1690"/>
                  <a:pt x="68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8393751-07B1-4E75-9F6C-8C869AA9B634}"/>
              </a:ext>
            </a:extLst>
          </p:cNvPr>
          <p:cNvSpPr/>
          <p:nvPr/>
        </p:nvSpPr>
        <p:spPr>
          <a:xfrm>
            <a:off x="8494977" y="8573218"/>
            <a:ext cx="425551" cy="1777856"/>
          </a:xfrm>
          <a:custGeom>
            <a:avLst/>
            <a:gdLst>
              <a:gd name="connsiteX0" fmla="*/ 349303 w 425551"/>
              <a:gd name="connsiteY0" fmla="*/ 93392 h 1777856"/>
              <a:gd name="connsiteX1" fmla="*/ 313743 w 425551"/>
              <a:gd name="connsiteY1" fmla="*/ 1099232 h 1777856"/>
              <a:gd name="connsiteX2" fmla="*/ 8943 w 425551"/>
              <a:gd name="connsiteY2" fmla="*/ 1744392 h 1777856"/>
              <a:gd name="connsiteX3" fmla="*/ 100383 w 425551"/>
              <a:gd name="connsiteY3" fmla="*/ 1581832 h 1777856"/>
              <a:gd name="connsiteX4" fmla="*/ 298503 w 425551"/>
              <a:gd name="connsiteY4" fmla="*/ 697912 h 1777856"/>
              <a:gd name="connsiteX5" fmla="*/ 425503 w 425551"/>
              <a:gd name="connsiteY5" fmla="*/ 225472 h 1777856"/>
              <a:gd name="connsiteX6" fmla="*/ 313743 w 425551"/>
              <a:gd name="connsiteY6" fmla="*/ 57832 h 1777856"/>
              <a:gd name="connsiteX7" fmla="*/ 349303 w 425551"/>
              <a:gd name="connsiteY7" fmla="*/ 93392 h 177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551" h="1777856">
                <a:moveTo>
                  <a:pt x="349303" y="93392"/>
                </a:moveTo>
                <a:cubicBezTo>
                  <a:pt x="349303" y="266959"/>
                  <a:pt x="370470" y="824065"/>
                  <a:pt x="313743" y="1099232"/>
                </a:cubicBezTo>
                <a:cubicBezTo>
                  <a:pt x="257016" y="1374399"/>
                  <a:pt x="44503" y="1663959"/>
                  <a:pt x="8943" y="1744392"/>
                </a:cubicBezTo>
                <a:cubicBezTo>
                  <a:pt x="-26617" y="1824825"/>
                  <a:pt x="52123" y="1756245"/>
                  <a:pt x="100383" y="1581832"/>
                </a:cubicBezTo>
                <a:cubicBezTo>
                  <a:pt x="148643" y="1407419"/>
                  <a:pt x="244316" y="923972"/>
                  <a:pt x="298503" y="697912"/>
                </a:cubicBezTo>
                <a:cubicBezTo>
                  <a:pt x="352690" y="471852"/>
                  <a:pt x="422963" y="332152"/>
                  <a:pt x="425503" y="225472"/>
                </a:cubicBezTo>
                <a:cubicBezTo>
                  <a:pt x="428043" y="118792"/>
                  <a:pt x="329830" y="78152"/>
                  <a:pt x="313743" y="57832"/>
                </a:cubicBezTo>
                <a:cubicBezTo>
                  <a:pt x="297656" y="37512"/>
                  <a:pt x="349303" y="-80175"/>
                  <a:pt x="349303" y="93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6F88B342-474C-4E95-A1C2-3E5161C1D761}"/>
              </a:ext>
            </a:extLst>
          </p:cNvPr>
          <p:cNvSpPr/>
          <p:nvPr/>
        </p:nvSpPr>
        <p:spPr>
          <a:xfrm>
            <a:off x="8067310" y="5968375"/>
            <a:ext cx="321220" cy="2172433"/>
          </a:xfrm>
          <a:custGeom>
            <a:avLst/>
            <a:gdLst>
              <a:gd name="connsiteX0" fmla="*/ 319770 w 321220"/>
              <a:gd name="connsiteY0" fmla="*/ 755 h 2172433"/>
              <a:gd name="connsiteX1" fmla="*/ 9890 w 321220"/>
              <a:gd name="connsiteY1" fmla="*/ 1037075 h 2172433"/>
              <a:gd name="connsiteX2" fmla="*/ 70850 w 321220"/>
              <a:gd name="connsiteY2" fmla="*/ 2129275 h 2172433"/>
              <a:gd name="connsiteX3" fmla="*/ 9890 w 321220"/>
              <a:gd name="connsiteY3" fmla="*/ 1880355 h 2172433"/>
              <a:gd name="connsiteX4" fmla="*/ 121650 w 321220"/>
              <a:gd name="connsiteY4" fmla="*/ 1199635 h 2172433"/>
              <a:gd name="connsiteX5" fmla="*/ 319770 w 321220"/>
              <a:gd name="connsiteY5" fmla="*/ 755 h 2172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220" h="2172433">
                <a:moveTo>
                  <a:pt x="319770" y="755"/>
                </a:moveTo>
                <a:cubicBezTo>
                  <a:pt x="301143" y="-26338"/>
                  <a:pt x="51377" y="682322"/>
                  <a:pt x="9890" y="1037075"/>
                </a:cubicBezTo>
                <a:cubicBezTo>
                  <a:pt x="-31597" y="1391828"/>
                  <a:pt x="70850" y="1988728"/>
                  <a:pt x="70850" y="2129275"/>
                </a:cubicBezTo>
                <a:cubicBezTo>
                  <a:pt x="70850" y="2269822"/>
                  <a:pt x="1423" y="2035295"/>
                  <a:pt x="9890" y="1880355"/>
                </a:cubicBezTo>
                <a:cubicBezTo>
                  <a:pt x="18357" y="1725415"/>
                  <a:pt x="70850" y="1510362"/>
                  <a:pt x="121650" y="1199635"/>
                </a:cubicBezTo>
                <a:cubicBezTo>
                  <a:pt x="172450" y="888908"/>
                  <a:pt x="338397" y="27848"/>
                  <a:pt x="319770" y="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F5DB296-3B70-4844-890A-B99A14530295}"/>
              </a:ext>
            </a:extLst>
          </p:cNvPr>
          <p:cNvSpPr/>
          <p:nvPr/>
        </p:nvSpPr>
        <p:spPr>
          <a:xfrm>
            <a:off x="7567367" y="4363432"/>
            <a:ext cx="340243" cy="2001089"/>
          </a:xfrm>
          <a:custGeom>
            <a:avLst/>
            <a:gdLst>
              <a:gd name="connsiteX0" fmla="*/ 22153 w 340243"/>
              <a:gd name="connsiteY0" fmla="*/ 76618 h 2001089"/>
              <a:gd name="connsiteX1" fmla="*/ 47553 w 340243"/>
              <a:gd name="connsiteY1" fmla="*/ 142658 h 2001089"/>
              <a:gd name="connsiteX2" fmla="*/ 326953 w 340243"/>
              <a:gd name="connsiteY2" fmla="*/ 945298 h 2001089"/>
              <a:gd name="connsiteX3" fmla="*/ 296473 w 340243"/>
              <a:gd name="connsiteY3" fmla="*/ 1920658 h 2001089"/>
              <a:gd name="connsiteX4" fmla="*/ 306633 w 340243"/>
              <a:gd name="connsiteY4" fmla="*/ 1834298 h 2001089"/>
              <a:gd name="connsiteX5" fmla="*/ 276153 w 340243"/>
              <a:gd name="connsiteY5" fmla="*/ 950378 h 2001089"/>
              <a:gd name="connsiteX6" fmla="*/ 22153 w 340243"/>
              <a:gd name="connsiteY6" fmla="*/ 76618 h 200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243" h="2001089">
                <a:moveTo>
                  <a:pt x="22153" y="76618"/>
                </a:moveTo>
                <a:cubicBezTo>
                  <a:pt x="-15947" y="-58002"/>
                  <a:pt x="-3247" y="-2122"/>
                  <a:pt x="47553" y="142658"/>
                </a:cubicBezTo>
                <a:cubicBezTo>
                  <a:pt x="98353" y="287438"/>
                  <a:pt x="285466" y="648965"/>
                  <a:pt x="326953" y="945298"/>
                </a:cubicBezTo>
                <a:cubicBezTo>
                  <a:pt x="368440" y="1241631"/>
                  <a:pt x="299860" y="1772491"/>
                  <a:pt x="296473" y="1920658"/>
                </a:cubicBezTo>
                <a:cubicBezTo>
                  <a:pt x="293086" y="2068825"/>
                  <a:pt x="310020" y="1996011"/>
                  <a:pt x="306633" y="1834298"/>
                </a:cubicBezTo>
                <a:cubicBezTo>
                  <a:pt x="303246" y="1672585"/>
                  <a:pt x="329493" y="1244171"/>
                  <a:pt x="276153" y="950378"/>
                </a:cubicBezTo>
                <a:cubicBezTo>
                  <a:pt x="222813" y="656585"/>
                  <a:pt x="60253" y="211238"/>
                  <a:pt x="22153" y="76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D807197-5329-4F09-A722-69E64A6C1A02}"/>
              </a:ext>
            </a:extLst>
          </p:cNvPr>
          <p:cNvSpPr/>
          <p:nvPr/>
        </p:nvSpPr>
        <p:spPr>
          <a:xfrm>
            <a:off x="5055075" y="4202392"/>
            <a:ext cx="1301525" cy="309667"/>
          </a:xfrm>
          <a:custGeom>
            <a:avLst/>
            <a:gdLst>
              <a:gd name="connsiteX0" fmla="*/ 3758 w 1301525"/>
              <a:gd name="connsiteY0" fmla="*/ 251205 h 309667"/>
              <a:gd name="connsiteX1" fmla="*/ 177325 w 1301525"/>
              <a:gd name="connsiteY1" fmla="*/ 52238 h 309667"/>
              <a:gd name="connsiteX2" fmla="*/ 981658 w 1301525"/>
              <a:gd name="connsiteY2" fmla="*/ 5671 h 309667"/>
              <a:gd name="connsiteX3" fmla="*/ 1299158 w 1301525"/>
              <a:gd name="connsiteY3" fmla="*/ 153838 h 309667"/>
              <a:gd name="connsiteX4" fmla="*/ 1070558 w 1301525"/>
              <a:gd name="connsiteY4" fmla="*/ 107271 h 309667"/>
              <a:gd name="connsiteX5" fmla="*/ 151925 w 1301525"/>
              <a:gd name="connsiteY5" fmla="*/ 297771 h 309667"/>
              <a:gd name="connsiteX6" fmla="*/ 3758 w 1301525"/>
              <a:gd name="connsiteY6" fmla="*/ 251205 h 30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1525" h="309667">
                <a:moveTo>
                  <a:pt x="3758" y="251205"/>
                </a:moveTo>
                <a:cubicBezTo>
                  <a:pt x="7991" y="210283"/>
                  <a:pt x="14342" y="93160"/>
                  <a:pt x="177325" y="52238"/>
                </a:cubicBezTo>
                <a:cubicBezTo>
                  <a:pt x="340308" y="11316"/>
                  <a:pt x="794686" y="-11262"/>
                  <a:pt x="981658" y="5671"/>
                </a:cubicBezTo>
                <a:cubicBezTo>
                  <a:pt x="1168630" y="22604"/>
                  <a:pt x="1284341" y="136905"/>
                  <a:pt x="1299158" y="153838"/>
                </a:cubicBezTo>
                <a:cubicBezTo>
                  <a:pt x="1313975" y="170771"/>
                  <a:pt x="1261763" y="83282"/>
                  <a:pt x="1070558" y="107271"/>
                </a:cubicBezTo>
                <a:cubicBezTo>
                  <a:pt x="879353" y="131260"/>
                  <a:pt x="330430" y="266021"/>
                  <a:pt x="151925" y="297771"/>
                </a:cubicBezTo>
                <a:cubicBezTo>
                  <a:pt x="-26580" y="329521"/>
                  <a:pt x="-475" y="292127"/>
                  <a:pt x="3758" y="25120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2EC9ABC-0EDE-44E3-AF8F-E109ACF43CE2}"/>
              </a:ext>
            </a:extLst>
          </p:cNvPr>
          <p:cNvSpPr/>
          <p:nvPr/>
        </p:nvSpPr>
        <p:spPr>
          <a:xfrm>
            <a:off x="3291165" y="4000392"/>
            <a:ext cx="1128712" cy="440749"/>
          </a:xfrm>
          <a:custGeom>
            <a:avLst/>
            <a:gdLst>
              <a:gd name="connsiteX0" fmla="*/ 1310 w 1128712"/>
              <a:gd name="connsiteY0" fmla="*/ 130413 h 440749"/>
              <a:gd name="connsiteX1" fmla="*/ 280710 w 1128712"/>
              <a:gd name="connsiteY1" fmla="*/ 238 h 440749"/>
              <a:gd name="connsiteX2" fmla="*/ 696635 w 1128712"/>
              <a:gd name="connsiteY2" fmla="*/ 101838 h 440749"/>
              <a:gd name="connsiteX3" fmla="*/ 1026835 w 1128712"/>
              <a:gd name="connsiteY3" fmla="*/ 232013 h 440749"/>
              <a:gd name="connsiteX4" fmla="*/ 1128435 w 1128712"/>
              <a:gd name="connsiteY4" fmla="*/ 435213 h 440749"/>
              <a:gd name="connsiteX5" fmla="*/ 1004610 w 1128712"/>
              <a:gd name="connsiteY5" fmla="*/ 387588 h 440749"/>
              <a:gd name="connsiteX6" fmla="*/ 468035 w 1128712"/>
              <a:gd name="connsiteY6" fmla="*/ 152638 h 440749"/>
              <a:gd name="connsiteX7" fmla="*/ 391835 w 1128712"/>
              <a:gd name="connsiteY7" fmla="*/ 124063 h 440749"/>
              <a:gd name="connsiteX8" fmla="*/ 1310 w 1128712"/>
              <a:gd name="connsiteY8" fmla="*/ 130413 h 44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8712" h="440749">
                <a:moveTo>
                  <a:pt x="1310" y="130413"/>
                </a:moveTo>
                <a:cubicBezTo>
                  <a:pt x="-17211" y="109776"/>
                  <a:pt x="164823" y="5000"/>
                  <a:pt x="280710" y="238"/>
                </a:cubicBezTo>
                <a:cubicBezTo>
                  <a:pt x="396597" y="-4524"/>
                  <a:pt x="572281" y="63209"/>
                  <a:pt x="696635" y="101838"/>
                </a:cubicBezTo>
                <a:cubicBezTo>
                  <a:pt x="820989" y="140467"/>
                  <a:pt x="954868" y="176451"/>
                  <a:pt x="1026835" y="232013"/>
                </a:cubicBezTo>
                <a:cubicBezTo>
                  <a:pt x="1098802" y="287576"/>
                  <a:pt x="1132139" y="409284"/>
                  <a:pt x="1128435" y="435213"/>
                </a:cubicBezTo>
                <a:cubicBezTo>
                  <a:pt x="1124731" y="461142"/>
                  <a:pt x="1004610" y="387588"/>
                  <a:pt x="1004610" y="387588"/>
                </a:cubicBezTo>
                <a:lnTo>
                  <a:pt x="468035" y="152638"/>
                </a:lnTo>
                <a:cubicBezTo>
                  <a:pt x="365906" y="108717"/>
                  <a:pt x="470681" y="127767"/>
                  <a:pt x="391835" y="124063"/>
                </a:cubicBezTo>
                <a:cubicBezTo>
                  <a:pt x="312989" y="120359"/>
                  <a:pt x="19831" y="151050"/>
                  <a:pt x="1310" y="1304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A6C63C3-6514-414C-BCC5-CAE87A1146D9}"/>
              </a:ext>
            </a:extLst>
          </p:cNvPr>
          <p:cNvSpPr/>
          <p:nvPr/>
        </p:nvSpPr>
        <p:spPr>
          <a:xfrm>
            <a:off x="4071033" y="6525125"/>
            <a:ext cx="1451573" cy="203925"/>
          </a:xfrm>
          <a:custGeom>
            <a:avLst/>
            <a:gdLst>
              <a:gd name="connsiteX0" fmla="*/ 1434 w 1451573"/>
              <a:gd name="connsiteY0" fmla="*/ 15505 h 203925"/>
              <a:gd name="connsiteX1" fmla="*/ 166534 w 1451573"/>
              <a:gd name="connsiteY1" fmla="*/ 55722 h 203925"/>
              <a:gd name="connsiteX2" fmla="*/ 316817 w 1451573"/>
              <a:gd name="connsiteY2" fmla="*/ 2805 h 203925"/>
              <a:gd name="connsiteX3" fmla="*/ 545417 w 1451573"/>
              <a:gd name="connsiteY3" fmla="*/ 11272 h 203925"/>
              <a:gd name="connsiteX4" fmla="*/ 632200 w 1451573"/>
              <a:gd name="connsiteY4" fmla="*/ 45138 h 203925"/>
              <a:gd name="connsiteX5" fmla="*/ 657600 w 1451573"/>
              <a:gd name="connsiteY5" fmla="*/ 38788 h 203925"/>
              <a:gd name="connsiteX6" fmla="*/ 898900 w 1451573"/>
              <a:gd name="connsiteY6" fmla="*/ 26088 h 203925"/>
              <a:gd name="connsiteX7" fmla="*/ 1307417 w 1451573"/>
              <a:gd name="connsiteY7" fmla="*/ 142505 h 203925"/>
              <a:gd name="connsiteX8" fmla="*/ 1451350 w 1451573"/>
              <a:gd name="connsiteY8" fmla="*/ 146738 h 203925"/>
              <a:gd name="connsiteX9" fmla="*/ 1282017 w 1451573"/>
              <a:gd name="connsiteY9" fmla="*/ 163672 h 203925"/>
              <a:gd name="connsiteX10" fmla="*/ 964517 w 1451573"/>
              <a:gd name="connsiteY10" fmla="*/ 195422 h 203925"/>
              <a:gd name="connsiteX11" fmla="*/ 583517 w 1451573"/>
              <a:gd name="connsiteY11" fmla="*/ 203888 h 203925"/>
              <a:gd name="connsiteX12" fmla="*/ 306234 w 1451573"/>
              <a:gd name="connsiteY12" fmla="*/ 193305 h 203925"/>
              <a:gd name="connsiteX13" fmla="*/ 98800 w 1451573"/>
              <a:gd name="connsiteY13" fmla="*/ 131922 h 203925"/>
              <a:gd name="connsiteX14" fmla="*/ 1434 w 1451573"/>
              <a:gd name="connsiteY14" fmla="*/ 15505 h 20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1573" h="203925">
                <a:moveTo>
                  <a:pt x="1434" y="15505"/>
                </a:moveTo>
                <a:cubicBezTo>
                  <a:pt x="12723" y="2805"/>
                  <a:pt x="113970" y="57839"/>
                  <a:pt x="166534" y="55722"/>
                </a:cubicBezTo>
                <a:cubicBezTo>
                  <a:pt x="219098" y="53605"/>
                  <a:pt x="253670" y="10213"/>
                  <a:pt x="316817" y="2805"/>
                </a:cubicBezTo>
                <a:cubicBezTo>
                  <a:pt x="379964" y="-4603"/>
                  <a:pt x="492853" y="4216"/>
                  <a:pt x="545417" y="11272"/>
                </a:cubicBezTo>
                <a:cubicBezTo>
                  <a:pt x="597981" y="18328"/>
                  <a:pt x="613503" y="40552"/>
                  <a:pt x="632200" y="45138"/>
                </a:cubicBezTo>
                <a:cubicBezTo>
                  <a:pt x="650897" y="49724"/>
                  <a:pt x="613150" y="41963"/>
                  <a:pt x="657600" y="38788"/>
                </a:cubicBezTo>
                <a:cubicBezTo>
                  <a:pt x="702050" y="35613"/>
                  <a:pt x="790597" y="8802"/>
                  <a:pt x="898900" y="26088"/>
                </a:cubicBezTo>
                <a:cubicBezTo>
                  <a:pt x="1007203" y="43374"/>
                  <a:pt x="1215342" y="122397"/>
                  <a:pt x="1307417" y="142505"/>
                </a:cubicBezTo>
                <a:cubicBezTo>
                  <a:pt x="1399492" y="162613"/>
                  <a:pt x="1455583" y="143210"/>
                  <a:pt x="1451350" y="146738"/>
                </a:cubicBezTo>
                <a:cubicBezTo>
                  <a:pt x="1447117" y="150266"/>
                  <a:pt x="1282017" y="163672"/>
                  <a:pt x="1282017" y="163672"/>
                </a:cubicBezTo>
                <a:cubicBezTo>
                  <a:pt x="1200878" y="171786"/>
                  <a:pt x="1080934" y="188719"/>
                  <a:pt x="964517" y="195422"/>
                </a:cubicBezTo>
                <a:cubicBezTo>
                  <a:pt x="848100" y="202125"/>
                  <a:pt x="693231" y="204241"/>
                  <a:pt x="583517" y="203888"/>
                </a:cubicBezTo>
                <a:cubicBezTo>
                  <a:pt x="473803" y="203535"/>
                  <a:pt x="387020" y="205299"/>
                  <a:pt x="306234" y="193305"/>
                </a:cubicBezTo>
                <a:cubicBezTo>
                  <a:pt x="225448" y="181311"/>
                  <a:pt x="149953" y="161203"/>
                  <a:pt x="98800" y="131922"/>
                </a:cubicBezTo>
                <a:cubicBezTo>
                  <a:pt x="47647" y="102642"/>
                  <a:pt x="-9855" y="28205"/>
                  <a:pt x="1434" y="1550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CCFC0721-921C-4F31-99A8-4E4382681972}"/>
              </a:ext>
            </a:extLst>
          </p:cNvPr>
          <p:cNvSpPr/>
          <p:nvPr/>
        </p:nvSpPr>
        <p:spPr>
          <a:xfrm>
            <a:off x="4082705" y="6599395"/>
            <a:ext cx="1365841" cy="443536"/>
          </a:xfrm>
          <a:custGeom>
            <a:avLst/>
            <a:gdLst>
              <a:gd name="connsiteX0" fmla="*/ 6695 w 1365841"/>
              <a:gd name="connsiteY0" fmla="*/ 502 h 443536"/>
              <a:gd name="connsiteX1" fmla="*/ 288212 w 1365841"/>
              <a:gd name="connsiteY1" fmla="*/ 114802 h 443536"/>
              <a:gd name="connsiteX2" fmla="*/ 686145 w 1365841"/>
              <a:gd name="connsiteY2" fmla="*/ 133852 h 443536"/>
              <a:gd name="connsiteX3" fmla="*/ 982478 w 1365841"/>
              <a:gd name="connsiteY3" fmla="*/ 116918 h 443536"/>
              <a:gd name="connsiteX4" fmla="*/ 1225895 w 1365841"/>
              <a:gd name="connsiteY4" fmla="*/ 112685 h 443536"/>
              <a:gd name="connsiteX5" fmla="*/ 1365595 w 1365841"/>
              <a:gd name="connsiteY5" fmla="*/ 78818 h 443536"/>
              <a:gd name="connsiteX6" fmla="*/ 1194145 w 1365841"/>
              <a:gd name="connsiteY6" fmla="*/ 203702 h 443536"/>
              <a:gd name="connsiteX7" fmla="*/ 842778 w 1365841"/>
              <a:gd name="connsiteY7" fmla="*/ 387852 h 443536"/>
              <a:gd name="connsiteX8" fmla="*/ 552795 w 1365841"/>
              <a:gd name="connsiteY8" fmla="*/ 442885 h 443536"/>
              <a:gd name="connsiteX9" fmla="*/ 313612 w 1365841"/>
              <a:gd name="connsiteY9" fmla="*/ 360335 h 443536"/>
              <a:gd name="connsiteX10" fmla="*/ 114645 w 1365841"/>
              <a:gd name="connsiteY10" fmla="*/ 155018 h 443536"/>
              <a:gd name="connsiteX11" fmla="*/ 91362 w 1365841"/>
              <a:gd name="connsiteY11" fmla="*/ 76702 h 443536"/>
              <a:gd name="connsiteX12" fmla="*/ 6695 w 1365841"/>
              <a:gd name="connsiteY12" fmla="*/ 502 h 44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5841" h="443536">
                <a:moveTo>
                  <a:pt x="6695" y="502"/>
                </a:moveTo>
                <a:cubicBezTo>
                  <a:pt x="39503" y="6852"/>
                  <a:pt x="174970" y="92577"/>
                  <a:pt x="288212" y="114802"/>
                </a:cubicBezTo>
                <a:cubicBezTo>
                  <a:pt x="401454" y="137027"/>
                  <a:pt x="570434" y="133499"/>
                  <a:pt x="686145" y="133852"/>
                </a:cubicBezTo>
                <a:cubicBezTo>
                  <a:pt x="801856" y="134205"/>
                  <a:pt x="892520" y="120446"/>
                  <a:pt x="982478" y="116918"/>
                </a:cubicBezTo>
                <a:cubicBezTo>
                  <a:pt x="1072436" y="113390"/>
                  <a:pt x="1162042" y="119035"/>
                  <a:pt x="1225895" y="112685"/>
                </a:cubicBezTo>
                <a:cubicBezTo>
                  <a:pt x="1289748" y="106335"/>
                  <a:pt x="1370887" y="63648"/>
                  <a:pt x="1365595" y="78818"/>
                </a:cubicBezTo>
                <a:cubicBezTo>
                  <a:pt x="1360303" y="93988"/>
                  <a:pt x="1281281" y="152196"/>
                  <a:pt x="1194145" y="203702"/>
                </a:cubicBezTo>
                <a:cubicBezTo>
                  <a:pt x="1107009" y="255208"/>
                  <a:pt x="949670" y="347988"/>
                  <a:pt x="842778" y="387852"/>
                </a:cubicBezTo>
                <a:cubicBezTo>
                  <a:pt x="735886" y="427716"/>
                  <a:pt x="640989" y="447471"/>
                  <a:pt x="552795" y="442885"/>
                </a:cubicBezTo>
                <a:cubicBezTo>
                  <a:pt x="464601" y="438299"/>
                  <a:pt x="386637" y="408313"/>
                  <a:pt x="313612" y="360335"/>
                </a:cubicBezTo>
                <a:cubicBezTo>
                  <a:pt x="240587" y="312357"/>
                  <a:pt x="151687" y="202290"/>
                  <a:pt x="114645" y="155018"/>
                </a:cubicBezTo>
                <a:cubicBezTo>
                  <a:pt x="77603" y="107746"/>
                  <a:pt x="111470" y="103866"/>
                  <a:pt x="91362" y="76702"/>
                </a:cubicBezTo>
                <a:cubicBezTo>
                  <a:pt x="71254" y="49538"/>
                  <a:pt x="-26113" y="-5848"/>
                  <a:pt x="6695" y="50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1723C6D8-8679-4932-A846-30C9984D3C17}"/>
              </a:ext>
            </a:extLst>
          </p:cNvPr>
          <p:cNvSpPr/>
          <p:nvPr/>
        </p:nvSpPr>
        <p:spPr>
          <a:xfrm>
            <a:off x="4327128" y="6735290"/>
            <a:ext cx="778613" cy="136092"/>
          </a:xfrm>
          <a:custGeom>
            <a:avLst/>
            <a:gdLst>
              <a:gd name="connsiteX0" fmla="*/ 1455 w 778613"/>
              <a:gd name="connsiteY0" fmla="*/ 73 h 136092"/>
              <a:gd name="connsiteX1" fmla="*/ 431139 w 778613"/>
              <a:gd name="connsiteY1" fmla="*/ 108023 h 136092"/>
              <a:gd name="connsiteX2" fmla="*/ 774039 w 778613"/>
              <a:gd name="connsiteY2" fmla="*/ 65690 h 136092"/>
              <a:gd name="connsiteX3" fmla="*/ 606822 w 778613"/>
              <a:gd name="connsiteY3" fmla="*/ 118607 h 136092"/>
              <a:gd name="connsiteX4" fmla="*/ 302022 w 778613"/>
              <a:gd name="connsiteY4" fmla="*/ 127073 h 136092"/>
              <a:gd name="connsiteX5" fmla="*/ 1455 w 778613"/>
              <a:gd name="connsiteY5" fmla="*/ 73 h 13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8613" h="136092">
                <a:moveTo>
                  <a:pt x="1455" y="73"/>
                </a:moveTo>
                <a:cubicBezTo>
                  <a:pt x="22974" y="-3102"/>
                  <a:pt x="302375" y="97087"/>
                  <a:pt x="431139" y="108023"/>
                </a:cubicBezTo>
                <a:cubicBezTo>
                  <a:pt x="559903" y="118959"/>
                  <a:pt x="744759" y="63926"/>
                  <a:pt x="774039" y="65690"/>
                </a:cubicBezTo>
                <a:cubicBezTo>
                  <a:pt x="803320" y="67454"/>
                  <a:pt x="685492" y="108377"/>
                  <a:pt x="606822" y="118607"/>
                </a:cubicBezTo>
                <a:cubicBezTo>
                  <a:pt x="528153" y="128838"/>
                  <a:pt x="401505" y="147181"/>
                  <a:pt x="302022" y="127073"/>
                </a:cubicBezTo>
                <a:cubicBezTo>
                  <a:pt x="202539" y="106965"/>
                  <a:pt x="-20064" y="3248"/>
                  <a:pt x="1455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DB270B6-AD22-4544-B9A2-B2478DDD1B72}"/>
              </a:ext>
            </a:extLst>
          </p:cNvPr>
          <p:cNvSpPr/>
          <p:nvPr/>
        </p:nvSpPr>
        <p:spPr>
          <a:xfrm>
            <a:off x="4404515" y="6616926"/>
            <a:ext cx="461621" cy="53922"/>
          </a:xfrm>
          <a:custGeom>
            <a:avLst/>
            <a:gdLst>
              <a:gd name="connsiteX0" fmla="*/ 268 w 461621"/>
              <a:gd name="connsiteY0" fmla="*/ 12604 h 53922"/>
              <a:gd name="connsiteX1" fmla="*/ 313535 w 461621"/>
              <a:gd name="connsiteY1" fmla="*/ 2021 h 53922"/>
              <a:gd name="connsiteX2" fmla="*/ 459585 w 461621"/>
              <a:gd name="connsiteY2" fmla="*/ 52821 h 53922"/>
              <a:gd name="connsiteX3" fmla="*/ 370685 w 461621"/>
              <a:gd name="connsiteY3" fmla="*/ 35887 h 53922"/>
              <a:gd name="connsiteX4" fmla="*/ 268 w 461621"/>
              <a:gd name="connsiteY4" fmla="*/ 12604 h 5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621" h="53922">
                <a:moveTo>
                  <a:pt x="268" y="12604"/>
                </a:moveTo>
                <a:cubicBezTo>
                  <a:pt x="-9257" y="6960"/>
                  <a:pt x="236982" y="-4682"/>
                  <a:pt x="313535" y="2021"/>
                </a:cubicBezTo>
                <a:cubicBezTo>
                  <a:pt x="390088" y="8724"/>
                  <a:pt x="450060" y="47177"/>
                  <a:pt x="459585" y="52821"/>
                </a:cubicBezTo>
                <a:cubicBezTo>
                  <a:pt x="469110" y="58465"/>
                  <a:pt x="446179" y="40826"/>
                  <a:pt x="370685" y="35887"/>
                </a:cubicBezTo>
                <a:cubicBezTo>
                  <a:pt x="295191" y="30948"/>
                  <a:pt x="9793" y="18248"/>
                  <a:pt x="268" y="126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楕円 1179">
            <a:extLst>
              <a:ext uri="{FF2B5EF4-FFF2-40B4-BE49-F238E27FC236}">
                <a16:creationId xmlns:a16="http://schemas.microsoft.com/office/drawing/2014/main" id="{28BB9126-4F16-44FD-B9F7-9AE1DEEE98DA}"/>
              </a:ext>
            </a:extLst>
          </p:cNvPr>
          <p:cNvSpPr/>
          <p:nvPr/>
        </p:nvSpPr>
        <p:spPr>
          <a:xfrm>
            <a:off x="5183716" y="6538514"/>
            <a:ext cx="45719" cy="4571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5DE2EB2-8873-479F-9F6A-D7F930E801C7}"/>
              </a:ext>
            </a:extLst>
          </p:cNvPr>
          <p:cNvSpPr/>
          <p:nvPr/>
        </p:nvSpPr>
        <p:spPr>
          <a:xfrm>
            <a:off x="3123199" y="9004429"/>
            <a:ext cx="443143" cy="2250217"/>
          </a:xfrm>
          <a:custGeom>
            <a:avLst/>
            <a:gdLst>
              <a:gd name="connsiteX0" fmla="*/ 1001 w 443143"/>
              <a:gd name="connsiteY0" fmla="*/ 1 h 2250217"/>
              <a:gd name="connsiteX1" fmla="*/ 312151 w 443143"/>
              <a:gd name="connsiteY1" fmla="*/ 844551 h 2250217"/>
              <a:gd name="connsiteX2" fmla="*/ 255001 w 443143"/>
              <a:gd name="connsiteY2" fmla="*/ 1498601 h 2250217"/>
              <a:gd name="connsiteX3" fmla="*/ 280401 w 443143"/>
              <a:gd name="connsiteY3" fmla="*/ 2247901 h 2250217"/>
              <a:gd name="connsiteX4" fmla="*/ 318501 w 443143"/>
              <a:gd name="connsiteY4" fmla="*/ 1701801 h 2250217"/>
              <a:gd name="connsiteX5" fmla="*/ 432801 w 443143"/>
              <a:gd name="connsiteY5" fmla="*/ 838201 h 2250217"/>
              <a:gd name="connsiteX6" fmla="*/ 1001 w 443143"/>
              <a:gd name="connsiteY6" fmla="*/ 1 h 225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43" h="2250217">
                <a:moveTo>
                  <a:pt x="1001" y="1"/>
                </a:moveTo>
                <a:cubicBezTo>
                  <a:pt x="-19107" y="1059"/>
                  <a:pt x="269818" y="594784"/>
                  <a:pt x="312151" y="844551"/>
                </a:cubicBezTo>
                <a:cubicBezTo>
                  <a:pt x="354484" y="1094318"/>
                  <a:pt x="260293" y="1264709"/>
                  <a:pt x="255001" y="1498601"/>
                </a:cubicBezTo>
                <a:cubicBezTo>
                  <a:pt x="249709" y="1732493"/>
                  <a:pt x="269818" y="2214034"/>
                  <a:pt x="280401" y="2247901"/>
                </a:cubicBezTo>
                <a:cubicBezTo>
                  <a:pt x="290984" y="2281768"/>
                  <a:pt x="293101" y="1936751"/>
                  <a:pt x="318501" y="1701801"/>
                </a:cubicBezTo>
                <a:cubicBezTo>
                  <a:pt x="343901" y="1466851"/>
                  <a:pt x="481484" y="1121834"/>
                  <a:pt x="432801" y="838201"/>
                </a:cubicBezTo>
                <a:cubicBezTo>
                  <a:pt x="384118" y="554568"/>
                  <a:pt x="21109" y="-1057"/>
                  <a:pt x="10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ADEF825-22BD-4BAD-864C-93C3168EABC1}"/>
              </a:ext>
            </a:extLst>
          </p:cNvPr>
          <p:cNvSpPr/>
          <p:nvPr/>
        </p:nvSpPr>
        <p:spPr>
          <a:xfrm>
            <a:off x="4011421" y="9899527"/>
            <a:ext cx="976656" cy="1320836"/>
          </a:xfrm>
          <a:custGeom>
            <a:avLst/>
            <a:gdLst>
              <a:gd name="connsiteX0" fmla="*/ 8129 w 976656"/>
              <a:gd name="connsiteY0" fmla="*/ 25653 h 1320836"/>
              <a:gd name="connsiteX1" fmla="*/ 395479 w 976656"/>
              <a:gd name="connsiteY1" fmla="*/ 171703 h 1320836"/>
              <a:gd name="connsiteX2" fmla="*/ 890779 w 976656"/>
              <a:gd name="connsiteY2" fmla="*/ 717803 h 1320836"/>
              <a:gd name="connsiteX3" fmla="*/ 973329 w 976656"/>
              <a:gd name="connsiteY3" fmla="*/ 1314703 h 1320836"/>
              <a:gd name="connsiteX4" fmla="*/ 852679 w 976656"/>
              <a:gd name="connsiteY4" fmla="*/ 1016253 h 1320836"/>
              <a:gd name="connsiteX5" fmla="*/ 789179 w 976656"/>
              <a:gd name="connsiteY5" fmla="*/ 825753 h 1320836"/>
              <a:gd name="connsiteX6" fmla="*/ 763779 w 976656"/>
              <a:gd name="connsiteY6" fmla="*/ 628903 h 1320836"/>
              <a:gd name="connsiteX7" fmla="*/ 8129 w 976656"/>
              <a:gd name="connsiteY7" fmla="*/ 25653 h 132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656" h="1320836">
                <a:moveTo>
                  <a:pt x="8129" y="25653"/>
                </a:moveTo>
                <a:cubicBezTo>
                  <a:pt x="-53254" y="-50547"/>
                  <a:pt x="248371" y="56345"/>
                  <a:pt x="395479" y="171703"/>
                </a:cubicBezTo>
                <a:cubicBezTo>
                  <a:pt x="542587" y="287061"/>
                  <a:pt x="794471" y="527303"/>
                  <a:pt x="890779" y="717803"/>
                </a:cubicBezTo>
                <a:cubicBezTo>
                  <a:pt x="987087" y="908303"/>
                  <a:pt x="979679" y="1264961"/>
                  <a:pt x="973329" y="1314703"/>
                </a:cubicBezTo>
                <a:cubicBezTo>
                  <a:pt x="966979" y="1364445"/>
                  <a:pt x="883371" y="1097745"/>
                  <a:pt x="852679" y="1016253"/>
                </a:cubicBezTo>
                <a:cubicBezTo>
                  <a:pt x="821987" y="934761"/>
                  <a:pt x="803996" y="890311"/>
                  <a:pt x="789179" y="825753"/>
                </a:cubicBezTo>
                <a:cubicBezTo>
                  <a:pt x="774362" y="761195"/>
                  <a:pt x="888662" y="764370"/>
                  <a:pt x="763779" y="628903"/>
                </a:cubicBezTo>
                <a:cubicBezTo>
                  <a:pt x="638896" y="493436"/>
                  <a:pt x="69512" y="101853"/>
                  <a:pt x="8129" y="25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443107C6-DCD6-4C15-9D3B-3C501B6D399D}"/>
              </a:ext>
            </a:extLst>
          </p:cNvPr>
          <p:cNvSpPr/>
          <p:nvPr/>
        </p:nvSpPr>
        <p:spPr>
          <a:xfrm>
            <a:off x="4981634" y="9904291"/>
            <a:ext cx="391111" cy="1420852"/>
          </a:xfrm>
          <a:custGeom>
            <a:avLst/>
            <a:gdLst>
              <a:gd name="connsiteX0" fmla="*/ 288866 w 391111"/>
              <a:gd name="connsiteY0" fmla="*/ 8189 h 1420852"/>
              <a:gd name="connsiteX1" fmla="*/ 85666 w 391111"/>
              <a:gd name="connsiteY1" fmla="*/ 560639 h 1420852"/>
              <a:gd name="connsiteX2" fmla="*/ 377766 w 391111"/>
              <a:gd name="connsiteY2" fmla="*/ 1379789 h 1420852"/>
              <a:gd name="connsiteX3" fmla="*/ 307916 w 391111"/>
              <a:gd name="connsiteY3" fmla="*/ 1233739 h 1420852"/>
              <a:gd name="connsiteX4" fmla="*/ 9466 w 391111"/>
              <a:gd name="connsiteY4" fmla="*/ 674939 h 1420852"/>
              <a:gd name="connsiteX5" fmla="*/ 92016 w 391111"/>
              <a:gd name="connsiteY5" fmla="*/ 262189 h 1420852"/>
              <a:gd name="connsiteX6" fmla="*/ 288866 w 391111"/>
              <a:gd name="connsiteY6" fmla="*/ 8189 h 14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111" h="1420852">
                <a:moveTo>
                  <a:pt x="288866" y="8189"/>
                </a:moveTo>
                <a:cubicBezTo>
                  <a:pt x="287808" y="57931"/>
                  <a:pt x="70849" y="332039"/>
                  <a:pt x="85666" y="560639"/>
                </a:cubicBezTo>
                <a:cubicBezTo>
                  <a:pt x="100483" y="789239"/>
                  <a:pt x="340724" y="1267606"/>
                  <a:pt x="377766" y="1379789"/>
                </a:cubicBezTo>
                <a:cubicBezTo>
                  <a:pt x="414808" y="1491972"/>
                  <a:pt x="369299" y="1351214"/>
                  <a:pt x="307916" y="1233739"/>
                </a:cubicBezTo>
                <a:cubicBezTo>
                  <a:pt x="246533" y="1116264"/>
                  <a:pt x="45449" y="836864"/>
                  <a:pt x="9466" y="674939"/>
                </a:cubicBezTo>
                <a:cubicBezTo>
                  <a:pt x="-26517" y="513014"/>
                  <a:pt x="48624" y="377547"/>
                  <a:pt x="92016" y="262189"/>
                </a:cubicBezTo>
                <a:cubicBezTo>
                  <a:pt x="135408" y="146831"/>
                  <a:pt x="289924" y="-41553"/>
                  <a:pt x="288866" y="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C1354D04-FE0F-4872-96D0-80DF506A2AE1}"/>
              </a:ext>
            </a:extLst>
          </p:cNvPr>
          <p:cNvSpPr/>
          <p:nvPr/>
        </p:nvSpPr>
        <p:spPr>
          <a:xfrm>
            <a:off x="3681633" y="10229459"/>
            <a:ext cx="351525" cy="1126176"/>
          </a:xfrm>
          <a:custGeom>
            <a:avLst/>
            <a:gdLst>
              <a:gd name="connsiteX0" fmla="*/ 350617 w 351525"/>
              <a:gd name="connsiteY0" fmla="*/ 521 h 1126176"/>
              <a:gd name="connsiteX1" fmla="*/ 109317 w 351525"/>
              <a:gd name="connsiteY1" fmla="*/ 432321 h 1126176"/>
              <a:gd name="connsiteX2" fmla="*/ 325217 w 351525"/>
              <a:gd name="connsiteY2" fmla="*/ 1105421 h 1126176"/>
              <a:gd name="connsiteX3" fmla="*/ 242667 w 351525"/>
              <a:gd name="connsiteY3" fmla="*/ 914921 h 1126176"/>
              <a:gd name="connsiteX4" fmla="*/ 1367 w 351525"/>
              <a:gd name="connsiteY4" fmla="*/ 514871 h 1126176"/>
              <a:gd name="connsiteX5" fmla="*/ 350617 w 351525"/>
              <a:gd name="connsiteY5" fmla="*/ 521 h 112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525" h="1126176">
                <a:moveTo>
                  <a:pt x="350617" y="521"/>
                </a:moveTo>
                <a:cubicBezTo>
                  <a:pt x="368609" y="-13237"/>
                  <a:pt x="113550" y="248171"/>
                  <a:pt x="109317" y="432321"/>
                </a:cubicBezTo>
                <a:cubicBezTo>
                  <a:pt x="105084" y="616471"/>
                  <a:pt x="302992" y="1024988"/>
                  <a:pt x="325217" y="1105421"/>
                </a:cubicBezTo>
                <a:cubicBezTo>
                  <a:pt x="347442" y="1185854"/>
                  <a:pt x="296642" y="1013346"/>
                  <a:pt x="242667" y="914921"/>
                </a:cubicBezTo>
                <a:cubicBezTo>
                  <a:pt x="188692" y="816496"/>
                  <a:pt x="-18741" y="668329"/>
                  <a:pt x="1367" y="514871"/>
                </a:cubicBezTo>
                <a:cubicBezTo>
                  <a:pt x="21475" y="361413"/>
                  <a:pt x="332625" y="14279"/>
                  <a:pt x="350617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C58D1C6A-60B5-4847-AF47-71DEDF113570}"/>
              </a:ext>
            </a:extLst>
          </p:cNvPr>
          <p:cNvSpPr/>
          <p:nvPr/>
        </p:nvSpPr>
        <p:spPr>
          <a:xfrm>
            <a:off x="3468990" y="10203880"/>
            <a:ext cx="348112" cy="1213773"/>
          </a:xfrm>
          <a:custGeom>
            <a:avLst/>
            <a:gdLst>
              <a:gd name="connsiteX0" fmla="*/ 347360 w 348112"/>
              <a:gd name="connsiteY0" fmla="*/ 700 h 1213773"/>
              <a:gd name="connsiteX1" fmla="*/ 99710 w 348112"/>
              <a:gd name="connsiteY1" fmla="*/ 597600 h 1213773"/>
              <a:gd name="connsiteX2" fmla="*/ 207660 w 348112"/>
              <a:gd name="connsiteY2" fmla="*/ 1194500 h 1213773"/>
              <a:gd name="connsiteX3" fmla="*/ 144160 w 348112"/>
              <a:gd name="connsiteY3" fmla="*/ 1035750 h 1213773"/>
              <a:gd name="connsiteX4" fmla="*/ 4460 w 348112"/>
              <a:gd name="connsiteY4" fmla="*/ 718250 h 1213773"/>
              <a:gd name="connsiteX5" fmla="*/ 347360 w 348112"/>
              <a:gd name="connsiteY5" fmla="*/ 700 h 12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112" h="1213773">
                <a:moveTo>
                  <a:pt x="347360" y="700"/>
                </a:moveTo>
                <a:cubicBezTo>
                  <a:pt x="363235" y="-19408"/>
                  <a:pt x="122993" y="398633"/>
                  <a:pt x="99710" y="597600"/>
                </a:cubicBezTo>
                <a:cubicBezTo>
                  <a:pt x="76427" y="796567"/>
                  <a:pt x="200252" y="1121475"/>
                  <a:pt x="207660" y="1194500"/>
                </a:cubicBezTo>
                <a:cubicBezTo>
                  <a:pt x="215068" y="1267525"/>
                  <a:pt x="178027" y="1115125"/>
                  <a:pt x="144160" y="1035750"/>
                </a:cubicBezTo>
                <a:cubicBezTo>
                  <a:pt x="110293" y="956375"/>
                  <a:pt x="-26232" y="892875"/>
                  <a:pt x="4460" y="718250"/>
                </a:cubicBezTo>
                <a:cubicBezTo>
                  <a:pt x="35152" y="543625"/>
                  <a:pt x="331485" y="20808"/>
                  <a:pt x="347360" y="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E83E1EBC-987D-4B20-9C9F-1B76648BF7E2}"/>
              </a:ext>
            </a:extLst>
          </p:cNvPr>
          <p:cNvSpPr/>
          <p:nvPr/>
        </p:nvSpPr>
        <p:spPr>
          <a:xfrm>
            <a:off x="4119408" y="10394805"/>
            <a:ext cx="645220" cy="951543"/>
          </a:xfrm>
          <a:custGeom>
            <a:avLst/>
            <a:gdLst>
              <a:gd name="connsiteX0" fmla="*/ 46192 w 645220"/>
              <a:gd name="connsiteY0" fmla="*/ 275 h 951543"/>
              <a:gd name="connsiteX1" fmla="*/ 46192 w 645220"/>
              <a:gd name="connsiteY1" fmla="*/ 540025 h 951543"/>
              <a:gd name="connsiteX2" fmla="*/ 636742 w 645220"/>
              <a:gd name="connsiteY2" fmla="*/ 946425 h 951543"/>
              <a:gd name="connsiteX3" fmla="*/ 376392 w 645220"/>
              <a:gd name="connsiteY3" fmla="*/ 749575 h 951543"/>
              <a:gd name="connsiteX4" fmla="*/ 109692 w 645220"/>
              <a:gd name="connsiteY4" fmla="*/ 470175 h 951543"/>
              <a:gd name="connsiteX5" fmla="*/ 46192 w 645220"/>
              <a:gd name="connsiteY5" fmla="*/ 275 h 9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220" h="951543">
                <a:moveTo>
                  <a:pt x="46192" y="275"/>
                </a:moveTo>
                <a:cubicBezTo>
                  <a:pt x="35609" y="11917"/>
                  <a:pt x="-52233" y="382333"/>
                  <a:pt x="46192" y="540025"/>
                </a:cubicBezTo>
                <a:cubicBezTo>
                  <a:pt x="144617" y="697717"/>
                  <a:pt x="581709" y="911500"/>
                  <a:pt x="636742" y="946425"/>
                </a:cubicBezTo>
                <a:cubicBezTo>
                  <a:pt x="691775" y="981350"/>
                  <a:pt x="464234" y="828950"/>
                  <a:pt x="376392" y="749575"/>
                </a:cubicBezTo>
                <a:cubicBezTo>
                  <a:pt x="288550" y="670200"/>
                  <a:pt x="166842" y="590825"/>
                  <a:pt x="109692" y="470175"/>
                </a:cubicBezTo>
                <a:cubicBezTo>
                  <a:pt x="52542" y="349525"/>
                  <a:pt x="56775" y="-11367"/>
                  <a:pt x="46192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B0ECDCF-6F25-4C8C-BCBE-1F9B17B8A220}"/>
              </a:ext>
            </a:extLst>
          </p:cNvPr>
          <p:cNvSpPr/>
          <p:nvPr/>
        </p:nvSpPr>
        <p:spPr>
          <a:xfrm>
            <a:off x="4528750" y="9028173"/>
            <a:ext cx="759478" cy="2415997"/>
          </a:xfrm>
          <a:custGeom>
            <a:avLst/>
            <a:gdLst>
              <a:gd name="connsiteX0" fmla="*/ 100400 w 759478"/>
              <a:gd name="connsiteY0" fmla="*/ 39757 h 2415997"/>
              <a:gd name="connsiteX1" fmla="*/ 132150 w 759478"/>
              <a:gd name="connsiteY1" fmla="*/ 141357 h 2415997"/>
              <a:gd name="connsiteX2" fmla="*/ 290900 w 759478"/>
              <a:gd name="connsiteY2" fmla="*/ 998607 h 2415997"/>
              <a:gd name="connsiteX3" fmla="*/ 11500 w 759478"/>
              <a:gd name="connsiteY3" fmla="*/ 1779657 h 2415997"/>
              <a:gd name="connsiteX4" fmla="*/ 754450 w 759478"/>
              <a:gd name="connsiteY4" fmla="*/ 2408307 h 2415997"/>
              <a:gd name="connsiteX5" fmla="*/ 329000 w 759478"/>
              <a:gd name="connsiteY5" fmla="*/ 2097157 h 2415997"/>
              <a:gd name="connsiteX6" fmla="*/ 163900 w 759478"/>
              <a:gd name="connsiteY6" fmla="*/ 1620907 h 2415997"/>
              <a:gd name="connsiteX7" fmla="*/ 417900 w 759478"/>
              <a:gd name="connsiteY7" fmla="*/ 547757 h 2415997"/>
              <a:gd name="connsiteX8" fmla="*/ 100400 w 759478"/>
              <a:gd name="connsiteY8" fmla="*/ 39757 h 24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478" h="2415997">
                <a:moveTo>
                  <a:pt x="100400" y="39757"/>
                </a:moveTo>
                <a:cubicBezTo>
                  <a:pt x="52775" y="-27976"/>
                  <a:pt x="100400" y="-18451"/>
                  <a:pt x="132150" y="141357"/>
                </a:cubicBezTo>
                <a:cubicBezTo>
                  <a:pt x="163900" y="301165"/>
                  <a:pt x="311008" y="725557"/>
                  <a:pt x="290900" y="998607"/>
                </a:cubicBezTo>
                <a:cubicBezTo>
                  <a:pt x="270792" y="1271657"/>
                  <a:pt x="-65758" y="1544707"/>
                  <a:pt x="11500" y="1779657"/>
                </a:cubicBezTo>
                <a:cubicBezTo>
                  <a:pt x="88758" y="2014607"/>
                  <a:pt x="701533" y="2355390"/>
                  <a:pt x="754450" y="2408307"/>
                </a:cubicBezTo>
                <a:cubicBezTo>
                  <a:pt x="807367" y="2461224"/>
                  <a:pt x="427425" y="2228390"/>
                  <a:pt x="329000" y="2097157"/>
                </a:cubicBezTo>
                <a:cubicBezTo>
                  <a:pt x="230575" y="1965924"/>
                  <a:pt x="149083" y="1879140"/>
                  <a:pt x="163900" y="1620907"/>
                </a:cubicBezTo>
                <a:cubicBezTo>
                  <a:pt x="178717" y="1362674"/>
                  <a:pt x="430600" y="812340"/>
                  <a:pt x="417900" y="547757"/>
                </a:cubicBezTo>
                <a:cubicBezTo>
                  <a:pt x="405200" y="283174"/>
                  <a:pt x="148025" y="107490"/>
                  <a:pt x="100400" y="39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2A44DF5-EF5F-443D-8156-B78588CAC70A}"/>
              </a:ext>
            </a:extLst>
          </p:cNvPr>
          <p:cNvSpPr/>
          <p:nvPr/>
        </p:nvSpPr>
        <p:spPr>
          <a:xfrm>
            <a:off x="7710214" y="7759242"/>
            <a:ext cx="417967" cy="2084705"/>
          </a:xfrm>
          <a:custGeom>
            <a:avLst/>
            <a:gdLst>
              <a:gd name="connsiteX0" fmla="*/ 112986 w 417967"/>
              <a:gd name="connsiteY0" fmla="*/ 588 h 2084705"/>
              <a:gd name="connsiteX1" fmla="*/ 284436 w 417967"/>
              <a:gd name="connsiteY1" fmla="*/ 851488 h 2084705"/>
              <a:gd name="connsiteX2" fmla="*/ 43136 w 417967"/>
              <a:gd name="connsiteY2" fmla="*/ 1619838 h 2084705"/>
              <a:gd name="connsiteX3" fmla="*/ 43136 w 417967"/>
              <a:gd name="connsiteY3" fmla="*/ 2077038 h 2084705"/>
              <a:gd name="connsiteX4" fmla="*/ 24086 w 417967"/>
              <a:gd name="connsiteY4" fmla="*/ 1816688 h 2084705"/>
              <a:gd name="connsiteX5" fmla="*/ 417786 w 417967"/>
              <a:gd name="connsiteY5" fmla="*/ 737188 h 2084705"/>
              <a:gd name="connsiteX6" fmla="*/ 112986 w 417967"/>
              <a:gd name="connsiteY6" fmla="*/ 588 h 208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967" h="2084705">
                <a:moveTo>
                  <a:pt x="112986" y="588"/>
                </a:moveTo>
                <a:cubicBezTo>
                  <a:pt x="90761" y="19638"/>
                  <a:pt x="296078" y="581613"/>
                  <a:pt x="284436" y="851488"/>
                </a:cubicBezTo>
                <a:cubicBezTo>
                  <a:pt x="272794" y="1121363"/>
                  <a:pt x="83353" y="1415580"/>
                  <a:pt x="43136" y="1619838"/>
                </a:cubicBezTo>
                <a:cubicBezTo>
                  <a:pt x="2919" y="1824096"/>
                  <a:pt x="46311" y="2044230"/>
                  <a:pt x="43136" y="2077038"/>
                </a:cubicBezTo>
                <a:cubicBezTo>
                  <a:pt x="39961" y="2109846"/>
                  <a:pt x="-38356" y="2039996"/>
                  <a:pt x="24086" y="1816688"/>
                </a:cubicBezTo>
                <a:cubicBezTo>
                  <a:pt x="86528" y="1593380"/>
                  <a:pt x="409319" y="1045163"/>
                  <a:pt x="417786" y="737188"/>
                </a:cubicBezTo>
                <a:cubicBezTo>
                  <a:pt x="426253" y="429213"/>
                  <a:pt x="135211" y="-18462"/>
                  <a:pt x="112986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318BD9B-79CF-47D3-A67B-04BBFB7FCAE2}"/>
              </a:ext>
            </a:extLst>
          </p:cNvPr>
          <p:cNvSpPr/>
          <p:nvPr/>
        </p:nvSpPr>
        <p:spPr>
          <a:xfrm>
            <a:off x="512933" y="7535292"/>
            <a:ext cx="2371613" cy="3128987"/>
          </a:xfrm>
          <a:custGeom>
            <a:avLst/>
            <a:gdLst>
              <a:gd name="connsiteX0" fmla="*/ 2223917 w 2371613"/>
              <a:gd name="connsiteY0" fmla="*/ 205358 h 3128987"/>
              <a:gd name="connsiteX1" fmla="*/ 1779417 w 2371613"/>
              <a:gd name="connsiteY1" fmla="*/ 1246758 h 3128987"/>
              <a:gd name="connsiteX2" fmla="*/ 769767 w 2371613"/>
              <a:gd name="connsiteY2" fmla="*/ 1665858 h 3128987"/>
              <a:gd name="connsiteX3" fmla="*/ 52217 w 2371613"/>
              <a:gd name="connsiteY3" fmla="*/ 3018408 h 3128987"/>
              <a:gd name="connsiteX4" fmla="*/ 96667 w 2371613"/>
              <a:gd name="connsiteY4" fmla="*/ 2910458 h 3128987"/>
              <a:gd name="connsiteX5" fmla="*/ 426867 w 2371613"/>
              <a:gd name="connsiteY5" fmla="*/ 1799208 h 3128987"/>
              <a:gd name="connsiteX6" fmla="*/ 1099967 w 2371613"/>
              <a:gd name="connsiteY6" fmla="*/ 1157858 h 3128987"/>
              <a:gd name="connsiteX7" fmla="*/ 2287417 w 2371613"/>
              <a:gd name="connsiteY7" fmla="*/ 78358 h 3128987"/>
              <a:gd name="connsiteX8" fmla="*/ 2223917 w 2371613"/>
              <a:gd name="connsiteY8" fmla="*/ 205358 h 312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1613" h="3128987">
                <a:moveTo>
                  <a:pt x="2223917" y="205358"/>
                </a:moveTo>
                <a:cubicBezTo>
                  <a:pt x="2139250" y="400091"/>
                  <a:pt x="2021775" y="1003341"/>
                  <a:pt x="1779417" y="1246758"/>
                </a:cubicBezTo>
                <a:cubicBezTo>
                  <a:pt x="1537059" y="1490175"/>
                  <a:pt x="1057634" y="1370583"/>
                  <a:pt x="769767" y="1665858"/>
                </a:cubicBezTo>
                <a:cubicBezTo>
                  <a:pt x="481900" y="1961133"/>
                  <a:pt x="164400" y="2810975"/>
                  <a:pt x="52217" y="3018408"/>
                </a:cubicBezTo>
                <a:cubicBezTo>
                  <a:pt x="-59966" y="3225841"/>
                  <a:pt x="34225" y="3113658"/>
                  <a:pt x="96667" y="2910458"/>
                </a:cubicBezTo>
                <a:cubicBezTo>
                  <a:pt x="159109" y="2707258"/>
                  <a:pt x="259650" y="2091308"/>
                  <a:pt x="426867" y="1799208"/>
                </a:cubicBezTo>
                <a:cubicBezTo>
                  <a:pt x="594084" y="1507108"/>
                  <a:pt x="789875" y="1444666"/>
                  <a:pt x="1099967" y="1157858"/>
                </a:cubicBezTo>
                <a:cubicBezTo>
                  <a:pt x="1410059" y="871050"/>
                  <a:pt x="2103267" y="230758"/>
                  <a:pt x="2287417" y="78358"/>
                </a:cubicBezTo>
                <a:cubicBezTo>
                  <a:pt x="2471567" y="-74042"/>
                  <a:pt x="2308584" y="10625"/>
                  <a:pt x="2223917" y="2053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B9A4096B-FDE0-416C-881D-131876AF21BB}"/>
              </a:ext>
            </a:extLst>
          </p:cNvPr>
          <p:cNvSpPr/>
          <p:nvPr/>
        </p:nvSpPr>
        <p:spPr>
          <a:xfrm>
            <a:off x="1140986" y="9854866"/>
            <a:ext cx="1416113" cy="429916"/>
          </a:xfrm>
          <a:custGeom>
            <a:avLst/>
            <a:gdLst>
              <a:gd name="connsiteX0" fmla="*/ 2014 w 1416113"/>
              <a:gd name="connsiteY0" fmla="*/ 334 h 429916"/>
              <a:gd name="connsiteX1" fmla="*/ 526947 w 1416113"/>
              <a:gd name="connsiteY1" fmla="*/ 389801 h 429916"/>
              <a:gd name="connsiteX2" fmla="*/ 941814 w 1416113"/>
              <a:gd name="connsiteY2" fmla="*/ 398267 h 429916"/>
              <a:gd name="connsiteX3" fmla="*/ 1415947 w 1416113"/>
              <a:gd name="connsiteY3" fmla="*/ 220467 h 429916"/>
              <a:gd name="connsiteX4" fmla="*/ 992614 w 1416113"/>
              <a:gd name="connsiteY4" fmla="*/ 330534 h 429916"/>
              <a:gd name="connsiteX5" fmla="*/ 730147 w 1416113"/>
              <a:gd name="connsiteY5" fmla="*/ 322067 h 429916"/>
              <a:gd name="connsiteX6" fmla="*/ 2014 w 1416113"/>
              <a:gd name="connsiteY6" fmla="*/ 334 h 42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113" h="429916">
                <a:moveTo>
                  <a:pt x="2014" y="334"/>
                </a:moveTo>
                <a:cubicBezTo>
                  <a:pt x="-31853" y="11623"/>
                  <a:pt x="370314" y="323479"/>
                  <a:pt x="526947" y="389801"/>
                </a:cubicBezTo>
                <a:cubicBezTo>
                  <a:pt x="683580" y="456123"/>
                  <a:pt x="793647" y="426489"/>
                  <a:pt x="941814" y="398267"/>
                </a:cubicBezTo>
                <a:cubicBezTo>
                  <a:pt x="1089981" y="370045"/>
                  <a:pt x="1407480" y="231756"/>
                  <a:pt x="1415947" y="220467"/>
                </a:cubicBezTo>
                <a:cubicBezTo>
                  <a:pt x="1424414" y="209178"/>
                  <a:pt x="1106914" y="313601"/>
                  <a:pt x="992614" y="330534"/>
                </a:cubicBezTo>
                <a:cubicBezTo>
                  <a:pt x="878314" y="347467"/>
                  <a:pt x="893836" y="377100"/>
                  <a:pt x="730147" y="322067"/>
                </a:cubicBezTo>
                <a:cubicBezTo>
                  <a:pt x="566458" y="267034"/>
                  <a:pt x="35881" y="-10955"/>
                  <a:pt x="2014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8F8CAAD8-4A29-4287-87C5-1EB24A13C56F}"/>
              </a:ext>
            </a:extLst>
          </p:cNvPr>
          <p:cNvSpPr/>
          <p:nvPr/>
        </p:nvSpPr>
        <p:spPr>
          <a:xfrm>
            <a:off x="395101" y="9246128"/>
            <a:ext cx="1597627" cy="2386554"/>
          </a:xfrm>
          <a:custGeom>
            <a:avLst/>
            <a:gdLst>
              <a:gd name="connsiteX0" fmla="*/ 1594566 w 1597627"/>
              <a:gd name="connsiteY0" fmla="*/ 7939 h 2386554"/>
              <a:gd name="connsiteX1" fmla="*/ 849499 w 1597627"/>
              <a:gd name="connsiteY1" fmla="*/ 490539 h 2386554"/>
              <a:gd name="connsiteX2" fmla="*/ 392299 w 1597627"/>
              <a:gd name="connsiteY2" fmla="*/ 1802872 h 2386554"/>
              <a:gd name="connsiteX3" fmla="*/ 366899 w 1597627"/>
              <a:gd name="connsiteY3" fmla="*/ 2361672 h 2386554"/>
              <a:gd name="connsiteX4" fmla="*/ 333032 w 1597627"/>
              <a:gd name="connsiteY4" fmla="*/ 2226205 h 2386554"/>
              <a:gd name="connsiteX5" fmla="*/ 2832 w 1597627"/>
              <a:gd name="connsiteY5" fmla="*/ 1667405 h 2386554"/>
              <a:gd name="connsiteX6" fmla="*/ 544699 w 1597627"/>
              <a:gd name="connsiteY6" fmla="*/ 304272 h 2386554"/>
              <a:gd name="connsiteX7" fmla="*/ 1594566 w 1597627"/>
              <a:gd name="connsiteY7" fmla="*/ 7939 h 238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627" h="2386554">
                <a:moveTo>
                  <a:pt x="1594566" y="7939"/>
                </a:moveTo>
                <a:cubicBezTo>
                  <a:pt x="1645366" y="38983"/>
                  <a:pt x="1049877" y="191384"/>
                  <a:pt x="849499" y="490539"/>
                </a:cubicBezTo>
                <a:cubicBezTo>
                  <a:pt x="649121" y="789694"/>
                  <a:pt x="472732" y="1491017"/>
                  <a:pt x="392299" y="1802872"/>
                </a:cubicBezTo>
                <a:cubicBezTo>
                  <a:pt x="311866" y="2114727"/>
                  <a:pt x="376777" y="2291117"/>
                  <a:pt x="366899" y="2361672"/>
                </a:cubicBezTo>
                <a:cubicBezTo>
                  <a:pt x="357021" y="2432227"/>
                  <a:pt x="393710" y="2341916"/>
                  <a:pt x="333032" y="2226205"/>
                </a:cubicBezTo>
                <a:cubicBezTo>
                  <a:pt x="272354" y="2110494"/>
                  <a:pt x="-32446" y="1987727"/>
                  <a:pt x="2832" y="1667405"/>
                </a:cubicBezTo>
                <a:cubicBezTo>
                  <a:pt x="38110" y="1347083"/>
                  <a:pt x="285055" y="579439"/>
                  <a:pt x="544699" y="304272"/>
                </a:cubicBezTo>
                <a:cubicBezTo>
                  <a:pt x="804343" y="29105"/>
                  <a:pt x="1543766" y="-23105"/>
                  <a:pt x="1594566" y="79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200D8723-8535-424B-8914-60D7FC66E6CD}"/>
              </a:ext>
            </a:extLst>
          </p:cNvPr>
          <p:cNvSpPr/>
          <p:nvPr/>
        </p:nvSpPr>
        <p:spPr>
          <a:xfrm>
            <a:off x="8377000" y="5896583"/>
            <a:ext cx="767792" cy="2116403"/>
          </a:xfrm>
          <a:custGeom>
            <a:avLst/>
            <a:gdLst>
              <a:gd name="connsiteX0" fmla="*/ 5000 w 767792"/>
              <a:gd name="connsiteY0" fmla="*/ 13150 h 2116403"/>
              <a:gd name="connsiteX1" fmla="*/ 148933 w 767792"/>
              <a:gd name="connsiteY1" fmla="*/ 529617 h 2116403"/>
              <a:gd name="connsiteX2" fmla="*/ 182800 w 767792"/>
              <a:gd name="connsiteY2" fmla="*/ 1909684 h 2116403"/>
              <a:gd name="connsiteX3" fmla="*/ 767000 w 767792"/>
              <a:gd name="connsiteY3" fmla="*/ 2112884 h 2116403"/>
              <a:gd name="connsiteX4" fmla="*/ 309800 w 767792"/>
              <a:gd name="connsiteY4" fmla="*/ 1943550 h 2116403"/>
              <a:gd name="connsiteX5" fmla="*/ 352133 w 767792"/>
              <a:gd name="connsiteY5" fmla="*/ 995284 h 2116403"/>
              <a:gd name="connsiteX6" fmla="*/ 5000 w 767792"/>
              <a:gd name="connsiteY6" fmla="*/ 13150 h 211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792" h="2116403">
                <a:moveTo>
                  <a:pt x="5000" y="13150"/>
                </a:moveTo>
                <a:cubicBezTo>
                  <a:pt x="-28867" y="-64461"/>
                  <a:pt x="119300" y="213528"/>
                  <a:pt x="148933" y="529617"/>
                </a:cubicBezTo>
                <a:cubicBezTo>
                  <a:pt x="178566" y="845706"/>
                  <a:pt x="79789" y="1645806"/>
                  <a:pt x="182800" y="1909684"/>
                </a:cubicBezTo>
                <a:cubicBezTo>
                  <a:pt x="285811" y="2173562"/>
                  <a:pt x="745833" y="2107240"/>
                  <a:pt x="767000" y="2112884"/>
                </a:cubicBezTo>
                <a:cubicBezTo>
                  <a:pt x="788167" y="2118528"/>
                  <a:pt x="378944" y="2129817"/>
                  <a:pt x="309800" y="1943550"/>
                </a:cubicBezTo>
                <a:cubicBezTo>
                  <a:pt x="240656" y="1757283"/>
                  <a:pt x="404344" y="1314195"/>
                  <a:pt x="352133" y="995284"/>
                </a:cubicBezTo>
                <a:cubicBezTo>
                  <a:pt x="299922" y="676373"/>
                  <a:pt x="38867" y="90761"/>
                  <a:pt x="5000" y="13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02122DCC-6BD1-4A0E-8258-3D1977933D54}"/>
              </a:ext>
            </a:extLst>
          </p:cNvPr>
          <p:cNvSpPr/>
          <p:nvPr/>
        </p:nvSpPr>
        <p:spPr>
          <a:xfrm>
            <a:off x="2225681" y="9339818"/>
            <a:ext cx="1337950" cy="2302994"/>
          </a:xfrm>
          <a:custGeom>
            <a:avLst/>
            <a:gdLst>
              <a:gd name="connsiteX0" fmla="*/ 36256 w 1337950"/>
              <a:gd name="connsiteY0" fmla="*/ 25563 h 2302994"/>
              <a:gd name="connsiteX1" fmla="*/ 315388 w 1337950"/>
              <a:gd name="connsiteY1" fmla="*/ 160317 h 2302994"/>
              <a:gd name="connsiteX2" fmla="*/ 430892 w 1337950"/>
              <a:gd name="connsiteY2" fmla="*/ 651205 h 2302994"/>
              <a:gd name="connsiteX3" fmla="*/ 469393 w 1337950"/>
              <a:gd name="connsiteY3" fmla="*/ 2181622 h 2302994"/>
              <a:gd name="connsiteX4" fmla="*/ 469393 w 1337950"/>
              <a:gd name="connsiteY4" fmla="*/ 2143121 h 2302994"/>
              <a:gd name="connsiteX5" fmla="*/ 1210538 w 1337950"/>
              <a:gd name="connsiteY5" fmla="*/ 1632982 h 2302994"/>
              <a:gd name="connsiteX6" fmla="*/ 1220163 w 1337950"/>
              <a:gd name="connsiteY6" fmla="*/ 179567 h 2302994"/>
              <a:gd name="connsiteX7" fmla="*/ 36256 w 1337950"/>
              <a:gd name="connsiteY7" fmla="*/ 25563 h 230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7950" h="2302994">
                <a:moveTo>
                  <a:pt x="36256" y="25563"/>
                </a:moveTo>
                <a:cubicBezTo>
                  <a:pt x="-114540" y="22355"/>
                  <a:pt x="249615" y="56043"/>
                  <a:pt x="315388" y="160317"/>
                </a:cubicBezTo>
                <a:cubicBezTo>
                  <a:pt x="381161" y="264591"/>
                  <a:pt x="405225" y="314321"/>
                  <a:pt x="430892" y="651205"/>
                </a:cubicBezTo>
                <a:cubicBezTo>
                  <a:pt x="456559" y="988089"/>
                  <a:pt x="469393" y="2181622"/>
                  <a:pt x="469393" y="2181622"/>
                </a:cubicBezTo>
                <a:cubicBezTo>
                  <a:pt x="475810" y="2430275"/>
                  <a:pt x="345869" y="2234561"/>
                  <a:pt x="469393" y="2143121"/>
                </a:cubicBezTo>
                <a:cubicBezTo>
                  <a:pt x="592917" y="2051681"/>
                  <a:pt x="1085410" y="1960241"/>
                  <a:pt x="1210538" y="1632982"/>
                </a:cubicBezTo>
                <a:cubicBezTo>
                  <a:pt x="1335666" y="1305723"/>
                  <a:pt x="1415877" y="455491"/>
                  <a:pt x="1220163" y="179567"/>
                </a:cubicBezTo>
                <a:cubicBezTo>
                  <a:pt x="1024449" y="-96357"/>
                  <a:pt x="187052" y="28771"/>
                  <a:pt x="36256" y="255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040BE6F-66F0-4C09-854E-FD3DB33A5E98}"/>
              </a:ext>
            </a:extLst>
          </p:cNvPr>
          <p:cNvSpPr/>
          <p:nvPr/>
        </p:nvSpPr>
        <p:spPr>
          <a:xfrm>
            <a:off x="4549737" y="4628336"/>
            <a:ext cx="128405" cy="219931"/>
          </a:xfrm>
          <a:custGeom>
            <a:avLst/>
            <a:gdLst>
              <a:gd name="connsiteX0" fmla="*/ 38 w 128405"/>
              <a:gd name="connsiteY0" fmla="*/ 814 h 219931"/>
              <a:gd name="connsiteX1" fmla="*/ 114338 w 128405"/>
              <a:gd name="connsiteY1" fmla="*/ 146864 h 219931"/>
              <a:gd name="connsiteX2" fmla="*/ 123863 w 128405"/>
              <a:gd name="connsiteY2" fmla="*/ 219889 h 219931"/>
              <a:gd name="connsiteX3" fmla="*/ 127038 w 128405"/>
              <a:gd name="connsiteY3" fmla="*/ 156389 h 219931"/>
              <a:gd name="connsiteX4" fmla="*/ 101638 w 128405"/>
              <a:gd name="connsiteY4" fmla="*/ 89714 h 219931"/>
              <a:gd name="connsiteX5" fmla="*/ 38 w 128405"/>
              <a:gd name="connsiteY5" fmla="*/ 814 h 21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05" h="219931">
                <a:moveTo>
                  <a:pt x="38" y="814"/>
                </a:moveTo>
                <a:cubicBezTo>
                  <a:pt x="2155" y="10339"/>
                  <a:pt x="93701" y="110352"/>
                  <a:pt x="114338" y="146864"/>
                </a:cubicBezTo>
                <a:cubicBezTo>
                  <a:pt x="134976" y="183377"/>
                  <a:pt x="121746" y="218301"/>
                  <a:pt x="123863" y="219889"/>
                </a:cubicBezTo>
                <a:cubicBezTo>
                  <a:pt x="125980" y="221477"/>
                  <a:pt x="130742" y="178085"/>
                  <a:pt x="127038" y="156389"/>
                </a:cubicBezTo>
                <a:cubicBezTo>
                  <a:pt x="123334" y="134693"/>
                  <a:pt x="118571" y="111410"/>
                  <a:pt x="101638" y="89714"/>
                </a:cubicBezTo>
                <a:cubicBezTo>
                  <a:pt x="84705" y="68018"/>
                  <a:pt x="-2079" y="-8711"/>
                  <a:pt x="38" y="81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6450487-D5C8-4A6E-BCBA-38C1AFD3DE11}"/>
              </a:ext>
            </a:extLst>
          </p:cNvPr>
          <p:cNvSpPr/>
          <p:nvPr/>
        </p:nvSpPr>
        <p:spPr>
          <a:xfrm>
            <a:off x="5375662" y="4672547"/>
            <a:ext cx="727303" cy="230028"/>
          </a:xfrm>
          <a:custGeom>
            <a:avLst/>
            <a:gdLst>
              <a:gd name="connsiteX0" fmla="*/ 671 w 727303"/>
              <a:gd name="connsiteY0" fmla="*/ 197903 h 230028"/>
              <a:gd name="connsiteX1" fmla="*/ 163655 w 727303"/>
              <a:gd name="connsiteY1" fmla="*/ 106886 h 230028"/>
              <a:gd name="connsiteX2" fmla="*/ 555238 w 727303"/>
              <a:gd name="connsiteY2" fmla="*/ 92070 h 230028"/>
              <a:gd name="connsiteX3" fmla="*/ 722455 w 727303"/>
              <a:gd name="connsiteY3" fmla="*/ 229653 h 230028"/>
              <a:gd name="connsiteX4" fmla="*/ 673771 w 727303"/>
              <a:gd name="connsiteY4" fmla="*/ 130170 h 230028"/>
              <a:gd name="connsiteX5" fmla="*/ 584871 w 727303"/>
              <a:gd name="connsiteY5" fmla="*/ 49736 h 230028"/>
              <a:gd name="connsiteX6" fmla="*/ 216571 w 727303"/>
              <a:gd name="connsiteY6" fmla="*/ 5286 h 230028"/>
              <a:gd name="connsiteX7" fmla="*/ 671 w 727303"/>
              <a:gd name="connsiteY7" fmla="*/ 197903 h 23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303" h="230028">
                <a:moveTo>
                  <a:pt x="671" y="197903"/>
                </a:moveTo>
                <a:cubicBezTo>
                  <a:pt x="-8148" y="214836"/>
                  <a:pt x="71227" y="124525"/>
                  <a:pt x="163655" y="106886"/>
                </a:cubicBezTo>
                <a:cubicBezTo>
                  <a:pt x="256083" y="89247"/>
                  <a:pt x="462105" y="71609"/>
                  <a:pt x="555238" y="92070"/>
                </a:cubicBezTo>
                <a:cubicBezTo>
                  <a:pt x="648371" y="112531"/>
                  <a:pt x="702700" y="223303"/>
                  <a:pt x="722455" y="229653"/>
                </a:cubicBezTo>
                <a:cubicBezTo>
                  <a:pt x="742210" y="236003"/>
                  <a:pt x="696702" y="160156"/>
                  <a:pt x="673771" y="130170"/>
                </a:cubicBezTo>
                <a:cubicBezTo>
                  <a:pt x="650840" y="100184"/>
                  <a:pt x="661071" y="70550"/>
                  <a:pt x="584871" y="49736"/>
                </a:cubicBezTo>
                <a:cubicBezTo>
                  <a:pt x="508671" y="28922"/>
                  <a:pt x="309704" y="-15175"/>
                  <a:pt x="216571" y="5286"/>
                </a:cubicBezTo>
                <a:cubicBezTo>
                  <a:pt x="123438" y="25747"/>
                  <a:pt x="9490" y="180970"/>
                  <a:pt x="671" y="197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23367E3-506F-40D8-9670-D497D40A7C8C}"/>
              </a:ext>
            </a:extLst>
          </p:cNvPr>
          <p:cNvSpPr/>
          <p:nvPr/>
        </p:nvSpPr>
        <p:spPr>
          <a:xfrm>
            <a:off x="3438772" y="4589027"/>
            <a:ext cx="410186" cy="176849"/>
          </a:xfrm>
          <a:custGeom>
            <a:avLst/>
            <a:gdLst>
              <a:gd name="connsiteX0" fmla="*/ 811 w 410186"/>
              <a:gd name="connsiteY0" fmla="*/ 143840 h 176849"/>
              <a:gd name="connsiteX1" fmla="*/ 146861 w 410186"/>
              <a:gd name="connsiteY1" fmla="*/ 6256 h 176849"/>
              <a:gd name="connsiteX2" fmla="*/ 405095 w 410186"/>
              <a:gd name="connsiteY2" fmla="*/ 23190 h 176849"/>
              <a:gd name="connsiteX3" fmla="*/ 303495 w 410186"/>
              <a:gd name="connsiteY3" fmla="*/ 21073 h 176849"/>
              <a:gd name="connsiteX4" fmla="*/ 121461 w 410186"/>
              <a:gd name="connsiteY4" fmla="*/ 162890 h 176849"/>
              <a:gd name="connsiteX5" fmla="*/ 98178 w 410186"/>
              <a:gd name="connsiteY5" fmla="*/ 171356 h 176849"/>
              <a:gd name="connsiteX6" fmla="*/ 87595 w 410186"/>
              <a:gd name="connsiteY6" fmla="*/ 160773 h 176849"/>
              <a:gd name="connsiteX7" fmla="*/ 811 w 410186"/>
              <a:gd name="connsiteY7" fmla="*/ 143840 h 1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186" h="176849">
                <a:moveTo>
                  <a:pt x="811" y="143840"/>
                </a:moveTo>
                <a:cubicBezTo>
                  <a:pt x="10689" y="118087"/>
                  <a:pt x="79480" y="26364"/>
                  <a:pt x="146861" y="6256"/>
                </a:cubicBezTo>
                <a:cubicBezTo>
                  <a:pt x="214242" y="-13852"/>
                  <a:pt x="378989" y="20721"/>
                  <a:pt x="405095" y="23190"/>
                </a:cubicBezTo>
                <a:cubicBezTo>
                  <a:pt x="431201" y="25659"/>
                  <a:pt x="350767" y="-2210"/>
                  <a:pt x="303495" y="21073"/>
                </a:cubicBezTo>
                <a:cubicBezTo>
                  <a:pt x="256223" y="44356"/>
                  <a:pt x="155681" y="137843"/>
                  <a:pt x="121461" y="162890"/>
                </a:cubicBezTo>
                <a:cubicBezTo>
                  <a:pt x="87241" y="187937"/>
                  <a:pt x="103822" y="171709"/>
                  <a:pt x="98178" y="171356"/>
                </a:cubicBezTo>
                <a:cubicBezTo>
                  <a:pt x="92534" y="171003"/>
                  <a:pt x="101000" y="162184"/>
                  <a:pt x="87595" y="160773"/>
                </a:cubicBezTo>
                <a:cubicBezTo>
                  <a:pt x="74190" y="159362"/>
                  <a:pt x="-9067" y="169593"/>
                  <a:pt x="811" y="143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47D2EBE2-7270-4C99-8441-7393DF836874}"/>
              </a:ext>
            </a:extLst>
          </p:cNvPr>
          <p:cNvSpPr/>
          <p:nvPr/>
        </p:nvSpPr>
        <p:spPr>
          <a:xfrm>
            <a:off x="5646610" y="2488711"/>
            <a:ext cx="1216583" cy="1208726"/>
          </a:xfrm>
          <a:custGeom>
            <a:avLst/>
            <a:gdLst>
              <a:gd name="connsiteX0" fmla="*/ 657 w 1216583"/>
              <a:gd name="connsiteY0" fmla="*/ 489 h 1208726"/>
              <a:gd name="connsiteX1" fmla="*/ 965857 w 1216583"/>
              <a:gd name="connsiteY1" fmla="*/ 542356 h 1208726"/>
              <a:gd name="connsiteX2" fmla="*/ 1143657 w 1216583"/>
              <a:gd name="connsiteY2" fmla="*/ 1202756 h 1208726"/>
              <a:gd name="connsiteX3" fmla="*/ 1143657 w 1216583"/>
              <a:gd name="connsiteY3" fmla="*/ 855622 h 1208726"/>
              <a:gd name="connsiteX4" fmla="*/ 1126723 w 1216583"/>
              <a:gd name="connsiteY4" fmla="*/ 635489 h 1208726"/>
              <a:gd name="connsiteX5" fmla="*/ 657 w 1216583"/>
              <a:gd name="connsiteY5" fmla="*/ 489 h 120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6583" h="1208726">
                <a:moveTo>
                  <a:pt x="657" y="489"/>
                </a:moveTo>
                <a:cubicBezTo>
                  <a:pt x="-26154" y="-15033"/>
                  <a:pt x="775357" y="341978"/>
                  <a:pt x="965857" y="542356"/>
                </a:cubicBezTo>
                <a:cubicBezTo>
                  <a:pt x="1156357" y="742734"/>
                  <a:pt x="1114024" y="1150545"/>
                  <a:pt x="1143657" y="1202756"/>
                </a:cubicBezTo>
                <a:cubicBezTo>
                  <a:pt x="1173290" y="1254967"/>
                  <a:pt x="1146479" y="950166"/>
                  <a:pt x="1143657" y="855622"/>
                </a:cubicBezTo>
                <a:cubicBezTo>
                  <a:pt x="1140835" y="761078"/>
                  <a:pt x="1320045" y="778011"/>
                  <a:pt x="1126723" y="635489"/>
                </a:cubicBezTo>
                <a:cubicBezTo>
                  <a:pt x="933401" y="492967"/>
                  <a:pt x="27468" y="16011"/>
                  <a:pt x="657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E72CDCFB-0FA4-495C-A63B-E95096943B49}"/>
              </a:ext>
            </a:extLst>
          </p:cNvPr>
          <p:cNvSpPr/>
          <p:nvPr/>
        </p:nvSpPr>
        <p:spPr>
          <a:xfrm>
            <a:off x="6010785" y="2591342"/>
            <a:ext cx="547699" cy="738341"/>
          </a:xfrm>
          <a:custGeom>
            <a:avLst/>
            <a:gdLst>
              <a:gd name="connsiteX0" fmla="*/ 9015 w 547699"/>
              <a:gd name="connsiteY0" fmla="*/ 7925 h 738341"/>
              <a:gd name="connsiteX1" fmla="*/ 169882 w 547699"/>
              <a:gd name="connsiteY1" fmla="*/ 160325 h 738341"/>
              <a:gd name="connsiteX2" fmla="*/ 533948 w 547699"/>
              <a:gd name="connsiteY2" fmla="*/ 736058 h 738341"/>
              <a:gd name="connsiteX3" fmla="*/ 423882 w 547699"/>
              <a:gd name="connsiteY3" fmla="*/ 346591 h 738341"/>
              <a:gd name="connsiteX4" fmla="*/ 9015 w 547699"/>
              <a:gd name="connsiteY4" fmla="*/ 7925 h 73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699" h="738341">
                <a:moveTo>
                  <a:pt x="9015" y="7925"/>
                </a:moveTo>
                <a:cubicBezTo>
                  <a:pt x="-33318" y="-23119"/>
                  <a:pt x="82393" y="38970"/>
                  <a:pt x="169882" y="160325"/>
                </a:cubicBezTo>
                <a:cubicBezTo>
                  <a:pt x="257371" y="281681"/>
                  <a:pt x="491615" y="705014"/>
                  <a:pt x="533948" y="736058"/>
                </a:cubicBezTo>
                <a:cubicBezTo>
                  <a:pt x="576281" y="767102"/>
                  <a:pt x="515604" y="473591"/>
                  <a:pt x="423882" y="346591"/>
                </a:cubicBezTo>
                <a:cubicBezTo>
                  <a:pt x="332160" y="219591"/>
                  <a:pt x="51348" y="38969"/>
                  <a:pt x="9015" y="7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55BEEBE-E359-4383-93A7-9DE26CAA63AC}"/>
              </a:ext>
            </a:extLst>
          </p:cNvPr>
          <p:cNvSpPr/>
          <p:nvPr/>
        </p:nvSpPr>
        <p:spPr>
          <a:xfrm>
            <a:off x="5799434" y="2406467"/>
            <a:ext cx="216290" cy="818792"/>
          </a:xfrm>
          <a:custGeom>
            <a:avLst/>
            <a:gdLst>
              <a:gd name="connsiteX0" fmla="*/ 233 w 216290"/>
              <a:gd name="connsiteY0" fmla="*/ 6533 h 818792"/>
              <a:gd name="connsiteX1" fmla="*/ 169566 w 216290"/>
              <a:gd name="connsiteY1" fmla="*/ 565333 h 818792"/>
              <a:gd name="connsiteX2" fmla="*/ 127233 w 216290"/>
              <a:gd name="connsiteY2" fmla="*/ 810866 h 818792"/>
              <a:gd name="connsiteX3" fmla="*/ 211899 w 216290"/>
              <a:gd name="connsiteY3" fmla="*/ 294400 h 818792"/>
              <a:gd name="connsiteX4" fmla="*/ 233 w 216290"/>
              <a:gd name="connsiteY4" fmla="*/ 6533 h 81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90" h="818792">
                <a:moveTo>
                  <a:pt x="233" y="6533"/>
                </a:moveTo>
                <a:cubicBezTo>
                  <a:pt x="-6822" y="51688"/>
                  <a:pt x="148399" y="431278"/>
                  <a:pt x="169566" y="565333"/>
                </a:cubicBezTo>
                <a:cubicBezTo>
                  <a:pt x="190733" y="699388"/>
                  <a:pt x="120178" y="856021"/>
                  <a:pt x="127233" y="810866"/>
                </a:cubicBezTo>
                <a:cubicBezTo>
                  <a:pt x="134288" y="765711"/>
                  <a:pt x="238710" y="428455"/>
                  <a:pt x="211899" y="294400"/>
                </a:cubicBezTo>
                <a:cubicBezTo>
                  <a:pt x="185088" y="160345"/>
                  <a:pt x="7288" y="-38622"/>
                  <a:pt x="233" y="6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82E18304-643C-4F8F-A628-BD6FDF4E3492}"/>
              </a:ext>
            </a:extLst>
          </p:cNvPr>
          <p:cNvSpPr/>
          <p:nvPr/>
        </p:nvSpPr>
        <p:spPr>
          <a:xfrm>
            <a:off x="4752913" y="6256283"/>
            <a:ext cx="43569" cy="155711"/>
          </a:xfrm>
          <a:custGeom>
            <a:avLst/>
            <a:gdLst>
              <a:gd name="connsiteX0" fmla="*/ 62 w 43569"/>
              <a:gd name="connsiteY0" fmla="*/ 55 h 155711"/>
              <a:gd name="connsiteX1" fmla="*/ 33400 w 43569"/>
              <a:gd name="connsiteY1" fmla="*/ 92130 h 155711"/>
              <a:gd name="connsiteX2" fmla="*/ 33400 w 43569"/>
              <a:gd name="connsiteY2" fmla="*/ 155630 h 155711"/>
              <a:gd name="connsiteX3" fmla="*/ 42925 w 43569"/>
              <a:gd name="connsiteY3" fmla="*/ 79430 h 155711"/>
              <a:gd name="connsiteX4" fmla="*/ 62 w 43569"/>
              <a:gd name="connsiteY4" fmla="*/ 55 h 15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69" h="155711">
                <a:moveTo>
                  <a:pt x="62" y="55"/>
                </a:moveTo>
                <a:cubicBezTo>
                  <a:pt x="-1526" y="2172"/>
                  <a:pt x="27844" y="66201"/>
                  <a:pt x="33400" y="92130"/>
                </a:cubicBezTo>
                <a:cubicBezTo>
                  <a:pt x="38956" y="118059"/>
                  <a:pt x="31812" y="157747"/>
                  <a:pt x="33400" y="155630"/>
                </a:cubicBezTo>
                <a:cubicBezTo>
                  <a:pt x="34988" y="153513"/>
                  <a:pt x="46365" y="101920"/>
                  <a:pt x="42925" y="79430"/>
                </a:cubicBezTo>
                <a:cubicBezTo>
                  <a:pt x="39485" y="56940"/>
                  <a:pt x="1650" y="-2062"/>
                  <a:pt x="6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1C3ABEF-91C3-491C-B64C-6908061DA90C}"/>
              </a:ext>
            </a:extLst>
          </p:cNvPr>
          <p:cNvSpPr/>
          <p:nvPr/>
        </p:nvSpPr>
        <p:spPr>
          <a:xfrm>
            <a:off x="4641386" y="6276643"/>
            <a:ext cx="34397" cy="134227"/>
          </a:xfrm>
          <a:custGeom>
            <a:avLst/>
            <a:gdLst>
              <a:gd name="connsiteX0" fmla="*/ 14752 w 34397"/>
              <a:gd name="connsiteY0" fmla="*/ 332 h 134227"/>
              <a:gd name="connsiteX1" fmla="*/ 464 w 34397"/>
              <a:gd name="connsiteY1" fmla="*/ 65420 h 134227"/>
              <a:gd name="connsiteX2" fmla="*/ 33802 w 34397"/>
              <a:gd name="connsiteY2" fmla="*/ 133682 h 134227"/>
              <a:gd name="connsiteX3" fmla="*/ 21102 w 34397"/>
              <a:gd name="connsiteY3" fmla="*/ 93995 h 134227"/>
              <a:gd name="connsiteX4" fmla="*/ 14752 w 34397"/>
              <a:gd name="connsiteY4" fmla="*/ 332 h 13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97" h="134227">
                <a:moveTo>
                  <a:pt x="14752" y="332"/>
                </a:moveTo>
                <a:cubicBezTo>
                  <a:pt x="11312" y="-4430"/>
                  <a:pt x="-2711" y="43195"/>
                  <a:pt x="464" y="65420"/>
                </a:cubicBezTo>
                <a:cubicBezTo>
                  <a:pt x="3639" y="87645"/>
                  <a:pt x="30362" y="128920"/>
                  <a:pt x="33802" y="133682"/>
                </a:cubicBezTo>
                <a:cubicBezTo>
                  <a:pt x="37242" y="138444"/>
                  <a:pt x="24806" y="110928"/>
                  <a:pt x="21102" y="93995"/>
                </a:cubicBezTo>
                <a:cubicBezTo>
                  <a:pt x="17398" y="77062"/>
                  <a:pt x="18192" y="5094"/>
                  <a:pt x="14752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C83C14D-C19F-4814-BA89-90FBA27517D6}"/>
              </a:ext>
            </a:extLst>
          </p:cNvPr>
          <p:cNvSpPr/>
          <p:nvPr/>
        </p:nvSpPr>
        <p:spPr>
          <a:xfrm>
            <a:off x="6967427" y="5700367"/>
            <a:ext cx="283377" cy="2158712"/>
          </a:xfrm>
          <a:custGeom>
            <a:avLst/>
            <a:gdLst>
              <a:gd name="connsiteX0" fmla="*/ 165740 w 283377"/>
              <a:gd name="connsiteY0" fmla="*/ 1933 h 2158712"/>
              <a:gd name="connsiteX1" fmla="*/ 280040 w 283377"/>
              <a:gd name="connsiteY1" fmla="*/ 1166100 h 2158712"/>
              <a:gd name="connsiteX2" fmla="*/ 9106 w 283377"/>
              <a:gd name="connsiteY2" fmla="*/ 2122833 h 2158712"/>
              <a:gd name="connsiteX3" fmla="*/ 76840 w 283377"/>
              <a:gd name="connsiteY3" fmla="*/ 1906933 h 2158712"/>
              <a:gd name="connsiteX4" fmla="*/ 203840 w 283377"/>
              <a:gd name="connsiteY4" fmla="*/ 1441266 h 2158712"/>
              <a:gd name="connsiteX5" fmla="*/ 250406 w 283377"/>
              <a:gd name="connsiteY5" fmla="*/ 903633 h 2158712"/>
              <a:gd name="connsiteX6" fmla="*/ 165740 w 283377"/>
              <a:gd name="connsiteY6" fmla="*/ 1933 h 215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377" h="2158712">
                <a:moveTo>
                  <a:pt x="165740" y="1933"/>
                </a:moveTo>
                <a:cubicBezTo>
                  <a:pt x="170679" y="45678"/>
                  <a:pt x="306146" y="812617"/>
                  <a:pt x="280040" y="1166100"/>
                </a:cubicBezTo>
                <a:cubicBezTo>
                  <a:pt x="253934" y="1519583"/>
                  <a:pt x="42973" y="1999361"/>
                  <a:pt x="9106" y="2122833"/>
                </a:cubicBezTo>
                <a:cubicBezTo>
                  <a:pt x="-24761" y="2246305"/>
                  <a:pt x="44384" y="2020527"/>
                  <a:pt x="76840" y="1906933"/>
                </a:cubicBezTo>
                <a:cubicBezTo>
                  <a:pt x="109296" y="1793339"/>
                  <a:pt x="174912" y="1608483"/>
                  <a:pt x="203840" y="1441266"/>
                </a:cubicBezTo>
                <a:cubicBezTo>
                  <a:pt x="232768" y="1274049"/>
                  <a:pt x="256050" y="1138583"/>
                  <a:pt x="250406" y="903633"/>
                </a:cubicBezTo>
                <a:cubicBezTo>
                  <a:pt x="244762" y="668683"/>
                  <a:pt x="160801" y="-41812"/>
                  <a:pt x="165740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DEC39F02-FA28-4C96-BF27-CCFFE979224B}"/>
              </a:ext>
            </a:extLst>
          </p:cNvPr>
          <p:cNvSpPr/>
          <p:nvPr/>
        </p:nvSpPr>
        <p:spPr>
          <a:xfrm>
            <a:off x="6684734" y="5743533"/>
            <a:ext cx="359137" cy="2231675"/>
          </a:xfrm>
          <a:custGeom>
            <a:avLst/>
            <a:gdLst>
              <a:gd name="connsiteX0" fmla="*/ 355299 w 359137"/>
              <a:gd name="connsiteY0" fmla="*/ 1100 h 2231675"/>
              <a:gd name="connsiteX1" fmla="*/ 164799 w 359137"/>
              <a:gd name="connsiteY1" fmla="*/ 1021334 h 2231675"/>
              <a:gd name="connsiteX2" fmla="*/ 54733 w 359137"/>
              <a:gd name="connsiteY2" fmla="*/ 1279567 h 2231675"/>
              <a:gd name="connsiteX3" fmla="*/ 160566 w 359137"/>
              <a:gd name="connsiteY3" fmla="*/ 2177034 h 2231675"/>
              <a:gd name="connsiteX4" fmla="*/ 130933 w 359137"/>
              <a:gd name="connsiteY4" fmla="*/ 2066967 h 2231675"/>
              <a:gd name="connsiteX5" fmla="*/ 3933 w 359137"/>
              <a:gd name="connsiteY5" fmla="*/ 1525100 h 2231675"/>
              <a:gd name="connsiteX6" fmla="*/ 54733 w 359137"/>
              <a:gd name="connsiteY6" fmla="*/ 1190667 h 2231675"/>
              <a:gd name="connsiteX7" fmla="*/ 274866 w 359137"/>
              <a:gd name="connsiteY7" fmla="*/ 830834 h 2231675"/>
              <a:gd name="connsiteX8" fmla="*/ 355299 w 359137"/>
              <a:gd name="connsiteY8" fmla="*/ 1100 h 223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137" h="2231675">
                <a:moveTo>
                  <a:pt x="355299" y="1100"/>
                </a:moveTo>
                <a:cubicBezTo>
                  <a:pt x="336955" y="32850"/>
                  <a:pt x="214893" y="808256"/>
                  <a:pt x="164799" y="1021334"/>
                </a:cubicBezTo>
                <a:cubicBezTo>
                  <a:pt x="114705" y="1234412"/>
                  <a:pt x="55439" y="1086950"/>
                  <a:pt x="54733" y="1279567"/>
                </a:cubicBezTo>
                <a:cubicBezTo>
                  <a:pt x="54027" y="1472184"/>
                  <a:pt x="147866" y="2045801"/>
                  <a:pt x="160566" y="2177034"/>
                </a:cubicBezTo>
                <a:cubicBezTo>
                  <a:pt x="173266" y="2308267"/>
                  <a:pt x="157038" y="2175623"/>
                  <a:pt x="130933" y="2066967"/>
                </a:cubicBezTo>
                <a:cubicBezTo>
                  <a:pt x="104828" y="1958311"/>
                  <a:pt x="16633" y="1671150"/>
                  <a:pt x="3933" y="1525100"/>
                </a:cubicBezTo>
                <a:cubicBezTo>
                  <a:pt x="-8767" y="1379050"/>
                  <a:pt x="9578" y="1306378"/>
                  <a:pt x="54733" y="1190667"/>
                </a:cubicBezTo>
                <a:cubicBezTo>
                  <a:pt x="99888" y="1074956"/>
                  <a:pt x="226888" y="1028390"/>
                  <a:pt x="274866" y="830834"/>
                </a:cubicBezTo>
                <a:cubicBezTo>
                  <a:pt x="322844" y="633279"/>
                  <a:pt x="373643" y="-30650"/>
                  <a:pt x="355299" y="1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C96B0273-50CA-4C1D-997D-24230477FF51}"/>
              </a:ext>
            </a:extLst>
          </p:cNvPr>
          <p:cNvSpPr/>
          <p:nvPr/>
        </p:nvSpPr>
        <p:spPr>
          <a:xfrm>
            <a:off x="6592499" y="6337306"/>
            <a:ext cx="634557" cy="1883135"/>
          </a:xfrm>
          <a:custGeom>
            <a:avLst/>
            <a:gdLst>
              <a:gd name="connsiteX0" fmla="*/ 574534 w 634557"/>
              <a:gd name="connsiteY0" fmla="*/ 4227 h 1883135"/>
              <a:gd name="connsiteX1" fmla="*/ 434834 w 634557"/>
              <a:gd name="connsiteY1" fmla="*/ 1075261 h 1883135"/>
              <a:gd name="connsiteX2" fmla="*/ 7268 w 634557"/>
              <a:gd name="connsiteY2" fmla="*/ 1858427 h 1883135"/>
              <a:gd name="connsiteX3" fmla="*/ 197768 w 634557"/>
              <a:gd name="connsiteY3" fmla="*/ 1600194 h 1883135"/>
              <a:gd name="connsiteX4" fmla="*/ 608401 w 634557"/>
              <a:gd name="connsiteY4" fmla="*/ 736594 h 1883135"/>
              <a:gd name="connsiteX5" fmla="*/ 574534 w 634557"/>
              <a:gd name="connsiteY5" fmla="*/ 4227 h 188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557" h="1883135">
                <a:moveTo>
                  <a:pt x="574534" y="4227"/>
                </a:moveTo>
                <a:cubicBezTo>
                  <a:pt x="545606" y="60672"/>
                  <a:pt x="529378" y="766228"/>
                  <a:pt x="434834" y="1075261"/>
                </a:cubicBezTo>
                <a:cubicBezTo>
                  <a:pt x="340290" y="1384294"/>
                  <a:pt x="46779" y="1770938"/>
                  <a:pt x="7268" y="1858427"/>
                </a:cubicBezTo>
                <a:cubicBezTo>
                  <a:pt x="-32243" y="1945916"/>
                  <a:pt x="97579" y="1787166"/>
                  <a:pt x="197768" y="1600194"/>
                </a:cubicBezTo>
                <a:cubicBezTo>
                  <a:pt x="297957" y="1413222"/>
                  <a:pt x="544901" y="1002588"/>
                  <a:pt x="608401" y="736594"/>
                </a:cubicBezTo>
                <a:cubicBezTo>
                  <a:pt x="671901" y="470600"/>
                  <a:pt x="603462" y="-52218"/>
                  <a:pt x="574534" y="4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25FD4E64-6BDF-4AB7-A158-F4ED96D7B1B3}"/>
              </a:ext>
            </a:extLst>
          </p:cNvPr>
          <p:cNvSpPr/>
          <p:nvPr/>
        </p:nvSpPr>
        <p:spPr>
          <a:xfrm>
            <a:off x="4930748" y="4658145"/>
            <a:ext cx="170205" cy="483192"/>
          </a:xfrm>
          <a:custGeom>
            <a:avLst/>
            <a:gdLst>
              <a:gd name="connsiteX0" fmla="*/ 95277 w 170205"/>
              <a:gd name="connsiteY0" fmla="*/ 40855 h 483192"/>
              <a:gd name="connsiteX1" fmla="*/ 27 w 170205"/>
              <a:gd name="connsiteY1" fmla="*/ 205955 h 483192"/>
              <a:gd name="connsiteX2" fmla="*/ 104802 w 170205"/>
              <a:gd name="connsiteY2" fmla="*/ 472655 h 483192"/>
              <a:gd name="connsiteX3" fmla="*/ 101627 w 170205"/>
              <a:gd name="connsiteY3" fmla="*/ 412330 h 483192"/>
              <a:gd name="connsiteX4" fmla="*/ 79402 w 170205"/>
              <a:gd name="connsiteY4" fmla="*/ 250405 h 483192"/>
              <a:gd name="connsiteX5" fmla="*/ 142902 w 170205"/>
              <a:gd name="connsiteY5" fmla="*/ 120230 h 483192"/>
              <a:gd name="connsiteX6" fmla="*/ 168302 w 170205"/>
              <a:gd name="connsiteY6" fmla="*/ 5930 h 483192"/>
              <a:gd name="connsiteX7" fmla="*/ 95277 w 170205"/>
              <a:gd name="connsiteY7" fmla="*/ 40855 h 48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205" h="483192">
                <a:moveTo>
                  <a:pt x="95277" y="40855"/>
                </a:moveTo>
                <a:cubicBezTo>
                  <a:pt x="67231" y="74193"/>
                  <a:pt x="-1560" y="133988"/>
                  <a:pt x="27" y="205955"/>
                </a:cubicBezTo>
                <a:cubicBezTo>
                  <a:pt x="1614" y="277922"/>
                  <a:pt x="87869" y="438259"/>
                  <a:pt x="104802" y="472655"/>
                </a:cubicBezTo>
                <a:cubicBezTo>
                  <a:pt x="121735" y="507051"/>
                  <a:pt x="105860" y="449372"/>
                  <a:pt x="101627" y="412330"/>
                </a:cubicBezTo>
                <a:cubicBezTo>
                  <a:pt x="97394" y="375288"/>
                  <a:pt x="72523" y="299088"/>
                  <a:pt x="79402" y="250405"/>
                </a:cubicBezTo>
                <a:cubicBezTo>
                  <a:pt x="86281" y="201722"/>
                  <a:pt x="128085" y="160976"/>
                  <a:pt x="142902" y="120230"/>
                </a:cubicBezTo>
                <a:cubicBezTo>
                  <a:pt x="157719" y="79484"/>
                  <a:pt x="176239" y="21805"/>
                  <a:pt x="168302" y="5930"/>
                </a:cubicBezTo>
                <a:cubicBezTo>
                  <a:pt x="160365" y="-9945"/>
                  <a:pt x="123323" y="7517"/>
                  <a:pt x="95277" y="408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A5B224C6-E799-4010-9A39-1D135223A3AB}"/>
              </a:ext>
            </a:extLst>
          </p:cNvPr>
          <p:cNvSpPr/>
          <p:nvPr/>
        </p:nvSpPr>
        <p:spPr>
          <a:xfrm>
            <a:off x="4525532" y="4740060"/>
            <a:ext cx="84596" cy="402117"/>
          </a:xfrm>
          <a:custGeom>
            <a:avLst/>
            <a:gdLst>
              <a:gd name="connsiteX0" fmla="*/ 2018 w 84596"/>
              <a:gd name="connsiteY0" fmla="*/ 215 h 402117"/>
              <a:gd name="connsiteX1" fmla="*/ 84568 w 84596"/>
              <a:gd name="connsiteY1" fmla="*/ 168490 h 402117"/>
              <a:gd name="connsiteX2" fmla="*/ 11543 w 84596"/>
              <a:gd name="connsiteY2" fmla="*/ 397090 h 402117"/>
              <a:gd name="connsiteX3" fmla="*/ 24243 w 84596"/>
              <a:gd name="connsiteY3" fmla="*/ 311365 h 402117"/>
              <a:gd name="connsiteX4" fmla="*/ 24243 w 84596"/>
              <a:gd name="connsiteY4" fmla="*/ 136740 h 402117"/>
              <a:gd name="connsiteX5" fmla="*/ 2018 w 84596"/>
              <a:gd name="connsiteY5" fmla="*/ 215 h 40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596" h="402117">
                <a:moveTo>
                  <a:pt x="2018" y="215"/>
                </a:moveTo>
                <a:cubicBezTo>
                  <a:pt x="12072" y="5507"/>
                  <a:pt x="82981" y="102344"/>
                  <a:pt x="84568" y="168490"/>
                </a:cubicBezTo>
                <a:cubicBezTo>
                  <a:pt x="86155" y="234636"/>
                  <a:pt x="21597" y="373278"/>
                  <a:pt x="11543" y="397090"/>
                </a:cubicBezTo>
                <a:cubicBezTo>
                  <a:pt x="1489" y="420902"/>
                  <a:pt x="22126" y="354757"/>
                  <a:pt x="24243" y="311365"/>
                </a:cubicBezTo>
                <a:cubicBezTo>
                  <a:pt x="26360" y="267973"/>
                  <a:pt x="25830" y="184894"/>
                  <a:pt x="24243" y="136740"/>
                </a:cubicBezTo>
                <a:cubicBezTo>
                  <a:pt x="22656" y="88586"/>
                  <a:pt x="-8036" y="-5077"/>
                  <a:pt x="2018" y="2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6A6C7EB4-AE92-4042-AA9D-8E307BC62FCE}"/>
              </a:ext>
            </a:extLst>
          </p:cNvPr>
          <p:cNvSpPr/>
          <p:nvPr/>
        </p:nvSpPr>
        <p:spPr>
          <a:xfrm>
            <a:off x="4348414" y="5552679"/>
            <a:ext cx="177440" cy="453424"/>
          </a:xfrm>
          <a:custGeom>
            <a:avLst/>
            <a:gdLst>
              <a:gd name="connsiteX0" fmla="*/ 175961 w 177440"/>
              <a:gd name="connsiteY0" fmla="*/ 396 h 453424"/>
              <a:gd name="connsiteX1" fmla="*/ 87061 w 177440"/>
              <a:gd name="connsiteY1" fmla="*/ 194071 h 453424"/>
              <a:gd name="connsiteX2" fmla="*/ 118811 w 177440"/>
              <a:gd name="connsiteY2" fmla="*/ 438546 h 453424"/>
              <a:gd name="connsiteX3" fmla="*/ 96586 w 177440"/>
              <a:gd name="connsiteY3" fmla="*/ 406796 h 453424"/>
              <a:gd name="connsiteX4" fmla="*/ 1336 w 177440"/>
              <a:gd name="connsiteY4" fmla="*/ 244871 h 453424"/>
              <a:gd name="connsiteX5" fmla="*/ 175961 w 177440"/>
              <a:gd name="connsiteY5" fmla="*/ 396 h 45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440" h="453424">
                <a:moveTo>
                  <a:pt x="175961" y="396"/>
                </a:moveTo>
                <a:cubicBezTo>
                  <a:pt x="190249" y="-8071"/>
                  <a:pt x="96586" y="121046"/>
                  <a:pt x="87061" y="194071"/>
                </a:cubicBezTo>
                <a:cubicBezTo>
                  <a:pt x="77536" y="267096"/>
                  <a:pt x="117224" y="403092"/>
                  <a:pt x="118811" y="438546"/>
                </a:cubicBezTo>
                <a:cubicBezTo>
                  <a:pt x="120398" y="474000"/>
                  <a:pt x="116165" y="439075"/>
                  <a:pt x="96586" y="406796"/>
                </a:cubicBezTo>
                <a:cubicBezTo>
                  <a:pt x="77007" y="374517"/>
                  <a:pt x="-11893" y="312604"/>
                  <a:pt x="1336" y="244871"/>
                </a:cubicBezTo>
                <a:cubicBezTo>
                  <a:pt x="14565" y="177138"/>
                  <a:pt x="161673" y="8863"/>
                  <a:pt x="175961" y="3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B365A7C5-9CC5-4C25-A043-CEEF6F6243BA}"/>
              </a:ext>
            </a:extLst>
          </p:cNvPr>
          <p:cNvSpPr/>
          <p:nvPr/>
        </p:nvSpPr>
        <p:spPr>
          <a:xfrm>
            <a:off x="4980429" y="5689334"/>
            <a:ext cx="66113" cy="198194"/>
          </a:xfrm>
          <a:custGeom>
            <a:avLst/>
            <a:gdLst>
              <a:gd name="connsiteX0" fmla="*/ 38188 w 66113"/>
              <a:gd name="connsiteY0" fmla="*/ 266 h 198194"/>
              <a:gd name="connsiteX1" fmla="*/ 88 w 66113"/>
              <a:gd name="connsiteY1" fmla="*/ 101866 h 198194"/>
              <a:gd name="connsiteX2" fmla="*/ 27604 w 66113"/>
              <a:gd name="connsiteY2" fmla="*/ 197116 h 198194"/>
              <a:gd name="connsiteX3" fmla="*/ 25488 w 66113"/>
              <a:gd name="connsiteY3" fmla="*/ 148433 h 198194"/>
              <a:gd name="connsiteX4" fmla="*/ 65704 w 66113"/>
              <a:gd name="connsiteY4" fmla="*/ 74349 h 198194"/>
              <a:gd name="connsiteX5" fmla="*/ 38188 w 66113"/>
              <a:gd name="connsiteY5" fmla="*/ 266 h 19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13" h="198194">
                <a:moveTo>
                  <a:pt x="38188" y="266"/>
                </a:moveTo>
                <a:cubicBezTo>
                  <a:pt x="27252" y="4852"/>
                  <a:pt x="1852" y="69058"/>
                  <a:pt x="88" y="101866"/>
                </a:cubicBezTo>
                <a:cubicBezTo>
                  <a:pt x="-1676" y="134674"/>
                  <a:pt x="23371" y="189355"/>
                  <a:pt x="27604" y="197116"/>
                </a:cubicBezTo>
                <a:cubicBezTo>
                  <a:pt x="31837" y="204877"/>
                  <a:pt x="19138" y="168894"/>
                  <a:pt x="25488" y="148433"/>
                </a:cubicBezTo>
                <a:cubicBezTo>
                  <a:pt x="31838" y="127972"/>
                  <a:pt x="62176" y="97280"/>
                  <a:pt x="65704" y="74349"/>
                </a:cubicBezTo>
                <a:cubicBezTo>
                  <a:pt x="69232" y="51418"/>
                  <a:pt x="49124" y="-4320"/>
                  <a:pt x="38188" y="2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E9BB8628-3CF8-4089-A555-6EFB8832571D}"/>
              </a:ext>
            </a:extLst>
          </p:cNvPr>
          <p:cNvSpPr/>
          <p:nvPr/>
        </p:nvSpPr>
        <p:spPr>
          <a:xfrm>
            <a:off x="4586817" y="6026142"/>
            <a:ext cx="175182" cy="78601"/>
          </a:xfrm>
          <a:custGeom>
            <a:avLst/>
            <a:gdLst>
              <a:gd name="connsiteX0" fmla="*/ 0 w 175182"/>
              <a:gd name="connsiteY0" fmla="*/ 19058 h 78601"/>
              <a:gd name="connsiteX1" fmla="*/ 118533 w 175182"/>
              <a:gd name="connsiteY1" fmla="*/ 44458 h 78601"/>
              <a:gd name="connsiteX2" fmla="*/ 173566 w 175182"/>
              <a:gd name="connsiteY2" fmla="*/ 8 h 78601"/>
              <a:gd name="connsiteX3" fmla="*/ 156633 w 175182"/>
              <a:gd name="connsiteY3" fmla="*/ 48691 h 78601"/>
              <a:gd name="connsiteX4" fmla="*/ 116416 w 175182"/>
              <a:gd name="connsiteY4" fmla="*/ 78325 h 78601"/>
              <a:gd name="connsiteX5" fmla="*/ 0 w 175182"/>
              <a:gd name="connsiteY5" fmla="*/ 19058 h 7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82" h="78601">
                <a:moveTo>
                  <a:pt x="0" y="19058"/>
                </a:moveTo>
                <a:cubicBezTo>
                  <a:pt x="353" y="13414"/>
                  <a:pt x="89605" y="47633"/>
                  <a:pt x="118533" y="44458"/>
                </a:cubicBezTo>
                <a:cubicBezTo>
                  <a:pt x="147461" y="41283"/>
                  <a:pt x="167216" y="-697"/>
                  <a:pt x="173566" y="8"/>
                </a:cubicBezTo>
                <a:cubicBezTo>
                  <a:pt x="179916" y="713"/>
                  <a:pt x="166158" y="35638"/>
                  <a:pt x="156633" y="48691"/>
                </a:cubicBezTo>
                <a:cubicBezTo>
                  <a:pt x="147108" y="61744"/>
                  <a:pt x="139347" y="81147"/>
                  <a:pt x="116416" y="78325"/>
                </a:cubicBezTo>
                <a:cubicBezTo>
                  <a:pt x="93486" y="75503"/>
                  <a:pt x="-353" y="24702"/>
                  <a:pt x="0" y="190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6FB8812-0861-4C27-B2B1-6BA3D5B653AD}"/>
              </a:ext>
            </a:extLst>
          </p:cNvPr>
          <p:cNvSpPr/>
          <p:nvPr/>
        </p:nvSpPr>
        <p:spPr>
          <a:xfrm>
            <a:off x="4201706" y="6578595"/>
            <a:ext cx="2540955" cy="1323995"/>
          </a:xfrm>
          <a:custGeom>
            <a:avLst/>
            <a:gdLst>
              <a:gd name="connsiteX0" fmla="*/ 2386419 w 2540955"/>
              <a:gd name="connsiteY0" fmla="*/ 301630 h 1323995"/>
              <a:gd name="connsiteX1" fmla="*/ 1789519 w 2540955"/>
              <a:gd name="connsiteY1" fmla="*/ 841380 h 1323995"/>
              <a:gd name="connsiteX2" fmla="*/ 1548219 w 2540955"/>
              <a:gd name="connsiteY2" fmla="*/ 1028705 h 1323995"/>
              <a:gd name="connsiteX3" fmla="*/ 703669 w 2540955"/>
              <a:gd name="connsiteY3" fmla="*/ 1323980 h 1323995"/>
              <a:gd name="connsiteX4" fmla="*/ 1994 w 2540955"/>
              <a:gd name="connsiteY4" fmla="*/ 1016005 h 1323995"/>
              <a:gd name="connsiteX5" fmla="*/ 509994 w 2540955"/>
              <a:gd name="connsiteY5" fmla="*/ 1209680 h 1323995"/>
              <a:gd name="connsiteX6" fmla="*/ 1037044 w 2540955"/>
              <a:gd name="connsiteY6" fmla="*/ 1177930 h 1323995"/>
              <a:gd name="connsiteX7" fmla="*/ 1611719 w 2540955"/>
              <a:gd name="connsiteY7" fmla="*/ 774705 h 1323995"/>
              <a:gd name="connsiteX8" fmla="*/ 2246719 w 2540955"/>
              <a:gd name="connsiteY8" fmla="*/ 320680 h 1323995"/>
              <a:gd name="connsiteX9" fmla="*/ 2535644 w 2540955"/>
              <a:gd name="connsiteY9" fmla="*/ 5 h 1323995"/>
              <a:gd name="connsiteX10" fmla="*/ 2386419 w 2540955"/>
              <a:gd name="connsiteY10" fmla="*/ 301630 h 132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0955" h="1323995">
                <a:moveTo>
                  <a:pt x="2386419" y="301630"/>
                </a:moveTo>
                <a:cubicBezTo>
                  <a:pt x="2262065" y="441859"/>
                  <a:pt x="1929219" y="720201"/>
                  <a:pt x="1789519" y="841380"/>
                </a:cubicBezTo>
                <a:cubicBezTo>
                  <a:pt x="1649819" y="962559"/>
                  <a:pt x="1729194" y="948272"/>
                  <a:pt x="1548219" y="1028705"/>
                </a:cubicBezTo>
                <a:cubicBezTo>
                  <a:pt x="1367244" y="1109138"/>
                  <a:pt x="961373" y="1326097"/>
                  <a:pt x="703669" y="1323980"/>
                </a:cubicBezTo>
                <a:cubicBezTo>
                  <a:pt x="445965" y="1321863"/>
                  <a:pt x="34273" y="1035055"/>
                  <a:pt x="1994" y="1016005"/>
                </a:cubicBezTo>
                <a:cubicBezTo>
                  <a:pt x="-30285" y="996955"/>
                  <a:pt x="337486" y="1182693"/>
                  <a:pt x="509994" y="1209680"/>
                </a:cubicBezTo>
                <a:cubicBezTo>
                  <a:pt x="682502" y="1236668"/>
                  <a:pt x="853423" y="1250426"/>
                  <a:pt x="1037044" y="1177930"/>
                </a:cubicBezTo>
                <a:cubicBezTo>
                  <a:pt x="1220665" y="1105434"/>
                  <a:pt x="1611719" y="774705"/>
                  <a:pt x="1611719" y="774705"/>
                </a:cubicBezTo>
                <a:cubicBezTo>
                  <a:pt x="1813331" y="631830"/>
                  <a:pt x="2092732" y="449797"/>
                  <a:pt x="2246719" y="320680"/>
                </a:cubicBezTo>
                <a:cubicBezTo>
                  <a:pt x="2400706" y="191563"/>
                  <a:pt x="2513419" y="1063"/>
                  <a:pt x="2535644" y="5"/>
                </a:cubicBezTo>
                <a:cubicBezTo>
                  <a:pt x="2557869" y="-1053"/>
                  <a:pt x="2510773" y="161401"/>
                  <a:pt x="2386419" y="3016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9D6F64D5-98A7-4185-98F4-13A6505D0092}"/>
              </a:ext>
            </a:extLst>
          </p:cNvPr>
          <p:cNvSpPr/>
          <p:nvPr/>
        </p:nvSpPr>
        <p:spPr>
          <a:xfrm>
            <a:off x="4766731" y="7273616"/>
            <a:ext cx="1459975" cy="1716383"/>
          </a:xfrm>
          <a:custGeom>
            <a:avLst/>
            <a:gdLst>
              <a:gd name="connsiteX0" fmla="*/ 1210736 w 1459975"/>
              <a:gd name="connsiteY0" fmla="*/ 325217 h 1716383"/>
              <a:gd name="connsiteX1" fmla="*/ 939802 w 1459975"/>
              <a:gd name="connsiteY1" fmla="*/ 854384 h 1716383"/>
              <a:gd name="connsiteX2" fmla="*/ 685802 w 1459975"/>
              <a:gd name="connsiteY2" fmla="*/ 1696817 h 1716383"/>
              <a:gd name="connsiteX3" fmla="*/ 706969 w 1459975"/>
              <a:gd name="connsiteY3" fmla="*/ 1434351 h 1716383"/>
              <a:gd name="connsiteX4" fmla="*/ 698502 w 1459975"/>
              <a:gd name="connsiteY4" fmla="*/ 1277717 h 1716383"/>
              <a:gd name="connsiteX5" fmla="*/ 2 w 1459975"/>
              <a:gd name="connsiteY5" fmla="*/ 1108384 h 1716383"/>
              <a:gd name="connsiteX6" fmla="*/ 690036 w 1459975"/>
              <a:gd name="connsiteY6" fmla="*/ 1163417 h 1716383"/>
              <a:gd name="connsiteX7" fmla="*/ 753536 w 1459975"/>
              <a:gd name="connsiteY7" fmla="*/ 1015251 h 1716383"/>
              <a:gd name="connsiteX8" fmla="*/ 702736 w 1459975"/>
              <a:gd name="connsiteY8" fmla="*/ 917884 h 1716383"/>
              <a:gd name="connsiteX9" fmla="*/ 922869 w 1459975"/>
              <a:gd name="connsiteY9" fmla="*/ 464917 h 1716383"/>
              <a:gd name="connsiteX10" fmla="*/ 609602 w 1459975"/>
              <a:gd name="connsiteY10" fmla="*/ 532651 h 1716383"/>
              <a:gd name="connsiteX11" fmla="*/ 1447802 w 1459975"/>
              <a:gd name="connsiteY11" fmla="*/ 3484 h 1716383"/>
              <a:gd name="connsiteX12" fmla="*/ 1130302 w 1459975"/>
              <a:gd name="connsiteY12" fmla="*/ 295584 h 1716383"/>
              <a:gd name="connsiteX13" fmla="*/ 1456269 w 1459975"/>
              <a:gd name="connsiteY13" fmla="*/ 138951 h 1716383"/>
              <a:gd name="connsiteX14" fmla="*/ 1210736 w 1459975"/>
              <a:gd name="connsiteY14" fmla="*/ 325217 h 171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9975" h="1716383">
                <a:moveTo>
                  <a:pt x="1210736" y="325217"/>
                </a:moveTo>
                <a:cubicBezTo>
                  <a:pt x="1124658" y="444456"/>
                  <a:pt x="1027291" y="625784"/>
                  <a:pt x="939802" y="854384"/>
                </a:cubicBezTo>
                <a:cubicBezTo>
                  <a:pt x="852313" y="1082984"/>
                  <a:pt x="724607" y="1600156"/>
                  <a:pt x="685802" y="1696817"/>
                </a:cubicBezTo>
                <a:cubicBezTo>
                  <a:pt x="646997" y="1793478"/>
                  <a:pt x="704852" y="1504201"/>
                  <a:pt x="706969" y="1434351"/>
                </a:cubicBezTo>
                <a:cubicBezTo>
                  <a:pt x="709086" y="1364501"/>
                  <a:pt x="816330" y="1332045"/>
                  <a:pt x="698502" y="1277717"/>
                </a:cubicBezTo>
                <a:cubicBezTo>
                  <a:pt x="580674" y="1223389"/>
                  <a:pt x="1413" y="1127434"/>
                  <a:pt x="2" y="1108384"/>
                </a:cubicBezTo>
                <a:cubicBezTo>
                  <a:pt x="-1409" y="1089334"/>
                  <a:pt x="564447" y="1178939"/>
                  <a:pt x="690036" y="1163417"/>
                </a:cubicBezTo>
                <a:cubicBezTo>
                  <a:pt x="815625" y="1147895"/>
                  <a:pt x="751419" y="1056173"/>
                  <a:pt x="753536" y="1015251"/>
                </a:cubicBezTo>
                <a:cubicBezTo>
                  <a:pt x="755653" y="974329"/>
                  <a:pt x="674514" y="1009606"/>
                  <a:pt x="702736" y="917884"/>
                </a:cubicBezTo>
                <a:cubicBezTo>
                  <a:pt x="730958" y="826162"/>
                  <a:pt x="938391" y="529123"/>
                  <a:pt x="922869" y="464917"/>
                </a:cubicBezTo>
                <a:cubicBezTo>
                  <a:pt x="907347" y="400712"/>
                  <a:pt x="522113" y="609556"/>
                  <a:pt x="609602" y="532651"/>
                </a:cubicBezTo>
                <a:cubicBezTo>
                  <a:pt x="697091" y="455746"/>
                  <a:pt x="1361019" y="42995"/>
                  <a:pt x="1447802" y="3484"/>
                </a:cubicBezTo>
                <a:cubicBezTo>
                  <a:pt x="1534585" y="-36027"/>
                  <a:pt x="1128891" y="273006"/>
                  <a:pt x="1130302" y="295584"/>
                </a:cubicBezTo>
                <a:cubicBezTo>
                  <a:pt x="1131713" y="318162"/>
                  <a:pt x="1439336" y="133307"/>
                  <a:pt x="1456269" y="138951"/>
                </a:cubicBezTo>
                <a:cubicBezTo>
                  <a:pt x="1473202" y="144595"/>
                  <a:pt x="1296814" y="205978"/>
                  <a:pt x="1210736" y="3252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FE30E04-5132-4707-A87D-D42393052EFD}"/>
              </a:ext>
            </a:extLst>
          </p:cNvPr>
          <p:cNvSpPr/>
          <p:nvPr/>
        </p:nvSpPr>
        <p:spPr>
          <a:xfrm>
            <a:off x="5353050" y="5308600"/>
            <a:ext cx="1051983" cy="105198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楕円 309">
            <a:extLst>
              <a:ext uri="{FF2B5EF4-FFF2-40B4-BE49-F238E27FC236}">
                <a16:creationId xmlns:a16="http://schemas.microsoft.com/office/drawing/2014/main" id="{20C42AF5-E0EA-4F69-A6E4-DAE5CE52D71C}"/>
              </a:ext>
            </a:extLst>
          </p:cNvPr>
          <p:cNvSpPr/>
          <p:nvPr/>
        </p:nvSpPr>
        <p:spPr>
          <a:xfrm>
            <a:off x="3386667" y="5446183"/>
            <a:ext cx="762000" cy="76200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1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音楽のみならず生きざまも…台湾で熱狂的人気を誇った安室奈美恵 - All About NEWS">
            <a:extLst>
              <a:ext uri="{FF2B5EF4-FFF2-40B4-BE49-F238E27FC236}">
                <a16:creationId xmlns:a16="http://schemas.microsoft.com/office/drawing/2014/main" id="{1BCC8AA5-0324-42AB-9E7B-C2616A520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8" r="15000"/>
          <a:stretch/>
        </p:blipFill>
        <p:spPr bwMode="auto">
          <a:xfrm>
            <a:off x="25294" y="1346069"/>
            <a:ext cx="9575906" cy="1010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37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2021-11-02T07:13:37Z</dcterms:created>
  <dcterms:modified xsi:type="dcterms:W3CDTF">2021-11-02T14:45:22Z</dcterms:modified>
</cp:coreProperties>
</file>