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D82"/>
    <a:srgbClr val="FA9C05"/>
    <a:srgbClr val="D14B03"/>
    <a:srgbClr val="FDA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0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36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BDDF1-CD2C-4D84-BBD7-427D8FFBB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D7D788-79E8-4978-B414-475296AD8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673CA3-57F0-4506-9C6B-DA4B41727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8075-9922-4F0E-9F17-74D5B808A34F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8F3B9C-B4FC-45C1-856D-E6868B0A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299EEF-D020-406E-B768-32C90603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DDC-B7FB-47F3-92BA-9E31794BB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40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B5A6D4-CF93-4793-AAF9-822B7E57E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13565C5-4206-479B-857C-72A87F69F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5231F8-FD0E-4959-8DB4-BFAE1073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8075-9922-4F0E-9F17-74D5B808A34F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9ED65B-45EF-4986-A4B8-A1AD36E73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ACB6BF-3777-4B68-B394-CD6CE7E29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DDC-B7FB-47F3-92BA-9E31794BB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2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A86689-A791-43D6-AAE5-5003E3F5FD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16CCBA9-00A2-45C9-B4CD-B823FFDD3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B5F009-BFA3-427E-9450-9C02A4F46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8075-9922-4F0E-9F17-74D5B808A34F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CF61EF-7B0B-432E-AE51-285B94AD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414AAF-8612-445D-B958-688345F0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DDC-B7FB-47F3-92BA-9E31794BB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6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118997-600F-49F9-9F99-8536937FF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F8EBBD-12D6-4323-9E1C-DBA1D05D4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11549B-2192-456A-9ED4-1408F1B08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8075-9922-4F0E-9F17-74D5B808A34F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937FDD-71B9-4C8B-BAA0-6B7771C4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49984D-F93B-4CF1-A525-CFD0F0D70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DDC-B7FB-47F3-92BA-9E31794BB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94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AE9F11-A9C8-419F-8E6C-34F07BEDF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CCA6ED-81B2-440C-881B-6577F0DA4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5F6581-8F5C-4E77-9029-3A78146D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8075-9922-4F0E-9F17-74D5B808A34F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751E8E-C7F9-477C-B379-7146A7CF8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C12BAA-4E61-4178-815B-DFEE96C3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DDC-B7FB-47F3-92BA-9E31794BB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82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980FB2-DA99-43FB-A828-1AA35D0CB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FDB3D2-CCEE-4F61-97AE-3E21D2A104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4FD5CA3-39EB-420D-9FD6-370935D48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28B7F5-E287-48BE-822A-2E41E9A52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8075-9922-4F0E-9F17-74D5B808A34F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DF0FFE-407A-44D7-A586-F12D49C3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1B63E4-6CA0-4C6C-862D-72C85E17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DDC-B7FB-47F3-92BA-9E31794BB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4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2B3BCE-21E2-40A4-844C-2CDF6B5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5D4C9F-FB29-4765-887C-1B14ECBDF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85B466-1FA9-439C-BA62-7906424BD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4475808-69D6-4A46-BFF6-7EC7EC7EEB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9151F20-EE5E-435A-9DC3-2B05BABC8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47CD20A-4EDE-4C1B-9407-02E309F12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8075-9922-4F0E-9F17-74D5B808A34F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42E7E30-AB72-4F81-A9E1-28D7245C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79857CC-2B7C-4AF8-8D3D-5841ED437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DDC-B7FB-47F3-92BA-9E31794BB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19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A017C5-0FD8-47DA-A59D-9354D6BAE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079129-0A3A-402C-9DE0-6DE64A46D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8075-9922-4F0E-9F17-74D5B808A34F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9603ACC-DB3B-455F-822E-7EE9C4BC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BE1973-4443-427B-92EB-0E7CFE82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DDC-B7FB-47F3-92BA-9E31794BB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86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6C9260-C0F7-4A7B-8208-3E3F02207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8075-9922-4F0E-9F17-74D5B808A34F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DFFDE26-5E6C-416A-AA74-88718647E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CAE9842-A256-4FC0-8A2F-62D5A689A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DDC-B7FB-47F3-92BA-9E31794BB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98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C43A1-A245-4A2C-A39C-D16220507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F0CA36-85D6-4CB8-9E23-1A0CDBB1E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C2F9C0-8AEF-44E8-8035-7DC907B91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5E335E-67D2-440C-B6BA-02FE9CA61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8075-9922-4F0E-9F17-74D5B808A34F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AA0EF9-7275-4915-BCA6-F82125858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2E998E-A0F8-458F-8FA7-7C703D6F0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DDC-B7FB-47F3-92BA-9E31794BB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37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FD6E8B-CAB3-410C-AC1E-7510AF913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68B3593-2C4D-4210-9C70-1C1BE4CC7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F8C210-49DD-48CC-9FFD-EDD7D030E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681EBB-0CD9-41EA-A044-632CA8D06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8075-9922-4F0E-9F17-74D5B808A34F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D3F1C7-7641-41B2-BF47-E4D404F1B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6B5546-200B-43D4-9343-B36A0C12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DDC-B7FB-47F3-92BA-9E31794BB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45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16F0299-DC5C-4B50-993F-E1FEC3DB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8999F0-D2BF-48DB-AC11-C87CAE89A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7D8210-5EA9-4813-815B-A95EDD8AE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18075-9922-4F0E-9F17-74D5B808A34F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91758A-6330-4163-815D-420ADDE06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DB99A9-21CB-4EBC-8C54-45A3402E26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35DDC-B7FB-47F3-92BA-9E31794BB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42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男 が含まれている画像&#10;&#10;自動的に生成された説明">
            <a:extLst>
              <a:ext uri="{FF2B5EF4-FFF2-40B4-BE49-F238E27FC236}">
                <a16:creationId xmlns:a16="http://schemas.microsoft.com/office/drawing/2014/main" id="{669F44B6-334D-4125-8F00-CD3242C6F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901" y="114701"/>
            <a:ext cx="6743299" cy="6743299"/>
          </a:xfrm>
          <a:prstGeom prst="rect">
            <a:avLst/>
          </a:prstGeom>
        </p:spPr>
      </p:pic>
      <p:grpSp>
        <p:nvGrpSpPr>
          <p:cNvPr id="428" name="グループ化 427">
            <a:extLst>
              <a:ext uri="{FF2B5EF4-FFF2-40B4-BE49-F238E27FC236}">
                <a16:creationId xmlns:a16="http://schemas.microsoft.com/office/drawing/2014/main" id="{4E06CB68-3685-4CDD-8AD2-7392E326ACB8}"/>
              </a:ext>
            </a:extLst>
          </p:cNvPr>
          <p:cNvGrpSpPr/>
          <p:nvPr/>
        </p:nvGrpSpPr>
        <p:grpSpPr>
          <a:xfrm>
            <a:off x="0" y="239183"/>
            <a:ext cx="6463759" cy="6480705"/>
            <a:chOff x="2885029" y="239183"/>
            <a:chExt cx="6463759" cy="6480705"/>
          </a:xfrm>
        </p:grpSpPr>
        <p:sp>
          <p:nvSpPr>
            <p:cNvPr id="429" name="フリーフォーム: 図形 428">
              <a:extLst>
                <a:ext uri="{FF2B5EF4-FFF2-40B4-BE49-F238E27FC236}">
                  <a16:creationId xmlns:a16="http://schemas.microsoft.com/office/drawing/2014/main" id="{8FF4EECE-C95F-428B-BE46-B2E60BB25908}"/>
                </a:ext>
              </a:extLst>
            </p:cNvPr>
            <p:cNvSpPr/>
            <p:nvPr/>
          </p:nvSpPr>
          <p:spPr>
            <a:xfrm>
              <a:off x="5629275" y="6230938"/>
              <a:ext cx="82794" cy="339725"/>
            </a:xfrm>
            <a:custGeom>
              <a:avLst/>
              <a:gdLst>
                <a:gd name="connsiteX0" fmla="*/ 36513 w 82794"/>
                <a:gd name="connsiteY0" fmla="*/ 0 h 339725"/>
                <a:gd name="connsiteX1" fmla="*/ 60325 w 82794"/>
                <a:gd name="connsiteY1" fmla="*/ 60325 h 339725"/>
                <a:gd name="connsiteX2" fmla="*/ 82550 w 82794"/>
                <a:gd name="connsiteY2" fmla="*/ 111125 h 339725"/>
                <a:gd name="connsiteX3" fmla="*/ 69850 w 82794"/>
                <a:gd name="connsiteY3" fmla="*/ 187325 h 339725"/>
                <a:gd name="connsiteX4" fmla="*/ 34925 w 82794"/>
                <a:gd name="connsiteY4" fmla="*/ 312737 h 339725"/>
                <a:gd name="connsiteX5" fmla="*/ 0 w 82794"/>
                <a:gd name="connsiteY5" fmla="*/ 339725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794" h="339725">
                  <a:moveTo>
                    <a:pt x="36513" y="0"/>
                  </a:moveTo>
                  <a:cubicBezTo>
                    <a:pt x="44582" y="20902"/>
                    <a:pt x="52652" y="41804"/>
                    <a:pt x="60325" y="60325"/>
                  </a:cubicBezTo>
                  <a:cubicBezTo>
                    <a:pt x="67998" y="78846"/>
                    <a:pt x="80963" y="89958"/>
                    <a:pt x="82550" y="111125"/>
                  </a:cubicBezTo>
                  <a:cubicBezTo>
                    <a:pt x="84137" y="132292"/>
                    <a:pt x="77788" y="153723"/>
                    <a:pt x="69850" y="187325"/>
                  </a:cubicBezTo>
                  <a:cubicBezTo>
                    <a:pt x="61913" y="220927"/>
                    <a:pt x="46567" y="287337"/>
                    <a:pt x="34925" y="312737"/>
                  </a:cubicBezTo>
                  <a:cubicBezTo>
                    <a:pt x="23283" y="338137"/>
                    <a:pt x="5027" y="334963"/>
                    <a:pt x="0" y="3397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0" name="フリーフォーム: 図形 429">
              <a:extLst>
                <a:ext uri="{FF2B5EF4-FFF2-40B4-BE49-F238E27FC236}">
                  <a16:creationId xmlns:a16="http://schemas.microsoft.com/office/drawing/2014/main" id="{AD56EBB7-5D03-4D15-B079-D361F963A263}"/>
                </a:ext>
              </a:extLst>
            </p:cNvPr>
            <p:cNvSpPr/>
            <p:nvPr/>
          </p:nvSpPr>
          <p:spPr>
            <a:xfrm>
              <a:off x="5013325" y="6567488"/>
              <a:ext cx="627063" cy="152400"/>
            </a:xfrm>
            <a:custGeom>
              <a:avLst/>
              <a:gdLst>
                <a:gd name="connsiteX0" fmla="*/ 627063 w 627063"/>
                <a:gd name="connsiteY0" fmla="*/ 0 h 152400"/>
                <a:gd name="connsiteX1" fmla="*/ 579438 w 627063"/>
                <a:gd name="connsiteY1" fmla="*/ 17462 h 152400"/>
                <a:gd name="connsiteX2" fmla="*/ 492125 w 627063"/>
                <a:gd name="connsiteY2" fmla="*/ 30162 h 152400"/>
                <a:gd name="connsiteX3" fmla="*/ 350838 w 627063"/>
                <a:gd name="connsiteY3" fmla="*/ 130175 h 152400"/>
                <a:gd name="connsiteX4" fmla="*/ 0 w 627063"/>
                <a:gd name="connsiteY4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063" h="152400">
                  <a:moveTo>
                    <a:pt x="627063" y="0"/>
                  </a:moveTo>
                  <a:cubicBezTo>
                    <a:pt x="614495" y="6217"/>
                    <a:pt x="601928" y="12435"/>
                    <a:pt x="579438" y="17462"/>
                  </a:cubicBezTo>
                  <a:cubicBezTo>
                    <a:pt x="556948" y="22489"/>
                    <a:pt x="530225" y="11377"/>
                    <a:pt x="492125" y="30162"/>
                  </a:cubicBezTo>
                  <a:cubicBezTo>
                    <a:pt x="454025" y="48947"/>
                    <a:pt x="432859" y="109802"/>
                    <a:pt x="350838" y="130175"/>
                  </a:cubicBezTo>
                  <a:cubicBezTo>
                    <a:pt x="268817" y="150548"/>
                    <a:pt x="59002" y="149225"/>
                    <a:pt x="0" y="1524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1" name="フリーフォーム: 図形 430">
              <a:extLst>
                <a:ext uri="{FF2B5EF4-FFF2-40B4-BE49-F238E27FC236}">
                  <a16:creationId xmlns:a16="http://schemas.microsoft.com/office/drawing/2014/main" id="{FBA4C20B-B909-4366-AED0-FF56336CE153}"/>
                </a:ext>
              </a:extLst>
            </p:cNvPr>
            <p:cNvSpPr/>
            <p:nvPr/>
          </p:nvSpPr>
          <p:spPr>
            <a:xfrm>
              <a:off x="4549170" y="6515100"/>
              <a:ext cx="462568" cy="202202"/>
            </a:xfrm>
            <a:custGeom>
              <a:avLst/>
              <a:gdLst>
                <a:gd name="connsiteX0" fmla="*/ 2193 w 462568"/>
                <a:gd name="connsiteY0" fmla="*/ 0 h 202202"/>
                <a:gd name="connsiteX1" fmla="*/ 16480 w 462568"/>
                <a:gd name="connsiteY1" fmla="*/ 88900 h 202202"/>
                <a:gd name="connsiteX2" fmla="*/ 124430 w 462568"/>
                <a:gd name="connsiteY2" fmla="*/ 152400 h 202202"/>
                <a:gd name="connsiteX3" fmla="*/ 333980 w 462568"/>
                <a:gd name="connsiteY3" fmla="*/ 195263 h 202202"/>
                <a:gd name="connsiteX4" fmla="*/ 462568 w 462568"/>
                <a:gd name="connsiteY4" fmla="*/ 201613 h 20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2568" h="202202">
                  <a:moveTo>
                    <a:pt x="2193" y="0"/>
                  </a:moveTo>
                  <a:cubicBezTo>
                    <a:pt x="-850" y="31750"/>
                    <a:pt x="-3893" y="63500"/>
                    <a:pt x="16480" y="88900"/>
                  </a:cubicBezTo>
                  <a:cubicBezTo>
                    <a:pt x="36853" y="114300"/>
                    <a:pt x="71513" y="134673"/>
                    <a:pt x="124430" y="152400"/>
                  </a:cubicBezTo>
                  <a:cubicBezTo>
                    <a:pt x="177347" y="170127"/>
                    <a:pt x="277624" y="187061"/>
                    <a:pt x="333980" y="195263"/>
                  </a:cubicBezTo>
                  <a:cubicBezTo>
                    <a:pt x="390336" y="203465"/>
                    <a:pt x="426452" y="202539"/>
                    <a:pt x="462568" y="2016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2" name="フリーフォーム: 図形 431">
              <a:extLst>
                <a:ext uri="{FF2B5EF4-FFF2-40B4-BE49-F238E27FC236}">
                  <a16:creationId xmlns:a16="http://schemas.microsoft.com/office/drawing/2014/main" id="{1B7ACF66-1BBC-40CE-BBDE-D759AF2D9C7C}"/>
                </a:ext>
              </a:extLst>
            </p:cNvPr>
            <p:cNvSpPr/>
            <p:nvPr/>
          </p:nvSpPr>
          <p:spPr>
            <a:xfrm>
              <a:off x="5497513" y="6505575"/>
              <a:ext cx="177800" cy="61913"/>
            </a:xfrm>
            <a:custGeom>
              <a:avLst/>
              <a:gdLst>
                <a:gd name="connsiteX0" fmla="*/ 0 w 177800"/>
                <a:gd name="connsiteY0" fmla="*/ 61913 h 61913"/>
                <a:gd name="connsiteX1" fmla="*/ 100012 w 177800"/>
                <a:gd name="connsiteY1" fmla="*/ 46038 h 61913"/>
                <a:gd name="connsiteX2" fmla="*/ 155575 w 177800"/>
                <a:gd name="connsiteY2" fmla="*/ 15875 h 61913"/>
                <a:gd name="connsiteX3" fmla="*/ 177800 w 177800"/>
                <a:gd name="connsiteY3" fmla="*/ 0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00" h="61913">
                  <a:moveTo>
                    <a:pt x="0" y="61913"/>
                  </a:moveTo>
                  <a:cubicBezTo>
                    <a:pt x="37041" y="57812"/>
                    <a:pt x="74083" y="53711"/>
                    <a:pt x="100012" y="46038"/>
                  </a:cubicBezTo>
                  <a:cubicBezTo>
                    <a:pt x="125941" y="38365"/>
                    <a:pt x="142610" y="23548"/>
                    <a:pt x="155575" y="15875"/>
                  </a:cubicBezTo>
                  <a:cubicBezTo>
                    <a:pt x="168540" y="8202"/>
                    <a:pt x="173170" y="4101"/>
                    <a:pt x="177800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3" name="フリーフォーム: 図形 432">
              <a:extLst>
                <a:ext uri="{FF2B5EF4-FFF2-40B4-BE49-F238E27FC236}">
                  <a16:creationId xmlns:a16="http://schemas.microsoft.com/office/drawing/2014/main" id="{6A9C1FA0-4E0E-43AC-9BD7-4B593EB9EB4F}"/>
                </a:ext>
              </a:extLst>
            </p:cNvPr>
            <p:cNvSpPr/>
            <p:nvPr/>
          </p:nvSpPr>
          <p:spPr>
            <a:xfrm>
              <a:off x="5010150" y="6565900"/>
              <a:ext cx="481013" cy="112124"/>
            </a:xfrm>
            <a:custGeom>
              <a:avLst/>
              <a:gdLst>
                <a:gd name="connsiteX0" fmla="*/ 481013 w 481013"/>
                <a:gd name="connsiteY0" fmla="*/ 0 h 112124"/>
                <a:gd name="connsiteX1" fmla="*/ 422275 w 481013"/>
                <a:gd name="connsiteY1" fmla="*/ 22225 h 112124"/>
                <a:gd name="connsiteX2" fmla="*/ 366713 w 481013"/>
                <a:gd name="connsiteY2" fmla="*/ 77788 h 112124"/>
                <a:gd name="connsiteX3" fmla="*/ 250825 w 481013"/>
                <a:gd name="connsiteY3" fmla="*/ 107950 h 112124"/>
                <a:gd name="connsiteX4" fmla="*/ 0 w 481013"/>
                <a:gd name="connsiteY4" fmla="*/ 111125 h 11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013" h="112124">
                  <a:moveTo>
                    <a:pt x="481013" y="0"/>
                  </a:moveTo>
                  <a:cubicBezTo>
                    <a:pt x="461169" y="4630"/>
                    <a:pt x="441325" y="9260"/>
                    <a:pt x="422275" y="22225"/>
                  </a:cubicBezTo>
                  <a:cubicBezTo>
                    <a:pt x="403225" y="35190"/>
                    <a:pt x="395288" y="63501"/>
                    <a:pt x="366713" y="77788"/>
                  </a:cubicBezTo>
                  <a:cubicBezTo>
                    <a:pt x="338138" y="92075"/>
                    <a:pt x="311944" y="102394"/>
                    <a:pt x="250825" y="107950"/>
                  </a:cubicBezTo>
                  <a:cubicBezTo>
                    <a:pt x="189706" y="113506"/>
                    <a:pt x="94853" y="112315"/>
                    <a:pt x="0" y="1111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4" name="フリーフォーム: 図形 433">
              <a:extLst>
                <a:ext uri="{FF2B5EF4-FFF2-40B4-BE49-F238E27FC236}">
                  <a16:creationId xmlns:a16="http://schemas.microsoft.com/office/drawing/2014/main" id="{6E4E8A63-0FF1-4B8B-8CCA-8DF4747CF470}"/>
                </a:ext>
              </a:extLst>
            </p:cNvPr>
            <p:cNvSpPr/>
            <p:nvPr/>
          </p:nvSpPr>
          <p:spPr>
            <a:xfrm>
              <a:off x="4559300" y="6475413"/>
              <a:ext cx="446088" cy="195262"/>
            </a:xfrm>
            <a:custGeom>
              <a:avLst/>
              <a:gdLst>
                <a:gd name="connsiteX0" fmla="*/ 0 w 446088"/>
                <a:gd name="connsiteY0" fmla="*/ 0 h 195262"/>
                <a:gd name="connsiteX1" fmla="*/ 11113 w 446088"/>
                <a:gd name="connsiteY1" fmla="*/ 55562 h 195262"/>
                <a:gd name="connsiteX2" fmla="*/ 42863 w 446088"/>
                <a:gd name="connsiteY2" fmla="*/ 80962 h 195262"/>
                <a:gd name="connsiteX3" fmla="*/ 211138 w 446088"/>
                <a:gd name="connsiteY3" fmla="*/ 161925 h 195262"/>
                <a:gd name="connsiteX4" fmla="*/ 327025 w 446088"/>
                <a:gd name="connsiteY4" fmla="*/ 179387 h 195262"/>
                <a:gd name="connsiteX5" fmla="*/ 446088 w 446088"/>
                <a:gd name="connsiteY5" fmla="*/ 195262 h 19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6088" h="195262">
                  <a:moveTo>
                    <a:pt x="0" y="0"/>
                  </a:moveTo>
                  <a:cubicBezTo>
                    <a:pt x="1984" y="21034"/>
                    <a:pt x="3969" y="42068"/>
                    <a:pt x="11113" y="55562"/>
                  </a:cubicBezTo>
                  <a:cubicBezTo>
                    <a:pt x="18257" y="69056"/>
                    <a:pt x="9526" y="63235"/>
                    <a:pt x="42863" y="80962"/>
                  </a:cubicBezTo>
                  <a:cubicBezTo>
                    <a:pt x="76200" y="98689"/>
                    <a:pt x="163778" y="145521"/>
                    <a:pt x="211138" y="161925"/>
                  </a:cubicBezTo>
                  <a:cubicBezTo>
                    <a:pt x="258498" y="178329"/>
                    <a:pt x="327025" y="179387"/>
                    <a:pt x="327025" y="179387"/>
                  </a:cubicBezTo>
                  <a:lnTo>
                    <a:pt x="446088" y="195262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5" name="フリーフォーム: 図形 434">
              <a:extLst>
                <a:ext uri="{FF2B5EF4-FFF2-40B4-BE49-F238E27FC236}">
                  <a16:creationId xmlns:a16="http://schemas.microsoft.com/office/drawing/2014/main" id="{93C5E5DD-CC52-4AEE-9DCE-2FE8E84280F6}"/>
                </a:ext>
              </a:extLst>
            </p:cNvPr>
            <p:cNvSpPr/>
            <p:nvPr/>
          </p:nvSpPr>
          <p:spPr>
            <a:xfrm>
              <a:off x="4560888" y="6046788"/>
              <a:ext cx="531812" cy="417512"/>
            </a:xfrm>
            <a:custGeom>
              <a:avLst/>
              <a:gdLst>
                <a:gd name="connsiteX0" fmla="*/ 531812 w 531812"/>
                <a:gd name="connsiteY0" fmla="*/ 0 h 417512"/>
                <a:gd name="connsiteX1" fmla="*/ 431800 w 531812"/>
                <a:gd name="connsiteY1" fmla="*/ 71437 h 417512"/>
                <a:gd name="connsiteX2" fmla="*/ 274637 w 531812"/>
                <a:gd name="connsiteY2" fmla="*/ 192087 h 417512"/>
                <a:gd name="connsiteX3" fmla="*/ 128587 w 531812"/>
                <a:gd name="connsiteY3" fmla="*/ 233362 h 417512"/>
                <a:gd name="connsiteX4" fmla="*/ 0 w 531812"/>
                <a:gd name="connsiteY4" fmla="*/ 417512 h 41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1812" h="417512">
                  <a:moveTo>
                    <a:pt x="531812" y="0"/>
                  </a:moveTo>
                  <a:cubicBezTo>
                    <a:pt x="503237" y="19711"/>
                    <a:pt x="474662" y="39423"/>
                    <a:pt x="431800" y="71437"/>
                  </a:cubicBezTo>
                  <a:cubicBezTo>
                    <a:pt x="388938" y="103451"/>
                    <a:pt x="325173" y="165099"/>
                    <a:pt x="274637" y="192087"/>
                  </a:cubicBezTo>
                  <a:cubicBezTo>
                    <a:pt x="224101" y="219075"/>
                    <a:pt x="174360" y="195791"/>
                    <a:pt x="128587" y="233362"/>
                  </a:cubicBezTo>
                  <a:cubicBezTo>
                    <a:pt x="82814" y="270933"/>
                    <a:pt x="23548" y="387350"/>
                    <a:pt x="0" y="4175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6" name="フリーフォーム: 図形 435">
              <a:extLst>
                <a:ext uri="{FF2B5EF4-FFF2-40B4-BE49-F238E27FC236}">
                  <a16:creationId xmlns:a16="http://schemas.microsoft.com/office/drawing/2014/main" id="{5418655F-C60D-494E-A2C9-8137A5A4B1EA}"/>
                </a:ext>
              </a:extLst>
            </p:cNvPr>
            <p:cNvSpPr/>
            <p:nvPr/>
          </p:nvSpPr>
          <p:spPr>
            <a:xfrm>
              <a:off x="5445125" y="6208713"/>
              <a:ext cx="163513" cy="166687"/>
            </a:xfrm>
            <a:custGeom>
              <a:avLst/>
              <a:gdLst>
                <a:gd name="connsiteX0" fmla="*/ 163513 w 163513"/>
                <a:gd name="connsiteY0" fmla="*/ 0 h 166687"/>
                <a:gd name="connsiteX1" fmla="*/ 136525 w 163513"/>
                <a:gd name="connsiteY1" fmla="*/ 68262 h 166687"/>
                <a:gd name="connsiteX2" fmla="*/ 101600 w 163513"/>
                <a:gd name="connsiteY2" fmla="*/ 131762 h 166687"/>
                <a:gd name="connsiteX3" fmla="*/ 0 w 163513"/>
                <a:gd name="connsiteY3" fmla="*/ 166687 h 16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513" h="166687">
                  <a:moveTo>
                    <a:pt x="163513" y="0"/>
                  </a:moveTo>
                  <a:cubicBezTo>
                    <a:pt x="155178" y="23151"/>
                    <a:pt x="146844" y="46302"/>
                    <a:pt x="136525" y="68262"/>
                  </a:cubicBezTo>
                  <a:cubicBezTo>
                    <a:pt x="126206" y="90222"/>
                    <a:pt x="124354" y="115358"/>
                    <a:pt x="101600" y="131762"/>
                  </a:cubicBezTo>
                  <a:cubicBezTo>
                    <a:pt x="78846" y="148166"/>
                    <a:pt x="39423" y="157426"/>
                    <a:pt x="0" y="1666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7" name="フリーフォーム: 図形 436">
              <a:extLst>
                <a:ext uri="{FF2B5EF4-FFF2-40B4-BE49-F238E27FC236}">
                  <a16:creationId xmlns:a16="http://schemas.microsoft.com/office/drawing/2014/main" id="{AB81C1B7-8415-4552-BA27-AC0FB78215F5}"/>
                </a:ext>
              </a:extLst>
            </p:cNvPr>
            <p:cNvSpPr/>
            <p:nvPr/>
          </p:nvSpPr>
          <p:spPr>
            <a:xfrm>
              <a:off x="4978400" y="6099175"/>
              <a:ext cx="57150" cy="73025"/>
            </a:xfrm>
            <a:custGeom>
              <a:avLst/>
              <a:gdLst>
                <a:gd name="connsiteX0" fmla="*/ 57150 w 57150"/>
                <a:gd name="connsiteY0" fmla="*/ 0 h 73025"/>
                <a:gd name="connsiteX1" fmla="*/ 0 w 57150"/>
                <a:gd name="connsiteY1" fmla="*/ 73025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150" h="73025">
                  <a:moveTo>
                    <a:pt x="57150" y="0"/>
                  </a:moveTo>
                  <a:cubicBezTo>
                    <a:pt x="32411" y="30427"/>
                    <a:pt x="7673" y="60854"/>
                    <a:pt x="0" y="730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8" name="フリーフォーム: 図形 437">
              <a:extLst>
                <a:ext uri="{FF2B5EF4-FFF2-40B4-BE49-F238E27FC236}">
                  <a16:creationId xmlns:a16="http://schemas.microsoft.com/office/drawing/2014/main" id="{6E278F12-BDEA-424F-A038-403F43CEF64C}"/>
                </a:ext>
              </a:extLst>
            </p:cNvPr>
            <p:cNvSpPr/>
            <p:nvPr/>
          </p:nvSpPr>
          <p:spPr>
            <a:xfrm>
              <a:off x="4981575" y="6151316"/>
              <a:ext cx="455613" cy="246309"/>
            </a:xfrm>
            <a:custGeom>
              <a:avLst/>
              <a:gdLst>
                <a:gd name="connsiteX0" fmla="*/ 0 w 455613"/>
                <a:gd name="connsiteY0" fmla="*/ 16122 h 246309"/>
                <a:gd name="connsiteX1" fmla="*/ 92075 w 455613"/>
                <a:gd name="connsiteY1" fmla="*/ 247 h 246309"/>
                <a:gd name="connsiteX2" fmla="*/ 209550 w 455613"/>
                <a:gd name="connsiteY2" fmla="*/ 27234 h 246309"/>
                <a:gd name="connsiteX3" fmla="*/ 296863 w 455613"/>
                <a:gd name="connsiteY3" fmla="*/ 71684 h 246309"/>
                <a:gd name="connsiteX4" fmla="*/ 392113 w 455613"/>
                <a:gd name="connsiteY4" fmla="*/ 173284 h 246309"/>
                <a:gd name="connsiteX5" fmla="*/ 455613 w 455613"/>
                <a:gd name="connsiteY5" fmla="*/ 246309 h 24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613" h="246309">
                  <a:moveTo>
                    <a:pt x="0" y="16122"/>
                  </a:moveTo>
                  <a:cubicBezTo>
                    <a:pt x="28575" y="7258"/>
                    <a:pt x="57150" y="-1605"/>
                    <a:pt x="92075" y="247"/>
                  </a:cubicBezTo>
                  <a:cubicBezTo>
                    <a:pt x="127000" y="2099"/>
                    <a:pt x="175419" y="15328"/>
                    <a:pt x="209550" y="27234"/>
                  </a:cubicBezTo>
                  <a:cubicBezTo>
                    <a:pt x="243681" y="39140"/>
                    <a:pt x="266436" y="47342"/>
                    <a:pt x="296863" y="71684"/>
                  </a:cubicBezTo>
                  <a:cubicBezTo>
                    <a:pt x="327290" y="96026"/>
                    <a:pt x="365655" y="144180"/>
                    <a:pt x="392113" y="173284"/>
                  </a:cubicBezTo>
                  <a:cubicBezTo>
                    <a:pt x="418571" y="202388"/>
                    <a:pt x="440267" y="230699"/>
                    <a:pt x="455613" y="246309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9" name="フリーフォーム: 図形 438">
              <a:extLst>
                <a:ext uri="{FF2B5EF4-FFF2-40B4-BE49-F238E27FC236}">
                  <a16:creationId xmlns:a16="http://schemas.microsoft.com/office/drawing/2014/main" id="{B5E08858-EDDD-48A2-85FC-0408B1116B24}"/>
                </a:ext>
              </a:extLst>
            </p:cNvPr>
            <p:cNvSpPr/>
            <p:nvPr/>
          </p:nvSpPr>
          <p:spPr>
            <a:xfrm>
              <a:off x="5089525" y="6057900"/>
              <a:ext cx="509588" cy="147821"/>
            </a:xfrm>
            <a:custGeom>
              <a:avLst/>
              <a:gdLst>
                <a:gd name="connsiteX0" fmla="*/ 0 w 509588"/>
                <a:gd name="connsiteY0" fmla="*/ 0 h 147821"/>
                <a:gd name="connsiteX1" fmla="*/ 93663 w 509588"/>
                <a:gd name="connsiteY1" fmla="*/ 58738 h 147821"/>
                <a:gd name="connsiteX2" fmla="*/ 160338 w 509588"/>
                <a:gd name="connsiteY2" fmla="*/ 87313 h 147821"/>
                <a:gd name="connsiteX3" fmla="*/ 342900 w 509588"/>
                <a:gd name="connsiteY3" fmla="*/ 134938 h 147821"/>
                <a:gd name="connsiteX4" fmla="*/ 446088 w 509588"/>
                <a:gd name="connsiteY4" fmla="*/ 147638 h 147821"/>
                <a:gd name="connsiteX5" fmla="*/ 509588 w 509588"/>
                <a:gd name="connsiteY5" fmla="*/ 141288 h 147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9588" h="147821">
                  <a:moveTo>
                    <a:pt x="0" y="0"/>
                  </a:moveTo>
                  <a:cubicBezTo>
                    <a:pt x="33470" y="22093"/>
                    <a:pt x="66940" y="44186"/>
                    <a:pt x="93663" y="58738"/>
                  </a:cubicBezTo>
                  <a:cubicBezTo>
                    <a:pt x="120386" y="73290"/>
                    <a:pt x="118798" y="74613"/>
                    <a:pt x="160338" y="87313"/>
                  </a:cubicBezTo>
                  <a:cubicBezTo>
                    <a:pt x="201878" y="100013"/>
                    <a:pt x="295275" y="124884"/>
                    <a:pt x="342900" y="134938"/>
                  </a:cubicBezTo>
                  <a:cubicBezTo>
                    <a:pt x="390525" y="144992"/>
                    <a:pt x="418307" y="146580"/>
                    <a:pt x="446088" y="147638"/>
                  </a:cubicBezTo>
                  <a:cubicBezTo>
                    <a:pt x="473869" y="148696"/>
                    <a:pt x="491728" y="144992"/>
                    <a:pt x="509588" y="1412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0" name="フリーフォーム: 図形 439">
              <a:extLst>
                <a:ext uri="{FF2B5EF4-FFF2-40B4-BE49-F238E27FC236}">
                  <a16:creationId xmlns:a16="http://schemas.microsoft.com/office/drawing/2014/main" id="{ADB45368-113E-4A58-8D58-CBE9F6191F49}"/>
                </a:ext>
              </a:extLst>
            </p:cNvPr>
            <p:cNvSpPr/>
            <p:nvPr/>
          </p:nvSpPr>
          <p:spPr>
            <a:xfrm>
              <a:off x="5676900" y="6105525"/>
              <a:ext cx="179388" cy="140954"/>
            </a:xfrm>
            <a:custGeom>
              <a:avLst/>
              <a:gdLst>
                <a:gd name="connsiteX0" fmla="*/ 179388 w 179388"/>
                <a:gd name="connsiteY0" fmla="*/ 0 h 140954"/>
                <a:gd name="connsiteX1" fmla="*/ 109538 w 179388"/>
                <a:gd name="connsiteY1" fmla="*/ 90488 h 140954"/>
                <a:gd name="connsiteX2" fmla="*/ 33338 w 179388"/>
                <a:gd name="connsiteY2" fmla="*/ 136525 h 140954"/>
                <a:gd name="connsiteX3" fmla="*/ 0 w 179388"/>
                <a:gd name="connsiteY3" fmla="*/ 136525 h 140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388" h="140954">
                  <a:moveTo>
                    <a:pt x="179388" y="0"/>
                  </a:moveTo>
                  <a:cubicBezTo>
                    <a:pt x="156634" y="33867"/>
                    <a:pt x="133880" y="67734"/>
                    <a:pt x="109538" y="90488"/>
                  </a:cubicBezTo>
                  <a:cubicBezTo>
                    <a:pt x="85196" y="113242"/>
                    <a:pt x="51594" y="128852"/>
                    <a:pt x="33338" y="136525"/>
                  </a:cubicBezTo>
                  <a:cubicBezTo>
                    <a:pt x="15082" y="144198"/>
                    <a:pt x="7541" y="140361"/>
                    <a:pt x="0" y="1365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1" name="フリーフォーム: 図形 440">
              <a:extLst>
                <a:ext uri="{FF2B5EF4-FFF2-40B4-BE49-F238E27FC236}">
                  <a16:creationId xmlns:a16="http://schemas.microsoft.com/office/drawing/2014/main" id="{2FCD64EE-85AC-447F-880A-B42999BE54B6}"/>
                </a:ext>
              </a:extLst>
            </p:cNvPr>
            <p:cNvSpPr/>
            <p:nvPr/>
          </p:nvSpPr>
          <p:spPr>
            <a:xfrm>
              <a:off x="4867275" y="5603875"/>
              <a:ext cx="247892" cy="439738"/>
            </a:xfrm>
            <a:custGeom>
              <a:avLst/>
              <a:gdLst>
                <a:gd name="connsiteX0" fmla="*/ 0 w 247892"/>
                <a:gd name="connsiteY0" fmla="*/ 0 h 439738"/>
                <a:gd name="connsiteX1" fmla="*/ 53975 w 247892"/>
                <a:gd name="connsiteY1" fmla="*/ 100013 h 439738"/>
                <a:gd name="connsiteX2" fmla="*/ 106363 w 247892"/>
                <a:gd name="connsiteY2" fmla="*/ 173038 h 439738"/>
                <a:gd name="connsiteX3" fmla="*/ 184150 w 247892"/>
                <a:gd name="connsiteY3" fmla="*/ 284163 h 439738"/>
                <a:gd name="connsiteX4" fmla="*/ 246063 w 247892"/>
                <a:gd name="connsiteY4" fmla="*/ 368300 h 439738"/>
                <a:gd name="connsiteX5" fmla="*/ 225425 w 247892"/>
                <a:gd name="connsiteY5" fmla="*/ 439738 h 43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892" h="439738">
                  <a:moveTo>
                    <a:pt x="0" y="0"/>
                  </a:moveTo>
                  <a:cubicBezTo>
                    <a:pt x="18124" y="35586"/>
                    <a:pt x="36248" y="71173"/>
                    <a:pt x="53975" y="100013"/>
                  </a:cubicBezTo>
                  <a:cubicBezTo>
                    <a:pt x="71702" y="128853"/>
                    <a:pt x="84667" y="142346"/>
                    <a:pt x="106363" y="173038"/>
                  </a:cubicBezTo>
                  <a:cubicBezTo>
                    <a:pt x="128059" y="203730"/>
                    <a:pt x="160867" y="251619"/>
                    <a:pt x="184150" y="284163"/>
                  </a:cubicBezTo>
                  <a:cubicBezTo>
                    <a:pt x="207433" y="316707"/>
                    <a:pt x="239184" y="342371"/>
                    <a:pt x="246063" y="368300"/>
                  </a:cubicBezTo>
                  <a:cubicBezTo>
                    <a:pt x="252942" y="394229"/>
                    <a:pt x="239183" y="416983"/>
                    <a:pt x="225425" y="43973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2" name="フリーフォーム: 図形 441">
              <a:extLst>
                <a:ext uri="{FF2B5EF4-FFF2-40B4-BE49-F238E27FC236}">
                  <a16:creationId xmlns:a16="http://schemas.microsoft.com/office/drawing/2014/main" id="{811B5707-13FD-416E-B01D-1F240451F3DB}"/>
                </a:ext>
              </a:extLst>
            </p:cNvPr>
            <p:cNvSpPr/>
            <p:nvPr/>
          </p:nvSpPr>
          <p:spPr>
            <a:xfrm>
              <a:off x="4881563" y="5141913"/>
              <a:ext cx="274637" cy="458787"/>
            </a:xfrm>
            <a:custGeom>
              <a:avLst/>
              <a:gdLst>
                <a:gd name="connsiteX0" fmla="*/ 274637 w 274637"/>
                <a:gd name="connsiteY0" fmla="*/ 0 h 458787"/>
                <a:gd name="connsiteX1" fmla="*/ 171450 w 274637"/>
                <a:gd name="connsiteY1" fmla="*/ 128587 h 458787"/>
                <a:gd name="connsiteX2" fmla="*/ 73025 w 274637"/>
                <a:gd name="connsiteY2" fmla="*/ 298450 h 458787"/>
                <a:gd name="connsiteX3" fmla="*/ 0 w 274637"/>
                <a:gd name="connsiteY3" fmla="*/ 458787 h 458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637" h="458787">
                  <a:moveTo>
                    <a:pt x="274637" y="0"/>
                  </a:moveTo>
                  <a:cubicBezTo>
                    <a:pt x="239844" y="39422"/>
                    <a:pt x="205052" y="78845"/>
                    <a:pt x="171450" y="128587"/>
                  </a:cubicBezTo>
                  <a:cubicBezTo>
                    <a:pt x="137848" y="178329"/>
                    <a:pt x="101600" y="243417"/>
                    <a:pt x="73025" y="298450"/>
                  </a:cubicBezTo>
                  <a:cubicBezTo>
                    <a:pt x="44450" y="353483"/>
                    <a:pt x="22225" y="406135"/>
                    <a:pt x="0" y="4587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3" name="フリーフォーム: 図形 442">
              <a:extLst>
                <a:ext uri="{FF2B5EF4-FFF2-40B4-BE49-F238E27FC236}">
                  <a16:creationId xmlns:a16="http://schemas.microsoft.com/office/drawing/2014/main" id="{E1934DD3-C01A-4C32-97C9-17AF1D1186D7}"/>
                </a:ext>
              </a:extLst>
            </p:cNvPr>
            <p:cNvSpPr/>
            <p:nvPr/>
          </p:nvSpPr>
          <p:spPr>
            <a:xfrm>
              <a:off x="5151438" y="4859338"/>
              <a:ext cx="63500" cy="279400"/>
            </a:xfrm>
            <a:custGeom>
              <a:avLst/>
              <a:gdLst>
                <a:gd name="connsiteX0" fmla="*/ 63500 w 63500"/>
                <a:gd name="connsiteY0" fmla="*/ 0 h 279400"/>
                <a:gd name="connsiteX1" fmla="*/ 36512 w 63500"/>
                <a:gd name="connsiteY1" fmla="*/ 82550 h 279400"/>
                <a:gd name="connsiteX2" fmla="*/ 0 w 63500"/>
                <a:gd name="connsiteY2" fmla="*/ 27940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500" h="279400">
                  <a:moveTo>
                    <a:pt x="63500" y="0"/>
                  </a:moveTo>
                  <a:cubicBezTo>
                    <a:pt x="55297" y="17991"/>
                    <a:pt x="47095" y="35983"/>
                    <a:pt x="36512" y="82550"/>
                  </a:cubicBezTo>
                  <a:cubicBezTo>
                    <a:pt x="25929" y="129117"/>
                    <a:pt x="12964" y="204258"/>
                    <a:pt x="0" y="2794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4" name="フリーフォーム: 図形 443">
              <a:extLst>
                <a:ext uri="{FF2B5EF4-FFF2-40B4-BE49-F238E27FC236}">
                  <a16:creationId xmlns:a16="http://schemas.microsoft.com/office/drawing/2014/main" id="{D9789DCE-7F8C-49C8-8044-C0ABED83F823}"/>
                </a:ext>
              </a:extLst>
            </p:cNvPr>
            <p:cNvSpPr/>
            <p:nvPr/>
          </p:nvSpPr>
          <p:spPr>
            <a:xfrm>
              <a:off x="5216525" y="4564239"/>
              <a:ext cx="890588" cy="295099"/>
            </a:xfrm>
            <a:custGeom>
              <a:avLst/>
              <a:gdLst>
                <a:gd name="connsiteX0" fmla="*/ 0 w 890588"/>
                <a:gd name="connsiteY0" fmla="*/ 295099 h 295099"/>
                <a:gd name="connsiteX1" fmla="*/ 188913 w 890588"/>
                <a:gd name="connsiteY1" fmla="*/ 166511 h 295099"/>
                <a:gd name="connsiteX2" fmla="*/ 508000 w 890588"/>
                <a:gd name="connsiteY2" fmla="*/ 44274 h 295099"/>
                <a:gd name="connsiteX3" fmla="*/ 793750 w 890588"/>
                <a:gd name="connsiteY3" fmla="*/ 2999 h 295099"/>
                <a:gd name="connsiteX4" fmla="*/ 890588 w 890588"/>
                <a:gd name="connsiteY4" fmla="*/ 2999 h 295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588" h="295099">
                  <a:moveTo>
                    <a:pt x="0" y="295099"/>
                  </a:moveTo>
                  <a:cubicBezTo>
                    <a:pt x="52123" y="251707"/>
                    <a:pt x="104246" y="208315"/>
                    <a:pt x="188913" y="166511"/>
                  </a:cubicBezTo>
                  <a:cubicBezTo>
                    <a:pt x="273580" y="124707"/>
                    <a:pt x="407194" y="71526"/>
                    <a:pt x="508000" y="44274"/>
                  </a:cubicBezTo>
                  <a:cubicBezTo>
                    <a:pt x="608806" y="17022"/>
                    <a:pt x="729985" y="9878"/>
                    <a:pt x="793750" y="2999"/>
                  </a:cubicBezTo>
                  <a:cubicBezTo>
                    <a:pt x="857515" y="-3880"/>
                    <a:pt x="876565" y="3264"/>
                    <a:pt x="890588" y="2999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5" name="フリーフォーム: 図形 444">
              <a:extLst>
                <a:ext uri="{FF2B5EF4-FFF2-40B4-BE49-F238E27FC236}">
                  <a16:creationId xmlns:a16="http://schemas.microsoft.com/office/drawing/2014/main" id="{5B39D023-4DFC-4EB8-8B72-41022D7B88AD}"/>
                </a:ext>
              </a:extLst>
            </p:cNvPr>
            <p:cNvSpPr/>
            <p:nvPr/>
          </p:nvSpPr>
          <p:spPr>
            <a:xfrm>
              <a:off x="6011863" y="4357688"/>
              <a:ext cx="250825" cy="203200"/>
            </a:xfrm>
            <a:custGeom>
              <a:avLst/>
              <a:gdLst>
                <a:gd name="connsiteX0" fmla="*/ 250825 w 250825"/>
                <a:gd name="connsiteY0" fmla="*/ 0 h 203200"/>
                <a:gd name="connsiteX1" fmla="*/ 150812 w 250825"/>
                <a:gd name="connsiteY1" fmla="*/ 34925 h 203200"/>
                <a:gd name="connsiteX2" fmla="*/ 104775 w 250825"/>
                <a:gd name="connsiteY2" fmla="*/ 125412 h 203200"/>
                <a:gd name="connsiteX3" fmla="*/ 58737 w 250825"/>
                <a:gd name="connsiteY3" fmla="*/ 119062 h 203200"/>
                <a:gd name="connsiteX4" fmla="*/ 23812 w 250825"/>
                <a:gd name="connsiteY4" fmla="*/ 161925 h 203200"/>
                <a:gd name="connsiteX5" fmla="*/ 0 w 250825"/>
                <a:gd name="connsiteY5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825" h="203200">
                  <a:moveTo>
                    <a:pt x="250825" y="0"/>
                  </a:moveTo>
                  <a:cubicBezTo>
                    <a:pt x="212989" y="7011"/>
                    <a:pt x="175154" y="14023"/>
                    <a:pt x="150812" y="34925"/>
                  </a:cubicBezTo>
                  <a:cubicBezTo>
                    <a:pt x="126470" y="55827"/>
                    <a:pt x="120121" y="111389"/>
                    <a:pt x="104775" y="125412"/>
                  </a:cubicBezTo>
                  <a:cubicBezTo>
                    <a:pt x="89429" y="139435"/>
                    <a:pt x="72231" y="112977"/>
                    <a:pt x="58737" y="119062"/>
                  </a:cubicBezTo>
                  <a:cubicBezTo>
                    <a:pt x="45243" y="125147"/>
                    <a:pt x="33601" y="147902"/>
                    <a:pt x="23812" y="161925"/>
                  </a:cubicBezTo>
                  <a:cubicBezTo>
                    <a:pt x="14023" y="175948"/>
                    <a:pt x="7011" y="189574"/>
                    <a:pt x="0" y="2032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6" name="フリーフォーム: 図形 445">
              <a:extLst>
                <a:ext uri="{FF2B5EF4-FFF2-40B4-BE49-F238E27FC236}">
                  <a16:creationId xmlns:a16="http://schemas.microsoft.com/office/drawing/2014/main" id="{2D9AA2AE-0A72-431C-8169-0821F62149B5}"/>
                </a:ext>
              </a:extLst>
            </p:cNvPr>
            <p:cNvSpPr/>
            <p:nvPr/>
          </p:nvSpPr>
          <p:spPr>
            <a:xfrm>
              <a:off x="6197754" y="3902075"/>
              <a:ext cx="85178" cy="446088"/>
            </a:xfrm>
            <a:custGeom>
              <a:avLst/>
              <a:gdLst>
                <a:gd name="connsiteX0" fmla="*/ 17309 w 85178"/>
                <a:gd name="connsiteY0" fmla="*/ 0 h 446088"/>
                <a:gd name="connsiteX1" fmla="*/ 15721 w 85178"/>
                <a:gd name="connsiteY1" fmla="*/ 98425 h 446088"/>
                <a:gd name="connsiteX2" fmla="*/ 1434 w 85178"/>
                <a:gd name="connsiteY2" fmla="*/ 153988 h 446088"/>
                <a:gd name="connsiteX3" fmla="*/ 55409 w 85178"/>
                <a:gd name="connsiteY3" fmla="*/ 231775 h 446088"/>
                <a:gd name="connsiteX4" fmla="*/ 28421 w 85178"/>
                <a:gd name="connsiteY4" fmla="*/ 319088 h 446088"/>
                <a:gd name="connsiteX5" fmla="*/ 83984 w 85178"/>
                <a:gd name="connsiteY5" fmla="*/ 388938 h 446088"/>
                <a:gd name="connsiteX6" fmla="*/ 66521 w 85178"/>
                <a:gd name="connsiteY6" fmla="*/ 446088 h 446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178" h="446088">
                  <a:moveTo>
                    <a:pt x="17309" y="0"/>
                  </a:moveTo>
                  <a:cubicBezTo>
                    <a:pt x="17838" y="36380"/>
                    <a:pt x="18367" y="72760"/>
                    <a:pt x="15721" y="98425"/>
                  </a:cubicBezTo>
                  <a:cubicBezTo>
                    <a:pt x="13075" y="124090"/>
                    <a:pt x="-5181" y="131763"/>
                    <a:pt x="1434" y="153988"/>
                  </a:cubicBezTo>
                  <a:cubicBezTo>
                    <a:pt x="8049" y="176213"/>
                    <a:pt x="50911" y="204258"/>
                    <a:pt x="55409" y="231775"/>
                  </a:cubicBezTo>
                  <a:cubicBezTo>
                    <a:pt x="59907" y="259292"/>
                    <a:pt x="23659" y="292894"/>
                    <a:pt x="28421" y="319088"/>
                  </a:cubicBezTo>
                  <a:cubicBezTo>
                    <a:pt x="33183" y="345282"/>
                    <a:pt x="77634" y="367771"/>
                    <a:pt x="83984" y="388938"/>
                  </a:cubicBezTo>
                  <a:cubicBezTo>
                    <a:pt x="90334" y="410105"/>
                    <a:pt x="69432" y="439209"/>
                    <a:pt x="66521" y="4460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7" name="フリーフォーム: 図形 446">
              <a:extLst>
                <a:ext uri="{FF2B5EF4-FFF2-40B4-BE49-F238E27FC236}">
                  <a16:creationId xmlns:a16="http://schemas.microsoft.com/office/drawing/2014/main" id="{4857039D-50D3-4285-877D-5E7FDEADC10B}"/>
                </a:ext>
              </a:extLst>
            </p:cNvPr>
            <p:cNvSpPr/>
            <p:nvPr/>
          </p:nvSpPr>
          <p:spPr>
            <a:xfrm>
              <a:off x="5645150" y="3679825"/>
              <a:ext cx="566738" cy="220663"/>
            </a:xfrm>
            <a:custGeom>
              <a:avLst/>
              <a:gdLst>
                <a:gd name="connsiteX0" fmla="*/ 0 w 566738"/>
                <a:gd name="connsiteY0" fmla="*/ 0 h 220663"/>
                <a:gd name="connsiteX1" fmla="*/ 120650 w 566738"/>
                <a:gd name="connsiteY1" fmla="*/ 95250 h 220663"/>
                <a:gd name="connsiteX2" fmla="*/ 322263 w 566738"/>
                <a:gd name="connsiteY2" fmla="*/ 82550 h 220663"/>
                <a:gd name="connsiteX3" fmla="*/ 484188 w 566738"/>
                <a:gd name="connsiteY3" fmla="*/ 106363 h 220663"/>
                <a:gd name="connsiteX4" fmla="*/ 481013 w 566738"/>
                <a:gd name="connsiteY4" fmla="*/ 152400 h 220663"/>
                <a:gd name="connsiteX5" fmla="*/ 566738 w 566738"/>
                <a:gd name="connsiteY5" fmla="*/ 220663 h 220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6738" h="220663">
                  <a:moveTo>
                    <a:pt x="0" y="0"/>
                  </a:moveTo>
                  <a:cubicBezTo>
                    <a:pt x="33470" y="40746"/>
                    <a:pt x="66940" y="81492"/>
                    <a:pt x="120650" y="95250"/>
                  </a:cubicBezTo>
                  <a:cubicBezTo>
                    <a:pt x="174360" y="109008"/>
                    <a:pt x="261673" y="80698"/>
                    <a:pt x="322263" y="82550"/>
                  </a:cubicBezTo>
                  <a:cubicBezTo>
                    <a:pt x="382853" y="84402"/>
                    <a:pt x="457730" y="94721"/>
                    <a:pt x="484188" y="106363"/>
                  </a:cubicBezTo>
                  <a:cubicBezTo>
                    <a:pt x="510646" y="118005"/>
                    <a:pt x="467255" y="133350"/>
                    <a:pt x="481013" y="152400"/>
                  </a:cubicBezTo>
                  <a:cubicBezTo>
                    <a:pt x="494771" y="171450"/>
                    <a:pt x="530754" y="196056"/>
                    <a:pt x="566738" y="22066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8" name="フリーフォーム: 図形 447">
              <a:extLst>
                <a:ext uri="{FF2B5EF4-FFF2-40B4-BE49-F238E27FC236}">
                  <a16:creationId xmlns:a16="http://schemas.microsoft.com/office/drawing/2014/main" id="{85280122-E80D-4A33-8525-E2E21D4BEC03}"/>
                </a:ext>
              </a:extLst>
            </p:cNvPr>
            <p:cNvSpPr/>
            <p:nvPr/>
          </p:nvSpPr>
          <p:spPr>
            <a:xfrm>
              <a:off x="5405438" y="3606800"/>
              <a:ext cx="241300" cy="80445"/>
            </a:xfrm>
            <a:custGeom>
              <a:avLst/>
              <a:gdLst>
                <a:gd name="connsiteX0" fmla="*/ 0 w 241300"/>
                <a:gd name="connsiteY0" fmla="*/ 0 h 80445"/>
                <a:gd name="connsiteX1" fmla="*/ 90487 w 241300"/>
                <a:gd name="connsiteY1" fmla="*/ 26988 h 80445"/>
                <a:gd name="connsiteX2" fmla="*/ 152400 w 241300"/>
                <a:gd name="connsiteY2" fmla="*/ 76200 h 80445"/>
                <a:gd name="connsiteX3" fmla="*/ 241300 w 241300"/>
                <a:gd name="connsiteY3" fmla="*/ 74613 h 8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300" h="80445">
                  <a:moveTo>
                    <a:pt x="0" y="0"/>
                  </a:moveTo>
                  <a:cubicBezTo>
                    <a:pt x="32543" y="7144"/>
                    <a:pt x="65087" y="14288"/>
                    <a:pt x="90487" y="26988"/>
                  </a:cubicBezTo>
                  <a:cubicBezTo>
                    <a:pt x="115887" y="39688"/>
                    <a:pt x="127265" y="68263"/>
                    <a:pt x="152400" y="76200"/>
                  </a:cubicBezTo>
                  <a:cubicBezTo>
                    <a:pt x="177535" y="84137"/>
                    <a:pt x="209417" y="79375"/>
                    <a:pt x="241300" y="746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9" name="フリーフォーム: 図形 448">
              <a:extLst>
                <a:ext uri="{FF2B5EF4-FFF2-40B4-BE49-F238E27FC236}">
                  <a16:creationId xmlns:a16="http://schemas.microsoft.com/office/drawing/2014/main" id="{40C7A087-1603-42F5-BF1E-F4211F80FE30}"/>
                </a:ext>
              </a:extLst>
            </p:cNvPr>
            <p:cNvSpPr/>
            <p:nvPr/>
          </p:nvSpPr>
          <p:spPr>
            <a:xfrm>
              <a:off x="5270228" y="3386138"/>
              <a:ext cx="219347" cy="246175"/>
            </a:xfrm>
            <a:custGeom>
              <a:avLst/>
              <a:gdLst>
                <a:gd name="connsiteX0" fmla="*/ 219347 w 219347"/>
                <a:gd name="connsiteY0" fmla="*/ 55562 h 246175"/>
                <a:gd name="connsiteX1" fmla="*/ 184422 w 219347"/>
                <a:gd name="connsiteY1" fmla="*/ 111125 h 246175"/>
                <a:gd name="connsiteX2" fmla="*/ 144735 w 219347"/>
                <a:gd name="connsiteY2" fmla="*/ 173037 h 246175"/>
                <a:gd name="connsiteX3" fmla="*/ 124097 w 219347"/>
                <a:gd name="connsiteY3" fmla="*/ 231775 h 246175"/>
                <a:gd name="connsiteX4" fmla="*/ 65360 w 219347"/>
                <a:gd name="connsiteY4" fmla="*/ 244475 h 246175"/>
                <a:gd name="connsiteX5" fmla="*/ 272 w 219347"/>
                <a:gd name="connsiteY5" fmla="*/ 203200 h 246175"/>
                <a:gd name="connsiteX6" fmla="*/ 44722 w 219347"/>
                <a:gd name="connsiteY6" fmla="*/ 112712 h 246175"/>
                <a:gd name="connsiteX7" fmla="*/ 108222 w 219347"/>
                <a:gd name="connsiteY7" fmla="*/ 39687 h 246175"/>
                <a:gd name="connsiteX8" fmla="*/ 114572 w 219347"/>
                <a:gd name="connsiteY8" fmla="*/ 0 h 24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347" h="246175">
                  <a:moveTo>
                    <a:pt x="219347" y="55562"/>
                  </a:moveTo>
                  <a:lnTo>
                    <a:pt x="184422" y="111125"/>
                  </a:lnTo>
                  <a:cubicBezTo>
                    <a:pt x="171987" y="130704"/>
                    <a:pt x="154789" y="152929"/>
                    <a:pt x="144735" y="173037"/>
                  </a:cubicBezTo>
                  <a:cubicBezTo>
                    <a:pt x="134681" y="193145"/>
                    <a:pt x="137326" y="219869"/>
                    <a:pt x="124097" y="231775"/>
                  </a:cubicBezTo>
                  <a:cubicBezTo>
                    <a:pt x="110868" y="243681"/>
                    <a:pt x="85997" y="249237"/>
                    <a:pt x="65360" y="244475"/>
                  </a:cubicBezTo>
                  <a:cubicBezTo>
                    <a:pt x="44723" y="239713"/>
                    <a:pt x="3712" y="225161"/>
                    <a:pt x="272" y="203200"/>
                  </a:cubicBezTo>
                  <a:cubicBezTo>
                    <a:pt x="-3168" y="181240"/>
                    <a:pt x="26730" y="139964"/>
                    <a:pt x="44722" y="112712"/>
                  </a:cubicBezTo>
                  <a:cubicBezTo>
                    <a:pt x="62714" y="85460"/>
                    <a:pt x="96580" y="58472"/>
                    <a:pt x="108222" y="39687"/>
                  </a:cubicBezTo>
                  <a:cubicBezTo>
                    <a:pt x="119864" y="20902"/>
                    <a:pt x="113778" y="6879"/>
                    <a:pt x="114572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0" name="フリーフォーム: 図形 449">
              <a:extLst>
                <a:ext uri="{FF2B5EF4-FFF2-40B4-BE49-F238E27FC236}">
                  <a16:creationId xmlns:a16="http://schemas.microsoft.com/office/drawing/2014/main" id="{05765B77-5694-427B-AFCC-B476B9AD3BCA}"/>
                </a:ext>
              </a:extLst>
            </p:cNvPr>
            <p:cNvSpPr/>
            <p:nvPr/>
          </p:nvSpPr>
          <p:spPr>
            <a:xfrm>
              <a:off x="5391150" y="3376613"/>
              <a:ext cx="100013" cy="61912"/>
            </a:xfrm>
            <a:custGeom>
              <a:avLst/>
              <a:gdLst>
                <a:gd name="connsiteX0" fmla="*/ 0 w 100013"/>
                <a:gd name="connsiteY0" fmla="*/ 0 h 61912"/>
                <a:gd name="connsiteX1" fmla="*/ 66675 w 100013"/>
                <a:gd name="connsiteY1" fmla="*/ 23812 h 61912"/>
                <a:gd name="connsiteX2" fmla="*/ 100013 w 100013"/>
                <a:gd name="connsiteY2" fmla="*/ 61912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13" h="61912">
                  <a:moveTo>
                    <a:pt x="0" y="0"/>
                  </a:moveTo>
                  <a:cubicBezTo>
                    <a:pt x="25003" y="6746"/>
                    <a:pt x="50006" y="13493"/>
                    <a:pt x="66675" y="23812"/>
                  </a:cubicBezTo>
                  <a:cubicBezTo>
                    <a:pt x="83344" y="34131"/>
                    <a:pt x="91678" y="48021"/>
                    <a:pt x="100013" y="619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1" name="フリーフォーム: 図形 450">
              <a:extLst>
                <a:ext uri="{FF2B5EF4-FFF2-40B4-BE49-F238E27FC236}">
                  <a16:creationId xmlns:a16="http://schemas.microsoft.com/office/drawing/2014/main" id="{793693C1-D4DC-4765-BBB7-C2F3451317B7}"/>
                </a:ext>
              </a:extLst>
            </p:cNvPr>
            <p:cNvSpPr/>
            <p:nvPr/>
          </p:nvSpPr>
          <p:spPr>
            <a:xfrm>
              <a:off x="5360885" y="3425921"/>
              <a:ext cx="114403" cy="103092"/>
            </a:xfrm>
            <a:custGeom>
              <a:avLst/>
              <a:gdLst>
                <a:gd name="connsiteX0" fmla="*/ 65190 w 114403"/>
                <a:gd name="connsiteY0" fmla="*/ 103092 h 103092"/>
                <a:gd name="connsiteX1" fmla="*/ 4865 w 114403"/>
                <a:gd name="connsiteY1" fmla="*/ 74517 h 103092"/>
                <a:gd name="connsiteX2" fmla="*/ 9628 w 114403"/>
                <a:gd name="connsiteY2" fmla="*/ 41179 h 103092"/>
                <a:gd name="connsiteX3" fmla="*/ 57253 w 114403"/>
                <a:gd name="connsiteY3" fmla="*/ 3079 h 103092"/>
                <a:gd name="connsiteX4" fmla="*/ 73128 w 114403"/>
                <a:gd name="connsiteY4" fmla="*/ 4667 h 103092"/>
                <a:gd name="connsiteX5" fmla="*/ 114403 w 114403"/>
                <a:gd name="connsiteY5" fmla="*/ 23717 h 103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403" h="103092">
                  <a:moveTo>
                    <a:pt x="65190" y="103092"/>
                  </a:moveTo>
                  <a:cubicBezTo>
                    <a:pt x="39657" y="93964"/>
                    <a:pt x="14125" y="84836"/>
                    <a:pt x="4865" y="74517"/>
                  </a:cubicBezTo>
                  <a:cubicBezTo>
                    <a:pt x="-4395" y="64198"/>
                    <a:pt x="897" y="53085"/>
                    <a:pt x="9628" y="41179"/>
                  </a:cubicBezTo>
                  <a:cubicBezTo>
                    <a:pt x="18359" y="29273"/>
                    <a:pt x="46670" y="9164"/>
                    <a:pt x="57253" y="3079"/>
                  </a:cubicBezTo>
                  <a:cubicBezTo>
                    <a:pt x="67836" y="-3006"/>
                    <a:pt x="63603" y="1227"/>
                    <a:pt x="73128" y="4667"/>
                  </a:cubicBezTo>
                  <a:cubicBezTo>
                    <a:pt x="82653" y="8107"/>
                    <a:pt x="114403" y="23717"/>
                    <a:pt x="114403" y="2371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2" name="フリーフォーム: 図形 451">
              <a:extLst>
                <a:ext uri="{FF2B5EF4-FFF2-40B4-BE49-F238E27FC236}">
                  <a16:creationId xmlns:a16="http://schemas.microsoft.com/office/drawing/2014/main" id="{3127099F-3031-441D-BE44-5C6788FAAAB3}"/>
                </a:ext>
              </a:extLst>
            </p:cNvPr>
            <p:cNvSpPr/>
            <p:nvPr/>
          </p:nvSpPr>
          <p:spPr>
            <a:xfrm>
              <a:off x="5054600" y="3303861"/>
              <a:ext cx="315997" cy="321024"/>
            </a:xfrm>
            <a:custGeom>
              <a:avLst/>
              <a:gdLst>
                <a:gd name="connsiteX0" fmla="*/ 211138 w 315997"/>
                <a:gd name="connsiteY0" fmla="*/ 2902 h 321024"/>
                <a:gd name="connsiteX1" fmla="*/ 284163 w 315997"/>
                <a:gd name="connsiteY1" fmla="*/ 2902 h 321024"/>
                <a:gd name="connsiteX2" fmla="*/ 309563 w 315997"/>
                <a:gd name="connsiteY2" fmla="*/ 33064 h 321024"/>
                <a:gd name="connsiteX3" fmla="*/ 314325 w 315997"/>
                <a:gd name="connsiteY3" fmla="*/ 82277 h 321024"/>
                <a:gd name="connsiteX4" fmla="*/ 285750 w 315997"/>
                <a:gd name="connsiteY4" fmla="*/ 112439 h 321024"/>
                <a:gd name="connsiteX5" fmla="*/ 260350 w 315997"/>
                <a:gd name="connsiteY5" fmla="*/ 148952 h 321024"/>
                <a:gd name="connsiteX6" fmla="*/ 239713 w 315997"/>
                <a:gd name="connsiteY6" fmla="*/ 199752 h 321024"/>
                <a:gd name="connsiteX7" fmla="*/ 203200 w 315997"/>
                <a:gd name="connsiteY7" fmla="*/ 279127 h 321024"/>
                <a:gd name="connsiteX8" fmla="*/ 138113 w 315997"/>
                <a:gd name="connsiteY8" fmla="*/ 318814 h 321024"/>
                <a:gd name="connsiteX9" fmla="*/ 63500 w 315997"/>
                <a:gd name="connsiteY9" fmla="*/ 309289 h 321024"/>
                <a:gd name="connsiteX10" fmla="*/ 0 w 315997"/>
                <a:gd name="connsiteY10" fmla="*/ 253727 h 32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5997" h="321024">
                  <a:moveTo>
                    <a:pt x="211138" y="2902"/>
                  </a:moveTo>
                  <a:cubicBezTo>
                    <a:pt x="239448" y="388"/>
                    <a:pt x="267759" y="-2125"/>
                    <a:pt x="284163" y="2902"/>
                  </a:cubicBezTo>
                  <a:cubicBezTo>
                    <a:pt x="300567" y="7929"/>
                    <a:pt x="304536" y="19835"/>
                    <a:pt x="309563" y="33064"/>
                  </a:cubicBezTo>
                  <a:cubicBezTo>
                    <a:pt x="314590" y="46293"/>
                    <a:pt x="318294" y="69048"/>
                    <a:pt x="314325" y="82277"/>
                  </a:cubicBezTo>
                  <a:cubicBezTo>
                    <a:pt x="310356" y="95506"/>
                    <a:pt x="294746" y="101327"/>
                    <a:pt x="285750" y="112439"/>
                  </a:cubicBezTo>
                  <a:cubicBezTo>
                    <a:pt x="276754" y="123551"/>
                    <a:pt x="268023" y="134400"/>
                    <a:pt x="260350" y="148952"/>
                  </a:cubicBezTo>
                  <a:cubicBezTo>
                    <a:pt x="252677" y="163504"/>
                    <a:pt x="249238" y="178056"/>
                    <a:pt x="239713" y="199752"/>
                  </a:cubicBezTo>
                  <a:cubicBezTo>
                    <a:pt x="230188" y="221448"/>
                    <a:pt x="220133" y="259283"/>
                    <a:pt x="203200" y="279127"/>
                  </a:cubicBezTo>
                  <a:cubicBezTo>
                    <a:pt x="186267" y="298971"/>
                    <a:pt x="161396" y="313787"/>
                    <a:pt x="138113" y="318814"/>
                  </a:cubicBezTo>
                  <a:cubicBezTo>
                    <a:pt x="114830" y="323841"/>
                    <a:pt x="86519" y="320137"/>
                    <a:pt x="63500" y="309289"/>
                  </a:cubicBezTo>
                  <a:cubicBezTo>
                    <a:pt x="40481" y="298441"/>
                    <a:pt x="12435" y="264575"/>
                    <a:pt x="0" y="25372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3" name="フリーフォーム: 図形 452">
              <a:extLst>
                <a:ext uri="{FF2B5EF4-FFF2-40B4-BE49-F238E27FC236}">
                  <a16:creationId xmlns:a16="http://schemas.microsoft.com/office/drawing/2014/main" id="{67C79EAD-5167-485D-BC0D-22196ACEB2BA}"/>
                </a:ext>
              </a:extLst>
            </p:cNvPr>
            <p:cNvSpPr/>
            <p:nvPr/>
          </p:nvSpPr>
          <p:spPr>
            <a:xfrm>
              <a:off x="5064125" y="3313113"/>
              <a:ext cx="198438" cy="222250"/>
            </a:xfrm>
            <a:custGeom>
              <a:avLst/>
              <a:gdLst>
                <a:gd name="connsiteX0" fmla="*/ 198438 w 198438"/>
                <a:gd name="connsiteY0" fmla="*/ 0 h 222250"/>
                <a:gd name="connsiteX1" fmla="*/ 120650 w 198438"/>
                <a:gd name="connsiteY1" fmla="*/ 73025 h 222250"/>
                <a:gd name="connsiteX2" fmla="*/ 85725 w 198438"/>
                <a:gd name="connsiteY2" fmla="*/ 144462 h 222250"/>
                <a:gd name="connsiteX3" fmla="*/ 57150 w 198438"/>
                <a:gd name="connsiteY3" fmla="*/ 198437 h 222250"/>
                <a:gd name="connsiteX4" fmla="*/ 0 w 198438"/>
                <a:gd name="connsiteY4" fmla="*/ 222250 h 22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438" h="222250">
                  <a:moveTo>
                    <a:pt x="198438" y="0"/>
                  </a:moveTo>
                  <a:cubicBezTo>
                    <a:pt x="168936" y="24474"/>
                    <a:pt x="139435" y="48948"/>
                    <a:pt x="120650" y="73025"/>
                  </a:cubicBezTo>
                  <a:cubicBezTo>
                    <a:pt x="101864" y="97102"/>
                    <a:pt x="96308" y="123560"/>
                    <a:pt x="85725" y="144462"/>
                  </a:cubicBezTo>
                  <a:cubicBezTo>
                    <a:pt x="75142" y="165364"/>
                    <a:pt x="71437" y="185472"/>
                    <a:pt x="57150" y="198437"/>
                  </a:cubicBezTo>
                  <a:cubicBezTo>
                    <a:pt x="42863" y="211402"/>
                    <a:pt x="21431" y="216826"/>
                    <a:pt x="0" y="2222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4" name="フリーフォーム: 図形 453">
              <a:extLst>
                <a:ext uri="{FF2B5EF4-FFF2-40B4-BE49-F238E27FC236}">
                  <a16:creationId xmlns:a16="http://schemas.microsoft.com/office/drawing/2014/main" id="{77330CA3-4F78-4B89-AECB-B7665B3FB822}"/>
                </a:ext>
              </a:extLst>
            </p:cNvPr>
            <p:cNvSpPr/>
            <p:nvPr/>
          </p:nvSpPr>
          <p:spPr>
            <a:xfrm>
              <a:off x="5214609" y="3365485"/>
              <a:ext cx="120979" cy="109553"/>
            </a:xfrm>
            <a:custGeom>
              <a:avLst/>
              <a:gdLst>
                <a:gd name="connsiteX0" fmla="*/ 120979 w 120979"/>
                <a:gd name="connsiteY0" fmla="*/ 50815 h 109553"/>
                <a:gd name="connsiteX1" fmla="*/ 76529 w 120979"/>
                <a:gd name="connsiteY1" fmla="*/ 22240 h 109553"/>
                <a:gd name="connsiteX2" fmla="*/ 44779 w 120979"/>
                <a:gd name="connsiteY2" fmla="*/ 15 h 109553"/>
                <a:gd name="connsiteX3" fmla="*/ 13029 w 120979"/>
                <a:gd name="connsiteY3" fmla="*/ 19065 h 109553"/>
                <a:gd name="connsiteX4" fmla="*/ 1916 w 120979"/>
                <a:gd name="connsiteY4" fmla="*/ 36528 h 109553"/>
                <a:gd name="connsiteX5" fmla="*/ 1916 w 120979"/>
                <a:gd name="connsiteY5" fmla="*/ 68278 h 109553"/>
                <a:gd name="connsiteX6" fmla="*/ 20966 w 120979"/>
                <a:gd name="connsiteY6" fmla="*/ 76215 h 109553"/>
                <a:gd name="connsiteX7" fmla="*/ 57479 w 120979"/>
                <a:gd name="connsiteY7" fmla="*/ 93678 h 109553"/>
                <a:gd name="connsiteX8" fmla="*/ 86054 w 120979"/>
                <a:gd name="connsiteY8" fmla="*/ 109553 h 109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979" h="109553">
                  <a:moveTo>
                    <a:pt x="120979" y="50815"/>
                  </a:moveTo>
                  <a:lnTo>
                    <a:pt x="76529" y="22240"/>
                  </a:lnTo>
                  <a:cubicBezTo>
                    <a:pt x="63829" y="13773"/>
                    <a:pt x="55362" y="544"/>
                    <a:pt x="44779" y="15"/>
                  </a:cubicBezTo>
                  <a:cubicBezTo>
                    <a:pt x="34196" y="-514"/>
                    <a:pt x="20173" y="12979"/>
                    <a:pt x="13029" y="19065"/>
                  </a:cubicBezTo>
                  <a:cubicBezTo>
                    <a:pt x="5885" y="25150"/>
                    <a:pt x="3768" y="28326"/>
                    <a:pt x="1916" y="36528"/>
                  </a:cubicBezTo>
                  <a:cubicBezTo>
                    <a:pt x="64" y="44730"/>
                    <a:pt x="-1259" y="61663"/>
                    <a:pt x="1916" y="68278"/>
                  </a:cubicBezTo>
                  <a:cubicBezTo>
                    <a:pt x="5091" y="74893"/>
                    <a:pt x="11706" y="71982"/>
                    <a:pt x="20966" y="76215"/>
                  </a:cubicBezTo>
                  <a:cubicBezTo>
                    <a:pt x="30226" y="80448"/>
                    <a:pt x="46631" y="88122"/>
                    <a:pt x="57479" y="93678"/>
                  </a:cubicBezTo>
                  <a:cubicBezTo>
                    <a:pt x="68327" y="99234"/>
                    <a:pt x="81292" y="106907"/>
                    <a:pt x="86054" y="10955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5" name="フリーフォーム: 図形 454">
              <a:extLst>
                <a:ext uri="{FF2B5EF4-FFF2-40B4-BE49-F238E27FC236}">
                  <a16:creationId xmlns:a16="http://schemas.microsoft.com/office/drawing/2014/main" id="{E00561A7-B2B7-46EF-9D99-6D0FC94C5C2A}"/>
                </a:ext>
              </a:extLst>
            </p:cNvPr>
            <p:cNvSpPr/>
            <p:nvPr/>
          </p:nvSpPr>
          <p:spPr>
            <a:xfrm>
              <a:off x="5026025" y="3194096"/>
              <a:ext cx="212753" cy="347617"/>
            </a:xfrm>
            <a:custGeom>
              <a:avLst/>
              <a:gdLst>
                <a:gd name="connsiteX0" fmla="*/ 77788 w 212753"/>
                <a:gd name="connsiteY0" fmla="*/ 11067 h 347617"/>
                <a:gd name="connsiteX1" fmla="*/ 133350 w 212753"/>
                <a:gd name="connsiteY1" fmla="*/ 1542 h 347617"/>
                <a:gd name="connsiteX2" fmla="*/ 184150 w 212753"/>
                <a:gd name="connsiteY2" fmla="*/ 39642 h 347617"/>
                <a:gd name="connsiteX3" fmla="*/ 212725 w 212753"/>
                <a:gd name="connsiteY3" fmla="*/ 93617 h 347617"/>
                <a:gd name="connsiteX4" fmla="*/ 179388 w 212753"/>
                <a:gd name="connsiteY4" fmla="*/ 149179 h 347617"/>
                <a:gd name="connsiteX5" fmla="*/ 138113 w 212753"/>
                <a:gd name="connsiteY5" fmla="*/ 199979 h 347617"/>
                <a:gd name="connsiteX6" fmla="*/ 95250 w 212753"/>
                <a:gd name="connsiteY6" fmla="*/ 276179 h 347617"/>
                <a:gd name="connsiteX7" fmla="*/ 0 w 212753"/>
                <a:gd name="connsiteY7" fmla="*/ 347617 h 3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2753" h="347617">
                  <a:moveTo>
                    <a:pt x="77788" y="11067"/>
                  </a:moveTo>
                  <a:cubicBezTo>
                    <a:pt x="96705" y="3923"/>
                    <a:pt x="115623" y="-3221"/>
                    <a:pt x="133350" y="1542"/>
                  </a:cubicBezTo>
                  <a:cubicBezTo>
                    <a:pt x="151077" y="6305"/>
                    <a:pt x="170921" y="24296"/>
                    <a:pt x="184150" y="39642"/>
                  </a:cubicBezTo>
                  <a:cubicBezTo>
                    <a:pt x="197379" y="54988"/>
                    <a:pt x="213519" y="75361"/>
                    <a:pt x="212725" y="93617"/>
                  </a:cubicBezTo>
                  <a:cubicBezTo>
                    <a:pt x="211931" y="111873"/>
                    <a:pt x="191823" y="131452"/>
                    <a:pt x="179388" y="149179"/>
                  </a:cubicBezTo>
                  <a:cubicBezTo>
                    <a:pt x="166953" y="166906"/>
                    <a:pt x="152136" y="178812"/>
                    <a:pt x="138113" y="199979"/>
                  </a:cubicBezTo>
                  <a:cubicBezTo>
                    <a:pt x="124090" y="221146"/>
                    <a:pt x="118269" y="251573"/>
                    <a:pt x="95250" y="276179"/>
                  </a:cubicBezTo>
                  <a:cubicBezTo>
                    <a:pt x="72231" y="300785"/>
                    <a:pt x="36115" y="324201"/>
                    <a:pt x="0" y="34761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6" name="フリーフォーム: 図形 455">
              <a:extLst>
                <a:ext uri="{FF2B5EF4-FFF2-40B4-BE49-F238E27FC236}">
                  <a16:creationId xmlns:a16="http://schemas.microsoft.com/office/drawing/2014/main" id="{B30AD091-20DC-4B51-84BF-D4E716F7A233}"/>
                </a:ext>
              </a:extLst>
            </p:cNvPr>
            <p:cNvSpPr/>
            <p:nvPr/>
          </p:nvSpPr>
          <p:spPr>
            <a:xfrm>
              <a:off x="4846427" y="3311525"/>
              <a:ext cx="171661" cy="228810"/>
            </a:xfrm>
            <a:custGeom>
              <a:avLst/>
              <a:gdLst>
                <a:gd name="connsiteX0" fmla="*/ 12911 w 171661"/>
                <a:gd name="connsiteY0" fmla="*/ 0 h 228810"/>
                <a:gd name="connsiteX1" fmla="*/ 1798 w 171661"/>
                <a:gd name="connsiteY1" fmla="*/ 71438 h 228810"/>
                <a:gd name="connsiteX2" fmla="*/ 46248 w 171661"/>
                <a:gd name="connsiteY2" fmla="*/ 152400 h 228810"/>
                <a:gd name="connsiteX3" fmla="*/ 104986 w 171661"/>
                <a:gd name="connsiteY3" fmla="*/ 214313 h 228810"/>
                <a:gd name="connsiteX4" fmla="*/ 171661 w 171661"/>
                <a:gd name="connsiteY4" fmla="*/ 228600 h 228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661" h="228810">
                  <a:moveTo>
                    <a:pt x="12911" y="0"/>
                  </a:moveTo>
                  <a:cubicBezTo>
                    <a:pt x="4576" y="23019"/>
                    <a:pt x="-3758" y="46038"/>
                    <a:pt x="1798" y="71438"/>
                  </a:cubicBezTo>
                  <a:cubicBezTo>
                    <a:pt x="7354" y="96838"/>
                    <a:pt x="29050" y="128588"/>
                    <a:pt x="46248" y="152400"/>
                  </a:cubicBezTo>
                  <a:cubicBezTo>
                    <a:pt x="63446" y="176213"/>
                    <a:pt x="84084" y="201613"/>
                    <a:pt x="104986" y="214313"/>
                  </a:cubicBezTo>
                  <a:cubicBezTo>
                    <a:pt x="125888" y="227013"/>
                    <a:pt x="133297" y="229658"/>
                    <a:pt x="171661" y="2286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7" name="フリーフォーム: 図形 456">
              <a:extLst>
                <a:ext uri="{FF2B5EF4-FFF2-40B4-BE49-F238E27FC236}">
                  <a16:creationId xmlns:a16="http://schemas.microsoft.com/office/drawing/2014/main" id="{67442F53-1819-4D2A-B606-C42894B3F97D}"/>
                </a:ext>
              </a:extLst>
            </p:cNvPr>
            <p:cNvSpPr/>
            <p:nvPr/>
          </p:nvSpPr>
          <p:spPr>
            <a:xfrm>
              <a:off x="4997450" y="3206750"/>
              <a:ext cx="109538" cy="125413"/>
            </a:xfrm>
            <a:custGeom>
              <a:avLst/>
              <a:gdLst>
                <a:gd name="connsiteX0" fmla="*/ 109538 w 109538"/>
                <a:gd name="connsiteY0" fmla="*/ 0 h 125413"/>
                <a:gd name="connsiteX1" fmla="*/ 44450 w 109538"/>
                <a:gd name="connsiteY1" fmla="*/ 46038 h 125413"/>
                <a:gd name="connsiteX2" fmla="*/ 0 w 109538"/>
                <a:gd name="connsiteY2" fmla="*/ 125413 h 12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38" h="125413">
                  <a:moveTo>
                    <a:pt x="109538" y="0"/>
                  </a:moveTo>
                  <a:cubicBezTo>
                    <a:pt x="86122" y="12568"/>
                    <a:pt x="62706" y="25136"/>
                    <a:pt x="44450" y="46038"/>
                  </a:cubicBezTo>
                  <a:cubicBezTo>
                    <a:pt x="26194" y="66940"/>
                    <a:pt x="7144" y="110067"/>
                    <a:pt x="0" y="1254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8" name="フリーフォーム: 図形 457">
              <a:extLst>
                <a:ext uri="{FF2B5EF4-FFF2-40B4-BE49-F238E27FC236}">
                  <a16:creationId xmlns:a16="http://schemas.microsoft.com/office/drawing/2014/main" id="{E7E60C5F-5816-41C9-B3DC-576AF8201C37}"/>
                </a:ext>
              </a:extLst>
            </p:cNvPr>
            <p:cNvSpPr/>
            <p:nvPr/>
          </p:nvSpPr>
          <p:spPr>
            <a:xfrm>
              <a:off x="4917338" y="3327400"/>
              <a:ext cx="38837" cy="73025"/>
            </a:xfrm>
            <a:custGeom>
              <a:avLst/>
              <a:gdLst>
                <a:gd name="connsiteX0" fmla="*/ 38837 w 38837"/>
                <a:gd name="connsiteY0" fmla="*/ 0 h 73025"/>
                <a:gd name="connsiteX1" fmla="*/ 2325 w 38837"/>
                <a:gd name="connsiteY1" fmla="*/ 50800 h 73025"/>
                <a:gd name="connsiteX2" fmla="*/ 3912 w 38837"/>
                <a:gd name="connsiteY2" fmla="*/ 73025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837" h="73025">
                  <a:moveTo>
                    <a:pt x="38837" y="0"/>
                  </a:moveTo>
                  <a:cubicBezTo>
                    <a:pt x="23491" y="19314"/>
                    <a:pt x="8146" y="38629"/>
                    <a:pt x="2325" y="50800"/>
                  </a:cubicBezTo>
                  <a:cubicBezTo>
                    <a:pt x="-3496" y="62971"/>
                    <a:pt x="3383" y="71702"/>
                    <a:pt x="3912" y="730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9" name="フリーフォーム: 図形 458">
              <a:extLst>
                <a:ext uri="{FF2B5EF4-FFF2-40B4-BE49-F238E27FC236}">
                  <a16:creationId xmlns:a16="http://schemas.microsoft.com/office/drawing/2014/main" id="{3D8EDCCB-9521-4C46-8635-88F4A6FFDB92}"/>
                </a:ext>
              </a:extLst>
            </p:cNvPr>
            <p:cNvSpPr/>
            <p:nvPr/>
          </p:nvSpPr>
          <p:spPr>
            <a:xfrm>
              <a:off x="5053954" y="3261119"/>
              <a:ext cx="149871" cy="145656"/>
            </a:xfrm>
            <a:custGeom>
              <a:avLst/>
              <a:gdLst>
                <a:gd name="connsiteX0" fmla="*/ 149871 w 149871"/>
                <a:gd name="connsiteY0" fmla="*/ 63106 h 145656"/>
                <a:gd name="connsiteX1" fmla="*/ 75259 w 149871"/>
                <a:gd name="connsiteY1" fmla="*/ 13894 h 145656"/>
                <a:gd name="connsiteX2" fmla="*/ 48271 w 149871"/>
                <a:gd name="connsiteY2" fmla="*/ 1194 h 145656"/>
                <a:gd name="connsiteX3" fmla="*/ 11759 w 149871"/>
                <a:gd name="connsiteY3" fmla="*/ 37706 h 145656"/>
                <a:gd name="connsiteX4" fmla="*/ 646 w 149871"/>
                <a:gd name="connsiteY4" fmla="*/ 47231 h 145656"/>
                <a:gd name="connsiteX5" fmla="*/ 27634 w 149871"/>
                <a:gd name="connsiteY5" fmla="*/ 91681 h 145656"/>
                <a:gd name="connsiteX6" fmla="*/ 60971 w 149871"/>
                <a:gd name="connsiteY6" fmla="*/ 113906 h 145656"/>
                <a:gd name="connsiteX7" fmla="*/ 102246 w 149871"/>
                <a:gd name="connsiteY7" fmla="*/ 145656 h 14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871" h="145656">
                  <a:moveTo>
                    <a:pt x="149871" y="63106"/>
                  </a:moveTo>
                  <a:cubicBezTo>
                    <a:pt x="121031" y="43659"/>
                    <a:pt x="92192" y="24213"/>
                    <a:pt x="75259" y="13894"/>
                  </a:cubicBezTo>
                  <a:cubicBezTo>
                    <a:pt x="58326" y="3575"/>
                    <a:pt x="58854" y="-2775"/>
                    <a:pt x="48271" y="1194"/>
                  </a:cubicBezTo>
                  <a:cubicBezTo>
                    <a:pt x="37688" y="5163"/>
                    <a:pt x="19696" y="30033"/>
                    <a:pt x="11759" y="37706"/>
                  </a:cubicBezTo>
                  <a:cubicBezTo>
                    <a:pt x="3822" y="45379"/>
                    <a:pt x="-2000" y="38235"/>
                    <a:pt x="646" y="47231"/>
                  </a:cubicBezTo>
                  <a:cubicBezTo>
                    <a:pt x="3292" y="56227"/>
                    <a:pt x="17580" y="80569"/>
                    <a:pt x="27634" y="91681"/>
                  </a:cubicBezTo>
                  <a:cubicBezTo>
                    <a:pt x="37688" y="102793"/>
                    <a:pt x="48536" y="104910"/>
                    <a:pt x="60971" y="113906"/>
                  </a:cubicBezTo>
                  <a:cubicBezTo>
                    <a:pt x="73406" y="122902"/>
                    <a:pt x="95102" y="141952"/>
                    <a:pt x="102246" y="145656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0" name="フリーフォーム: 図形 459">
              <a:extLst>
                <a:ext uri="{FF2B5EF4-FFF2-40B4-BE49-F238E27FC236}">
                  <a16:creationId xmlns:a16="http://schemas.microsoft.com/office/drawing/2014/main" id="{541FBC65-EFA8-425E-929D-684F825830AA}"/>
                </a:ext>
              </a:extLst>
            </p:cNvPr>
            <p:cNvSpPr/>
            <p:nvPr/>
          </p:nvSpPr>
          <p:spPr>
            <a:xfrm>
              <a:off x="2988733" y="2819400"/>
              <a:ext cx="1976967" cy="505883"/>
            </a:xfrm>
            <a:custGeom>
              <a:avLst/>
              <a:gdLst>
                <a:gd name="connsiteX0" fmla="*/ 0 w 1976967"/>
                <a:gd name="connsiteY0" fmla="*/ 0 h 505883"/>
                <a:gd name="connsiteX1" fmla="*/ 52917 w 1976967"/>
                <a:gd name="connsiteY1" fmla="*/ 12700 h 505883"/>
                <a:gd name="connsiteX2" fmla="*/ 1976967 w 1976967"/>
                <a:gd name="connsiteY2" fmla="*/ 505883 h 50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6967" h="505883">
                  <a:moveTo>
                    <a:pt x="0" y="0"/>
                  </a:moveTo>
                  <a:lnTo>
                    <a:pt x="52917" y="12700"/>
                  </a:lnTo>
                  <a:lnTo>
                    <a:pt x="1976967" y="505883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1" name="フリーフォーム: 図形 460">
              <a:extLst>
                <a:ext uri="{FF2B5EF4-FFF2-40B4-BE49-F238E27FC236}">
                  <a16:creationId xmlns:a16="http://schemas.microsoft.com/office/drawing/2014/main" id="{603D3FAC-2EF3-4FB6-A91B-14998ADE8ECE}"/>
                </a:ext>
              </a:extLst>
            </p:cNvPr>
            <p:cNvSpPr/>
            <p:nvPr/>
          </p:nvSpPr>
          <p:spPr>
            <a:xfrm>
              <a:off x="3162300" y="2206625"/>
              <a:ext cx="2212975" cy="771525"/>
            </a:xfrm>
            <a:custGeom>
              <a:avLst/>
              <a:gdLst>
                <a:gd name="connsiteX0" fmla="*/ 0 w 2212975"/>
                <a:gd name="connsiteY0" fmla="*/ 0 h 771525"/>
                <a:gd name="connsiteX1" fmla="*/ 2212975 w 2212975"/>
                <a:gd name="connsiteY1" fmla="*/ 771525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12975" h="771525">
                  <a:moveTo>
                    <a:pt x="0" y="0"/>
                  </a:moveTo>
                  <a:lnTo>
                    <a:pt x="2212975" y="771525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2" name="楕円 461">
              <a:extLst>
                <a:ext uri="{FF2B5EF4-FFF2-40B4-BE49-F238E27FC236}">
                  <a16:creationId xmlns:a16="http://schemas.microsoft.com/office/drawing/2014/main" id="{BD148C8C-317C-4D90-B41D-DC416F338D8D}"/>
                </a:ext>
              </a:extLst>
            </p:cNvPr>
            <p:cNvSpPr/>
            <p:nvPr/>
          </p:nvSpPr>
          <p:spPr>
            <a:xfrm rot="711585">
              <a:off x="2885029" y="2183578"/>
              <a:ext cx="330890" cy="639693"/>
            </a:xfrm>
            <a:prstGeom prst="ellipse">
              <a:avLst/>
            </a:pr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3" name="フリーフォーム: 図形 462">
              <a:extLst>
                <a:ext uri="{FF2B5EF4-FFF2-40B4-BE49-F238E27FC236}">
                  <a16:creationId xmlns:a16="http://schemas.microsoft.com/office/drawing/2014/main" id="{2A3631BB-7512-4073-B8FC-3A4515BE2698}"/>
                </a:ext>
              </a:extLst>
            </p:cNvPr>
            <p:cNvSpPr/>
            <p:nvPr/>
          </p:nvSpPr>
          <p:spPr>
            <a:xfrm>
              <a:off x="4552353" y="2504820"/>
              <a:ext cx="183160" cy="187580"/>
            </a:xfrm>
            <a:custGeom>
              <a:avLst/>
              <a:gdLst>
                <a:gd name="connsiteX0" fmla="*/ 183160 w 183160"/>
                <a:gd name="connsiteY0" fmla="*/ 28830 h 187580"/>
                <a:gd name="connsiteX1" fmla="*/ 121247 w 183160"/>
                <a:gd name="connsiteY1" fmla="*/ 255 h 187580"/>
                <a:gd name="connsiteX2" fmla="*/ 49810 w 183160"/>
                <a:gd name="connsiteY2" fmla="*/ 17718 h 187580"/>
                <a:gd name="connsiteX3" fmla="*/ 5360 w 183160"/>
                <a:gd name="connsiteY3" fmla="*/ 65343 h 187580"/>
                <a:gd name="connsiteX4" fmla="*/ 2185 w 183160"/>
                <a:gd name="connsiteY4" fmla="*/ 98680 h 187580"/>
                <a:gd name="connsiteX5" fmla="*/ 18060 w 183160"/>
                <a:gd name="connsiteY5" fmla="*/ 187580 h 18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160" h="187580">
                  <a:moveTo>
                    <a:pt x="183160" y="28830"/>
                  </a:moveTo>
                  <a:cubicBezTo>
                    <a:pt x="163316" y="15468"/>
                    <a:pt x="143472" y="2107"/>
                    <a:pt x="121247" y="255"/>
                  </a:cubicBezTo>
                  <a:cubicBezTo>
                    <a:pt x="99022" y="-1597"/>
                    <a:pt x="69124" y="6870"/>
                    <a:pt x="49810" y="17718"/>
                  </a:cubicBezTo>
                  <a:cubicBezTo>
                    <a:pt x="30495" y="28566"/>
                    <a:pt x="13297" y="51849"/>
                    <a:pt x="5360" y="65343"/>
                  </a:cubicBezTo>
                  <a:cubicBezTo>
                    <a:pt x="-2577" y="78837"/>
                    <a:pt x="68" y="78307"/>
                    <a:pt x="2185" y="98680"/>
                  </a:cubicBezTo>
                  <a:cubicBezTo>
                    <a:pt x="4302" y="119053"/>
                    <a:pt x="14356" y="174086"/>
                    <a:pt x="18060" y="18758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4" name="フリーフォーム: 図形 463">
              <a:extLst>
                <a:ext uri="{FF2B5EF4-FFF2-40B4-BE49-F238E27FC236}">
                  <a16:creationId xmlns:a16="http://schemas.microsoft.com/office/drawing/2014/main" id="{185191C0-F21F-4F23-ABE1-9B5958D8C4A0}"/>
                </a:ext>
              </a:extLst>
            </p:cNvPr>
            <p:cNvSpPr/>
            <p:nvPr/>
          </p:nvSpPr>
          <p:spPr>
            <a:xfrm>
              <a:off x="4743450" y="2535238"/>
              <a:ext cx="922338" cy="207962"/>
            </a:xfrm>
            <a:custGeom>
              <a:avLst/>
              <a:gdLst>
                <a:gd name="connsiteX0" fmla="*/ 0 w 922338"/>
                <a:gd name="connsiteY0" fmla="*/ 0 h 207962"/>
                <a:gd name="connsiteX1" fmla="*/ 104775 w 922338"/>
                <a:gd name="connsiteY1" fmla="*/ 82550 h 207962"/>
                <a:gd name="connsiteX2" fmla="*/ 230188 w 922338"/>
                <a:gd name="connsiteY2" fmla="*/ 114300 h 207962"/>
                <a:gd name="connsiteX3" fmla="*/ 455613 w 922338"/>
                <a:gd name="connsiteY3" fmla="*/ 111125 h 207962"/>
                <a:gd name="connsiteX4" fmla="*/ 595313 w 922338"/>
                <a:gd name="connsiteY4" fmla="*/ 107950 h 207962"/>
                <a:gd name="connsiteX5" fmla="*/ 693738 w 922338"/>
                <a:gd name="connsiteY5" fmla="*/ 111125 h 207962"/>
                <a:gd name="connsiteX6" fmla="*/ 801688 w 922338"/>
                <a:gd name="connsiteY6" fmla="*/ 171450 h 207962"/>
                <a:gd name="connsiteX7" fmla="*/ 922338 w 922338"/>
                <a:gd name="connsiteY7" fmla="*/ 207962 h 207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2338" h="207962">
                  <a:moveTo>
                    <a:pt x="0" y="0"/>
                  </a:moveTo>
                  <a:cubicBezTo>
                    <a:pt x="33205" y="31750"/>
                    <a:pt x="66410" y="63500"/>
                    <a:pt x="104775" y="82550"/>
                  </a:cubicBezTo>
                  <a:cubicBezTo>
                    <a:pt x="143140" y="101600"/>
                    <a:pt x="171715" y="109538"/>
                    <a:pt x="230188" y="114300"/>
                  </a:cubicBezTo>
                  <a:cubicBezTo>
                    <a:pt x="288661" y="119063"/>
                    <a:pt x="455613" y="111125"/>
                    <a:pt x="455613" y="111125"/>
                  </a:cubicBezTo>
                  <a:lnTo>
                    <a:pt x="595313" y="107950"/>
                  </a:lnTo>
                  <a:cubicBezTo>
                    <a:pt x="635000" y="107950"/>
                    <a:pt x="659342" y="100542"/>
                    <a:pt x="693738" y="111125"/>
                  </a:cubicBezTo>
                  <a:cubicBezTo>
                    <a:pt x="728134" y="121708"/>
                    <a:pt x="763588" y="155310"/>
                    <a:pt x="801688" y="171450"/>
                  </a:cubicBezTo>
                  <a:cubicBezTo>
                    <a:pt x="839788" y="187590"/>
                    <a:pt x="900378" y="200289"/>
                    <a:pt x="922338" y="20796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5" name="フリーフォーム: 図形 464">
              <a:extLst>
                <a:ext uri="{FF2B5EF4-FFF2-40B4-BE49-F238E27FC236}">
                  <a16:creationId xmlns:a16="http://schemas.microsoft.com/office/drawing/2014/main" id="{ABB09B93-1DE2-4242-88E0-DC7FB99482A0}"/>
                </a:ext>
              </a:extLst>
            </p:cNvPr>
            <p:cNvSpPr/>
            <p:nvPr/>
          </p:nvSpPr>
          <p:spPr>
            <a:xfrm>
              <a:off x="5656263" y="2743200"/>
              <a:ext cx="134947" cy="393700"/>
            </a:xfrm>
            <a:custGeom>
              <a:avLst/>
              <a:gdLst>
                <a:gd name="connsiteX0" fmla="*/ 17462 w 134947"/>
                <a:gd name="connsiteY0" fmla="*/ 0 h 393700"/>
                <a:gd name="connsiteX1" fmla="*/ 96837 w 134947"/>
                <a:gd name="connsiteY1" fmla="*/ 138113 h 393700"/>
                <a:gd name="connsiteX2" fmla="*/ 134937 w 134947"/>
                <a:gd name="connsiteY2" fmla="*/ 257175 h 393700"/>
                <a:gd name="connsiteX3" fmla="*/ 93662 w 134947"/>
                <a:gd name="connsiteY3" fmla="*/ 331788 h 393700"/>
                <a:gd name="connsiteX4" fmla="*/ 0 w 134947"/>
                <a:gd name="connsiteY4" fmla="*/ 393700 h 39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47" h="393700">
                  <a:moveTo>
                    <a:pt x="17462" y="0"/>
                  </a:moveTo>
                  <a:cubicBezTo>
                    <a:pt x="47360" y="47625"/>
                    <a:pt x="77258" y="95251"/>
                    <a:pt x="96837" y="138113"/>
                  </a:cubicBezTo>
                  <a:cubicBezTo>
                    <a:pt x="116416" y="180976"/>
                    <a:pt x="135466" y="224896"/>
                    <a:pt x="134937" y="257175"/>
                  </a:cubicBezTo>
                  <a:cubicBezTo>
                    <a:pt x="134408" y="289454"/>
                    <a:pt x="116151" y="309034"/>
                    <a:pt x="93662" y="331788"/>
                  </a:cubicBezTo>
                  <a:cubicBezTo>
                    <a:pt x="71173" y="354542"/>
                    <a:pt x="17463" y="383911"/>
                    <a:pt x="0" y="3937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6" name="フリーフォーム: 図形 465">
              <a:extLst>
                <a:ext uri="{FF2B5EF4-FFF2-40B4-BE49-F238E27FC236}">
                  <a16:creationId xmlns:a16="http://schemas.microsoft.com/office/drawing/2014/main" id="{E931F805-51FC-46A1-97F5-1845A0A06F72}"/>
                </a:ext>
              </a:extLst>
            </p:cNvPr>
            <p:cNvSpPr/>
            <p:nvPr/>
          </p:nvSpPr>
          <p:spPr>
            <a:xfrm>
              <a:off x="5362575" y="2794505"/>
              <a:ext cx="198438" cy="480508"/>
            </a:xfrm>
            <a:custGeom>
              <a:avLst/>
              <a:gdLst>
                <a:gd name="connsiteX0" fmla="*/ 198438 w 198438"/>
                <a:gd name="connsiteY0" fmla="*/ 23308 h 480508"/>
                <a:gd name="connsiteX1" fmla="*/ 127000 w 198438"/>
                <a:gd name="connsiteY1" fmla="*/ 5845 h 480508"/>
                <a:gd name="connsiteX2" fmla="*/ 47625 w 198438"/>
                <a:gd name="connsiteY2" fmla="*/ 112208 h 480508"/>
                <a:gd name="connsiteX3" fmla="*/ 28575 w 198438"/>
                <a:gd name="connsiteY3" fmla="*/ 178883 h 480508"/>
                <a:gd name="connsiteX4" fmla="*/ 22225 w 198438"/>
                <a:gd name="connsiteY4" fmla="*/ 216983 h 480508"/>
                <a:gd name="connsiteX5" fmla="*/ 15875 w 198438"/>
                <a:gd name="connsiteY5" fmla="*/ 315408 h 480508"/>
                <a:gd name="connsiteX6" fmla="*/ 12700 w 198438"/>
                <a:gd name="connsiteY6" fmla="*/ 380495 h 480508"/>
                <a:gd name="connsiteX7" fmla="*/ 0 w 198438"/>
                <a:gd name="connsiteY7" fmla="*/ 480508 h 48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438" h="480508">
                  <a:moveTo>
                    <a:pt x="198438" y="23308"/>
                  </a:moveTo>
                  <a:cubicBezTo>
                    <a:pt x="175286" y="7168"/>
                    <a:pt x="152135" y="-8972"/>
                    <a:pt x="127000" y="5845"/>
                  </a:cubicBezTo>
                  <a:cubicBezTo>
                    <a:pt x="101865" y="20662"/>
                    <a:pt x="64029" y="83368"/>
                    <a:pt x="47625" y="112208"/>
                  </a:cubicBezTo>
                  <a:cubicBezTo>
                    <a:pt x="31221" y="141048"/>
                    <a:pt x="32808" y="161421"/>
                    <a:pt x="28575" y="178883"/>
                  </a:cubicBezTo>
                  <a:cubicBezTo>
                    <a:pt x="24342" y="196345"/>
                    <a:pt x="24342" y="194229"/>
                    <a:pt x="22225" y="216983"/>
                  </a:cubicBezTo>
                  <a:cubicBezTo>
                    <a:pt x="20108" y="239737"/>
                    <a:pt x="17462" y="288156"/>
                    <a:pt x="15875" y="315408"/>
                  </a:cubicBezTo>
                  <a:cubicBezTo>
                    <a:pt x="14288" y="342660"/>
                    <a:pt x="15346" y="352978"/>
                    <a:pt x="12700" y="380495"/>
                  </a:cubicBezTo>
                  <a:cubicBezTo>
                    <a:pt x="10054" y="408012"/>
                    <a:pt x="5027" y="444260"/>
                    <a:pt x="0" y="48050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7" name="フリーフォーム: 図形 466">
              <a:extLst>
                <a:ext uri="{FF2B5EF4-FFF2-40B4-BE49-F238E27FC236}">
                  <a16:creationId xmlns:a16="http://schemas.microsoft.com/office/drawing/2014/main" id="{7F1F0DFC-9E2C-4DED-8DF8-65144E7EC634}"/>
                </a:ext>
              </a:extLst>
            </p:cNvPr>
            <p:cNvSpPr/>
            <p:nvPr/>
          </p:nvSpPr>
          <p:spPr>
            <a:xfrm>
              <a:off x="5445125" y="3003550"/>
              <a:ext cx="210503" cy="384551"/>
            </a:xfrm>
            <a:custGeom>
              <a:avLst/>
              <a:gdLst>
                <a:gd name="connsiteX0" fmla="*/ 120650 w 210503"/>
                <a:gd name="connsiteY0" fmla="*/ 0 h 384551"/>
                <a:gd name="connsiteX1" fmla="*/ 174625 w 210503"/>
                <a:gd name="connsiteY1" fmla="*/ 22225 h 384551"/>
                <a:gd name="connsiteX2" fmla="*/ 201613 w 210503"/>
                <a:gd name="connsiteY2" fmla="*/ 57150 h 384551"/>
                <a:gd name="connsiteX3" fmla="*/ 209550 w 210503"/>
                <a:gd name="connsiteY3" fmla="*/ 136525 h 384551"/>
                <a:gd name="connsiteX4" fmla="*/ 182563 w 210503"/>
                <a:gd name="connsiteY4" fmla="*/ 301625 h 384551"/>
                <a:gd name="connsiteX5" fmla="*/ 50800 w 210503"/>
                <a:gd name="connsiteY5" fmla="*/ 381000 h 384551"/>
                <a:gd name="connsiteX6" fmla="*/ 0 w 210503"/>
                <a:gd name="connsiteY6" fmla="*/ 369888 h 384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503" h="384551">
                  <a:moveTo>
                    <a:pt x="120650" y="0"/>
                  </a:moveTo>
                  <a:cubicBezTo>
                    <a:pt x="140890" y="6350"/>
                    <a:pt x="161131" y="12700"/>
                    <a:pt x="174625" y="22225"/>
                  </a:cubicBezTo>
                  <a:cubicBezTo>
                    <a:pt x="188119" y="31750"/>
                    <a:pt x="195792" y="38100"/>
                    <a:pt x="201613" y="57150"/>
                  </a:cubicBezTo>
                  <a:cubicBezTo>
                    <a:pt x="207434" y="76200"/>
                    <a:pt x="212725" y="95779"/>
                    <a:pt x="209550" y="136525"/>
                  </a:cubicBezTo>
                  <a:cubicBezTo>
                    <a:pt x="206375" y="177271"/>
                    <a:pt x="209021" y="260879"/>
                    <a:pt x="182563" y="301625"/>
                  </a:cubicBezTo>
                  <a:cubicBezTo>
                    <a:pt x="156105" y="342371"/>
                    <a:pt x="81227" y="369623"/>
                    <a:pt x="50800" y="381000"/>
                  </a:cubicBezTo>
                  <a:cubicBezTo>
                    <a:pt x="20373" y="392377"/>
                    <a:pt x="10848" y="373063"/>
                    <a:pt x="0" y="3698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8" name="フリーフォーム: 図形 467">
              <a:extLst>
                <a:ext uri="{FF2B5EF4-FFF2-40B4-BE49-F238E27FC236}">
                  <a16:creationId xmlns:a16="http://schemas.microsoft.com/office/drawing/2014/main" id="{1C44671A-B824-45E5-BE2A-A68C1CACBE5F}"/>
                </a:ext>
              </a:extLst>
            </p:cNvPr>
            <p:cNvSpPr/>
            <p:nvPr/>
          </p:nvSpPr>
          <p:spPr>
            <a:xfrm>
              <a:off x="5360988" y="3278188"/>
              <a:ext cx="84137" cy="101600"/>
            </a:xfrm>
            <a:custGeom>
              <a:avLst/>
              <a:gdLst>
                <a:gd name="connsiteX0" fmla="*/ 0 w 84137"/>
                <a:gd name="connsiteY0" fmla="*/ 0 h 101600"/>
                <a:gd name="connsiteX1" fmla="*/ 30162 w 84137"/>
                <a:gd name="connsiteY1" fmla="*/ 58737 h 101600"/>
                <a:gd name="connsiteX2" fmla="*/ 84137 w 84137"/>
                <a:gd name="connsiteY2" fmla="*/ 101600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137" h="101600">
                  <a:moveTo>
                    <a:pt x="0" y="0"/>
                  </a:moveTo>
                  <a:cubicBezTo>
                    <a:pt x="8069" y="20902"/>
                    <a:pt x="16139" y="41804"/>
                    <a:pt x="30162" y="58737"/>
                  </a:cubicBezTo>
                  <a:cubicBezTo>
                    <a:pt x="44185" y="75670"/>
                    <a:pt x="64161" y="88635"/>
                    <a:pt x="84137" y="1016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9" name="フリーフォーム: 図形 468">
              <a:extLst>
                <a:ext uri="{FF2B5EF4-FFF2-40B4-BE49-F238E27FC236}">
                  <a16:creationId xmlns:a16="http://schemas.microsoft.com/office/drawing/2014/main" id="{FBF2F882-6FD6-4C53-B116-08A63C4C70FF}"/>
                </a:ext>
              </a:extLst>
            </p:cNvPr>
            <p:cNvSpPr/>
            <p:nvPr/>
          </p:nvSpPr>
          <p:spPr>
            <a:xfrm>
              <a:off x="5430838" y="2977272"/>
              <a:ext cx="95250" cy="32628"/>
            </a:xfrm>
            <a:custGeom>
              <a:avLst/>
              <a:gdLst>
                <a:gd name="connsiteX0" fmla="*/ 0 w 95250"/>
                <a:gd name="connsiteY0" fmla="*/ 32628 h 32628"/>
                <a:gd name="connsiteX1" fmla="*/ 61912 w 95250"/>
                <a:gd name="connsiteY1" fmla="*/ 878 h 32628"/>
                <a:gd name="connsiteX2" fmla="*/ 95250 w 95250"/>
                <a:gd name="connsiteY2" fmla="*/ 11991 h 32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250" h="32628">
                  <a:moveTo>
                    <a:pt x="0" y="32628"/>
                  </a:moveTo>
                  <a:cubicBezTo>
                    <a:pt x="23018" y="18472"/>
                    <a:pt x="46037" y="4317"/>
                    <a:pt x="61912" y="878"/>
                  </a:cubicBezTo>
                  <a:cubicBezTo>
                    <a:pt x="77787" y="-2561"/>
                    <a:pt x="86518" y="4715"/>
                    <a:pt x="95250" y="11991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0" name="フリーフォーム: 図形 469">
              <a:extLst>
                <a:ext uri="{FF2B5EF4-FFF2-40B4-BE49-F238E27FC236}">
                  <a16:creationId xmlns:a16="http://schemas.microsoft.com/office/drawing/2014/main" id="{5D752D36-B578-417F-98F4-2B37ABB2E65B}"/>
                </a:ext>
              </a:extLst>
            </p:cNvPr>
            <p:cNvSpPr/>
            <p:nvPr/>
          </p:nvSpPr>
          <p:spPr>
            <a:xfrm>
              <a:off x="5422900" y="3152438"/>
              <a:ext cx="183002" cy="117812"/>
            </a:xfrm>
            <a:custGeom>
              <a:avLst/>
              <a:gdLst>
                <a:gd name="connsiteX0" fmla="*/ 0 w 183002"/>
                <a:gd name="connsiteY0" fmla="*/ 28912 h 117812"/>
                <a:gd name="connsiteX1" fmla="*/ 52388 w 183002"/>
                <a:gd name="connsiteY1" fmla="*/ 6687 h 117812"/>
                <a:gd name="connsiteX2" fmla="*/ 100013 w 183002"/>
                <a:gd name="connsiteY2" fmla="*/ 1925 h 117812"/>
                <a:gd name="connsiteX3" fmla="*/ 179388 w 183002"/>
                <a:gd name="connsiteY3" fmla="*/ 35262 h 117812"/>
                <a:gd name="connsiteX4" fmla="*/ 168275 w 183002"/>
                <a:gd name="connsiteY4" fmla="*/ 70187 h 117812"/>
                <a:gd name="connsiteX5" fmla="*/ 157163 w 183002"/>
                <a:gd name="connsiteY5" fmla="*/ 117812 h 117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002" h="117812">
                  <a:moveTo>
                    <a:pt x="0" y="28912"/>
                  </a:moveTo>
                  <a:cubicBezTo>
                    <a:pt x="17859" y="20048"/>
                    <a:pt x="35719" y="11185"/>
                    <a:pt x="52388" y="6687"/>
                  </a:cubicBezTo>
                  <a:cubicBezTo>
                    <a:pt x="69057" y="2189"/>
                    <a:pt x="78846" y="-2837"/>
                    <a:pt x="100013" y="1925"/>
                  </a:cubicBezTo>
                  <a:cubicBezTo>
                    <a:pt x="121180" y="6687"/>
                    <a:pt x="168011" y="23885"/>
                    <a:pt x="179388" y="35262"/>
                  </a:cubicBezTo>
                  <a:cubicBezTo>
                    <a:pt x="190765" y="46639"/>
                    <a:pt x="171979" y="56429"/>
                    <a:pt x="168275" y="70187"/>
                  </a:cubicBezTo>
                  <a:cubicBezTo>
                    <a:pt x="164571" y="83945"/>
                    <a:pt x="157427" y="110139"/>
                    <a:pt x="157163" y="1178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1" name="フリーフォーム: 図形 470">
              <a:extLst>
                <a:ext uri="{FF2B5EF4-FFF2-40B4-BE49-F238E27FC236}">
                  <a16:creationId xmlns:a16="http://schemas.microsoft.com/office/drawing/2014/main" id="{5DADC090-E661-4891-99A0-EAB9EF546855}"/>
                </a:ext>
              </a:extLst>
            </p:cNvPr>
            <p:cNvSpPr/>
            <p:nvPr/>
          </p:nvSpPr>
          <p:spPr>
            <a:xfrm>
              <a:off x="5412546" y="3187700"/>
              <a:ext cx="170692" cy="93997"/>
            </a:xfrm>
            <a:custGeom>
              <a:avLst/>
              <a:gdLst>
                <a:gd name="connsiteX0" fmla="*/ 7179 w 170692"/>
                <a:gd name="connsiteY0" fmla="*/ 0 h 93997"/>
                <a:gd name="connsiteX1" fmla="*/ 7179 w 170692"/>
                <a:gd name="connsiteY1" fmla="*/ 82550 h 93997"/>
                <a:gd name="connsiteX2" fmla="*/ 81792 w 170692"/>
                <a:gd name="connsiteY2" fmla="*/ 87313 h 93997"/>
                <a:gd name="connsiteX3" fmla="*/ 170692 w 170692"/>
                <a:gd name="connsiteY3" fmla="*/ 93663 h 9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692" h="93997">
                  <a:moveTo>
                    <a:pt x="7179" y="0"/>
                  </a:moveTo>
                  <a:cubicBezTo>
                    <a:pt x="961" y="33999"/>
                    <a:pt x="-5256" y="67998"/>
                    <a:pt x="7179" y="82550"/>
                  </a:cubicBezTo>
                  <a:cubicBezTo>
                    <a:pt x="19614" y="97102"/>
                    <a:pt x="81792" y="87313"/>
                    <a:pt x="81792" y="87313"/>
                  </a:cubicBezTo>
                  <a:cubicBezTo>
                    <a:pt x="109044" y="89165"/>
                    <a:pt x="151642" y="95515"/>
                    <a:pt x="170692" y="9366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2" name="フリーフォーム: 図形 471">
              <a:extLst>
                <a:ext uri="{FF2B5EF4-FFF2-40B4-BE49-F238E27FC236}">
                  <a16:creationId xmlns:a16="http://schemas.microsoft.com/office/drawing/2014/main" id="{A5726339-FE2A-48F0-87FE-F0C2C433D408}"/>
                </a:ext>
              </a:extLst>
            </p:cNvPr>
            <p:cNvSpPr/>
            <p:nvPr/>
          </p:nvSpPr>
          <p:spPr>
            <a:xfrm>
              <a:off x="5340385" y="2736850"/>
              <a:ext cx="33303" cy="182563"/>
            </a:xfrm>
            <a:custGeom>
              <a:avLst/>
              <a:gdLst>
                <a:gd name="connsiteX0" fmla="*/ 20603 w 33303"/>
                <a:gd name="connsiteY0" fmla="*/ 0 h 182563"/>
                <a:gd name="connsiteX1" fmla="*/ 1553 w 33303"/>
                <a:gd name="connsiteY1" fmla="*/ 60325 h 182563"/>
                <a:gd name="connsiteX2" fmla="*/ 4728 w 33303"/>
                <a:gd name="connsiteY2" fmla="*/ 133350 h 182563"/>
                <a:gd name="connsiteX3" fmla="*/ 33303 w 33303"/>
                <a:gd name="connsiteY3" fmla="*/ 182563 h 182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03" h="182563">
                  <a:moveTo>
                    <a:pt x="20603" y="0"/>
                  </a:moveTo>
                  <a:cubicBezTo>
                    <a:pt x="12401" y="19050"/>
                    <a:pt x="4199" y="38100"/>
                    <a:pt x="1553" y="60325"/>
                  </a:cubicBezTo>
                  <a:cubicBezTo>
                    <a:pt x="-1093" y="82550"/>
                    <a:pt x="-564" y="112977"/>
                    <a:pt x="4728" y="133350"/>
                  </a:cubicBezTo>
                  <a:cubicBezTo>
                    <a:pt x="10020" y="153723"/>
                    <a:pt x="28541" y="177536"/>
                    <a:pt x="33303" y="18256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3" name="フリーフォーム: 図形 472">
              <a:extLst>
                <a:ext uri="{FF2B5EF4-FFF2-40B4-BE49-F238E27FC236}">
                  <a16:creationId xmlns:a16="http://schemas.microsoft.com/office/drawing/2014/main" id="{CD18E1AF-F2B0-4774-A2CC-85562D71AFDC}"/>
                </a:ext>
              </a:extLst>
            </p:cNvPr>
            <p:cNvSpPr/>
            <p:nvPr/>
          </p:nvSpPr>
          <p:spPr>
            <a:xfrm>
              <a:off x="5202238" y="2851150"/>
              <a:ext cx="80962" cy="58738"/>
            </a:xfrm>
            <a:custGeom>
              <a:avLst/>
              <a:gdLst>
                <a:gd name="connsiteX0" fmla="*/ 80962 w 80962"/>
                <a:gd name="connsiteY0" fmla="*/ 0 h 58738"/>
                <a:gd name="connsiteX1" fmla="*/ 19050 w 80962"/>
                <a:gd name="connsiteY1" fmla="*/ 19050 h 58738"/>
                <a:gd name="connsiteX2" fmla="*/ 0 w 80962"/>
                <a:gd name="connsiteY2" fmla="*/ 58738 h 58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" h="58738">
                  <a:moveTo>
                    <a:pt x="80962" y="0"/>
                  </a:moveTo>
                  <a:cubicBezTo>
                    <a:pt x="56753" y="4630"/>
                    <a:pt x="32544" y="9260"/>
                    <a:pt x="19050" y="19050"/>
                  </a:cubicBezTo>
                  <a:cubicBezTo>
                    <a:pt x="5556" y="28840"/>
                    <a:pt x="2778" y="43789"/>
                    <a:pt x="0" y="5873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4" name="フリーフォーム: 図形 473">
              <a:extLst>
                <a:ext uri="{FF2B5EF4-FFF2-40B4-BE49-F238E27FC236}">
                  <a16:creationId xmlns:a16="http://schemas.microsoft.com/office/drawing/2014/main" id="{CAF5A61A-BE0E-456D-B4FF-EE83AB69DBE8}"/>
                </a:ext>
              </a:extLst>
            </p:cNvPr>
            <p:cNvSpPr/>
            <p:nvPr/>
          </p:nvSpPr>
          <p:spPr>
            <a:xfrm>
              <a:off x="5075238" y="2725738"/>
              <a:ext cx="109537" cy="144595"/>
            </a:xfrm>
            <a:custGeom>
              <a:avLst/>
              <a:gdLst>
                <a:gd name="connsiteX0" fmla="*/ 109537 w 109537"/>
                <a:gd name="connsiteY0" fmla="*/ 0 h 144595"/>
                <a:gd name="connsiteX1" fmla="*/ 98425 w 109537"/>
                <a:gd name="connsiteY1" fmla="*/ 53975 h 144595"/>
                <a:gd name="connsiteX2" fmla="*/ 80962 w 109537"/>
                <a:gd name="connsiteY2" fmla="*/ 93662 h 144595"/>
                <a:gd name="connsiteX3" fmla="*/ 36512 w 109537"/>
                <a:gd name="connsiteY3" fmla="*/ 128587 h 144595"/>
                <a:gd name="connsiteX4" fmla="*/ 0 w 109537"/>
                <a:gd name="connsiteY4" fmla="*/ 144462 h 14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37" h="144595">
                  <a:moveTo>
                    <a:pt x="109537" y="0"/>
                  </a:moveTo>
                  <a:cubicBezTo>
                    <a:pt x="106362" y="19182"/>
                    <a:pt x="103187" y="38365"/>
                    <a:pt x="98425" y="53975"/>
                  </a:cubicBezTo>
                  <a:cubicBezTo>
                    <a:pt x="93663" y="69585"/>
                    <a:pt x="91281" y="81227"/>
                    <a:pt x="80962" y="93662"/>
                  </a:cubicBezTo>
                  <a:cubicBezTo>
                    <a:pt x="70643" y="106097"/>
                    <a:pt x="50006" y="120120"/>
                    <a:pt x="36512" y="128587"/>
                  </a:cubicBezTo>
                  <a:cubicBezTo>
                    <a:pt x="23018" y="137054"/>
                    <a:pt x="5292" y="145785"/>
                    <a:pt x="0" y="14446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5" name="フリーフォーム: 図形 474">
              <a:extLst>
                <a:ext uri="{FF2B5EF4-FFF2-40B4-BE49-F238E27FC236}">
                  <a16:creationId xmlns:a16="http://schemas.microsoft.com/office/drawing/2014/main" id="{0B6C6C5B-558C-4108-ABF0-EA2186CE9AC5}"/>
                </a:ext>
              </a:extLst>
            </p:cNvPr>
            <p:cNvSpPr/>
            <p:nvPr/>
          </p:nvSpPr>
          <p:spPr>
            <a:xfrm>
              <a:off x="4878388" y="2706688"/>
              <a:ext cx="47625" cy="92075"/>
            </a:xfrm>
            <a:custGeom>
              <a:avLst/>
              <a:gdLst>
                <a:gd name="connsiteX0" fmla="*/ 47625 w 47625"/>
                <a:gd name="connsiteY0" fmla="*/ 0 h 92075"/>
                <a:gd name="connsiteX1" fmla="*/ 20637 w 47625"/>
                <a:gd name="connsiteY1" fmla="*/ 79375 h 92075"/>
                <a:gd name="connsiteX2" fmla="*/ 0 w 47625"/>
                <a:gd name="connsiteY2" fmla="*/ 92075 h 9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5" h="92075">
                  <a:moveTo>
                    <a:pt x="47625" y="0"/>
                  </a:moveTo>
                  <a:cubicBezTo>
                    <a:pt x="38099" y="32014"/>
                    <a:pt x="28574" y="64029"/>
                    <a:pt x="20637" y="79375"/>
                  </a:cubicBezTo>
                  <a:cubicBezTo>
                    <a:pt x="12700" y="94721"/>
                    <a:pt x="2117" y="87577"/>
                    <a:pt x="0" y="920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6" name="フリーフォーム: 図形 475">
              <a:extLst>
                <a:ext uri="{FF2B5EF4-FFF2-40B4-BE49-F238E27FC236}">
                  <a16:creationId xmlns:a16="http://schemas.microsoft.com/office/drawing/2014/main" id="{2D7277E3-C4A0-49E3-A824-8221CE8D326A}"/>
                </a:ext>
              </a:extLst>
            </p:cNvPr>
            <p:cNvSpPr/>
            <p:nvPr/>
          </p:nvSpPr>
          <p:spPr>
            <a:xfrm>
              <a:off x="5719763" y="2825750"/>
              <a:ext cx="271462" cy="392113"/>
            </a:xfrm>
            <a:custGeom>
              <a:avLst/>
              <a:gdLst>
                <a:gd name="connsiteX0" fmla="*/ 0 w 271462"/>
                <a:gd name="connsiteY0" fmla="*/ 0 h 392113"/>
                <a:gd name="connsiteX1" fmla="*/ 179387 w 271462"/>
                <a:gd name="connsiteY1" fmla="*/ 87313 h 392113"/>
                <a:gd name="connsiteX2" fmla="*/ 271462 w 271462"/>
                <a:gd name="connsiteY2" fmla="*/ 392113 h 39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462" h="392113">
                  <a:moveTo>
                    <a:pt x="0" y="0"/>
                  </a:moveTo>
                  <a:cubicBezTo>
                    <a:pt x="67071" y="10980"/>
                    <a:pt x="134143" y="21961"/>
                    <a:pt x="179387" y="87313"/>
                  </a:cubicBezTo>
                  <a:cubicBezTo>
                    <a:pt x="224631" y="152665"/>
                    <a:pt x="257175" y="340255"/>
                    <a:pt x="271462" y="3921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7" name="フリーフォーム: 図形 476">
              <a:extLst>
                <a:ext uri="{FF2B5EF4-FFF2-40B4-BE49-F238E27FC236}">
                  <a16:creationId xmlns:a16="http://schemas.microsoft.com/office/drawing/2014/main" id="{1293DF78-E054-4EAF-8CE6-E5AF7598CE0C}"/>
                </a:ext>
              </a:extLst>
            </p:cNvPr>
            <p:cNvSpPr/>
            <p:nvPr/>
          </p:nvSpPr>
          <p:spPr>
            <a:xfrm>
              <a:off x="5910263" y="2936875"/>
              <a:ext cx="317500" cy="330200"/>
            </a:xfrm>
            <a:custGeom>
              <a:avLst/>
              <a:gdLst>
                <a:gd name="connsiteX0" fmla="*/ 0 w 317500"/>
                <a:gd name="connsiteY0" fmla="*/ 0 h 330200"/>
                <a:gd name="connsiteX1" fmla="*/ 163512 w 317500"/>
                <a:gd name="connsiteY1" fmla="*/ 49213 h 330200"/>
                <a:gd name="connsiteX2" fmla="*/ 215900 w 317500"/>
                <a:gd name="connsiteY2" fmla="*/ 90488 h 330200"/>
                <a:gd name="connsiteX3" fmla="*/ 266700 w 317500"/>
                <a:gd name="connsiteY3" fmla="*/ 179388 h 330200"/>
                <a:gd name="connsiteX4" fmla="*/ 317500 w 317500"/>
                <a:gd name="connsiteY4" fmla="*/ 3302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500" h="330200">
                  <a:moveTo>
                    <a:pt x="0" y="0"/>
                  </a:moveTo>
                  <a:cubicBezTo>
                    <a:pt x="63764" y="17066"/>
                    <a:pt x="127529" y="34132"/>
                    <a:pt x="163512" y="49213"/>
                  </a:cubicBezTo>
                  <a:cubicBezTo>
                    <a:pt x="199495" y="64294"/>
                    <a:pt x="198702" y="68792"/>
                    <a:pt x="215900" y="90488"/>
                  </a:cubicBezTo>
                  <a:cubicBezTo>
                    <a:pt x="233098" y="112184"/>
                    <a:pt x="249767" y="139436"/>
                    <a:pt x="266700" y="179388"/>
                  </a:cubicBezTo>
                  <a:cubicBezTo>
                    <a:pt x="283633" y="219340"/>
                    <a:pt x="308769" y="304271"/>
                    <a:pt x="317500" y="3302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8" name="フリーフォーム: 図形 477">
              <a:extLst>
                <a:ext uri="{FF2B5EF4-FFF2-40B4-BE49-F238E27FC236}">
                  <a16:creationId xmlns:a16="http://schemas.microsoft.com/office/drawing/2014/main" id="{CA2692F8-D8A0-4294-B2E0-C76AA2814911}"/>
                </a:ext>
              </a:extLst>
            </p:cNvPr>
            <p:cNvSpPr/>
            <p:nvPr/>
          </p:nvSpPr>
          <p:spPr>
            <a:xfrm>
              <a:off x="6165850" y="3071813"/>
              <a:ext cx="290513" cy="306387"/>
            </a:xfrm>
            <a:custGeom>
              <a:avLst/>
              <a:gdLst>
                <a:gd name="connsiteX0" fmla="*/ 0 w 290513"/>
                <a:gd name="connsiteY0" fmla="*/ 0 h 306387"/>
                <a:gd name="connsiteX1" fmla="*/ 131763 w 290513"/>
                <a:gd name="connsiteY1" fmla="*/ 38100 h 306387"/>
                <a:gd name="connsiteX2" fmla="*/ 246063 w 290513"/>
                <a:gd name="connsiteY2" fmla="*/ 127000 h 306387"/>
                <a:gd name="connsiteX3" fmla="*/ 290513 w 290513"/>
                <a:gd name="connsiteY3" fmla="*/ 306387 h 306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513" h="306387">
                  <a:moveTo>
                    <a:pt x="0" y="0"/>
                  </a:moveTo>
                  <a:cubicBezTo>
                    <a:pt x="45376" y="8466"/>
                    <a:pt x="90753" y="16933"/>
                    <a:pt x="131763" y="38100"/>
                  </a:cubicBezTo>
                  <a:cubicBezTo>
                    <a:pt x="172774" y="59267"/>
                    <a:pt x="219605" y="82286"/>
                    <a:pt x="246063" y="127000"/>
                  </a:cubicBezTo>
                  <a:cubicBezTo>
                    <a:pt x="272521" y="171714"/>
                    <a:pt x="268024" y="279664"/>
                    <a:pt x="290513" y="3063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9" name="フリーフォーム: 図形 478">
              <a:extLst>
                <a:ext uri="{FF2B5EF4-FFF2-40B4-BE49-F238E27FC236}">
                  <a16:creationId xmlns:a16="http://schemas.microsoft.com/office/drawing/2014/main" id="{99380DDF-311E-487A-A25F-B980F92EBB7F}"/>
                </a:ext>
              </a:extLst>
            </p:cNvPr>
            <p:cNvSpPr/>
            <p:nvPr/>
          </p:nvSpPr>
          <p:spPr>
            <a:xfrm>
              <a:off x="6329363" y="3106738"/>
              <a:ext cx="138112" cy="282575"/>
            </a:xfrm>
            <a:custGeom>
              <a:avLst/>
              <a:gdLst>
                <a:gd name="connsiteX0" fmla="*/ 0 w 138112"/>
                <a:gd name="connsiteY0" fmla="*/ 0 h 282575"/>
                <a:gd name="connsiteX1" fmla="*/ 101600 w 138112"/>
                <a:gd name="connsiteY1" fmla="*/ 55562 h 282575"/>
                <a:gd name="connsiteX2" fmla="*/ 134937 w 138112"/>
                <a:gd name="connsiteY2" fmla="*/ 219075 h 282575"/>
                <a:gd name="connsiteX3" fmla="*/ 138112 w 138112"/>
                <a:gd name="connsiteY3" fmla="*/ 28257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112" h="282575">
                  <a:moveTo>
                    <a:pt x="0" y="0"/>
                  </a:moveTo>
                  <a:cubicBezTo>
                    <a:pt x="39555" y="9525"/>
                    <a:pt x="79111" y="19050"/>
                    <a:pt x="101600" y="55562"/>
                  </a:cubicBezTo>
                  <a:cubicBezTo>
                    <a:pt x="124090" y="92075"/>
                    <a:pt x="128852" y="181240"/>
                    <a:pt x="134937" y="219075"/>
                  </a:cubicBezTo>
                  <a:cubicBezTo>
                    <a:pt x="141022" y="256911"/>
                    <a:pt x="133085" y="269081"/>
                    <a:pt x="138112" y="2825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0" name="フリーフォーム: 図形 479">
              <a:extLst>
                <a:ext uri="{FF2B5EF4-FFF2-40B4-BE49-F238E27FC236}">
                  <a16:creationId xmlns:a16="http://schemas.microsoft.com/office/drawing/2014/main" id="{BB10D2EF-CF35-4F66-8065-DF2FEB00BD6C}"/>
                </a:ext>
              </a:extLst>
            </p:cNvPr>
            <p:cNvSpPr/>
            <p:nvPr/>
          </p:nvSpPr>
          <p:spPr>
            <a:xfrm>
              <a:off x="6335713" y="3105150"/>
              <a:ext cx="284162" cy="333375"/>
            </a:xfrm>
            <a:custGeom>
              <a:avLst/>
              <a:gdLst>
                <a:gd name="connsiteX0" fmla="*/ 0 w 284162"/>
                <a:gd name="connsiteY0" fmla="*/ 0 h 333375"/>
                <a:gd name="connsiteX1" fmla="*/ 190500 w 284162"/>
                <a:gd name="connsiteY1" fmla="*/ 74613 h 333375"/>
                <a:gd name="connsiteX2" fmla="*/ 258762 w 284162"/>
                <a:gd name="connsiteY2" fmla="*/ 217488 h 333375"/>
                <a:gd name="connsiteX3" fmla="*/ 284162 w 284162"/>
                <a:gd name="connsiteY3" fmla="*/ 333375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4162" h="333375">
                  <a:moveTo>
                    <a:pt x="0" y="0"/>
                  </a:moveTo>
                  <a:cubicBezTo>
                    <a:pt x="73686" y="19182"/>
                    <a:pt x="147373" y="38365"/>
                    <a:pt x="190500" y="74613"/>
                  </a:cubicBezTo>
                  <a:cubicBezTo>
                    <a:pt x="233627" y="110861"/>
                    <a:pt x="243152" y="174361"/>
                    <a:pt x="258762" y="217488"/>
                  </a:cubicBezTo>
                  <a:cubicBezTo>
                    <a:pt x="274372" y="260615"/>
                    <a:pt x="282310" y="315383"/>
                    <a:pt x="284162" y="3333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1" name="フリーフォーム: 図形 480">
              <a:extLst>
                <a:ext uri="{FF2B5EF4-FFF2-40B4-BE49-F238E27FC236}">
                  <a16:creationId xmlns:a16="http://schemas.microsoft.com/office/drawing/2014/main" id="{4D21F895-7025-4A2E-B419-E72B6EA84C91}"/>
                </a:ext>
              </a:extLst>
            </p:cNvPr>
            <p:cNvSpPr/>
            <p:nvPr/>
          </p:nvSpPr>
          <p:spPr>
            <a:xfrm>
              <a:off x="6557963" y="3197225"/>
              <a:ext cx="179387" cy="285750"/>
            </a:xfrm>
            <a:custGeom>
              <a:avLst/>
              <a:gdLst>
                <a:gd name="connsiteX0" fmla="*/ 0 w 179387"/>
                <a:gd name="connsiteY0" fmla="*/ 0 h 285750"/>
                <a:gd name="connsiteX1" fmla="*/ 79375 w 179387"/>
                <a:gd name="connsiteY1" fmla="*/ 88900 h 285750"/>
                <a:gd name="connsiteX2" fmla="*/ 149225 w 179387"/>
                <a:gd name="connsiteY2" fmla="*/ 207963 h 285750"/>
                <a:gd name="connsiteX3" fmla="*/ 179387 w 179387"/>
                <a:gd name="connsiteY3" fmla="*/ 28575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387" h="285750">
                  <a:moveTo>
                    <a:pt x="0" y="0"/>
                  </a:moveTo>
                  <a:cubicBezTo>
                    <a:pt x="27252" y="27120"/>
                    <a:pt x="54504" y="54240"/>
                    <a:pt x="79375" y="88900"/>
                  </a:cubicBezTo>
                  <a:cubicBezTo>
                    <a:pt x="104246" y="123560"/>
                    <a:pt x="132556" y="175155"/>
                    <a:pt x="149225" y="207963"/>
                  </a:cubicBezTo>
                  <a:cubicBezTo>
                    <a:pt x="165894" y="240771"/>
                    <a:pt x="172640" y="263260"/>
                    <a:pt x="179387" y="2857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2" name="フリーフォーム: 図形 481">
              <a:extLst>
                <a:ext uri="{FF2B5EF4-FFF2-40B4-BE49-F238E27FC236}">
                  <a16:creationId xmlns:a16="http://schemas.microsoft.com/office/drawing/2014/main" id="{2BE6CF7C-C812-4559-9359-A86FA62FB947}"/>
                </a:ext>
              </a:extLst>
            </p:cNvPr>
            <p:cNvSpPr/>
            <p:nvPr/>
          </p:nvSpPr>
          <p:spPr>
            <a:xfrm>
              <a:off x="6570663" y="3194050"/>
              <a:ext cx="276225" cy="328613"/>
            </a:xfrm>
            <a:custGeom>
              <a:avLst/>
              <a:gdLst>
                <a:gd name="connsiteX0" fmla="*/ 0 w 276225"/>
                <a:gd name="connsiteY0" fmla="*/ 0 h 328613"/>
                <a:gd name="connsiteX1" fmla="*/ 112712 w 276225"/>
                <a:gd name="connsiteY1" fmla="*/ 58738 h 328613"/>
                <a:gd name="connsiteX2" fmla="*/ 222250 w 276225"/>
                <a:gd name="connsiteY2" fmla="*/ 206375 h 328613"/>
                <a:gd name="connsiteX3" fmla="*/ 276225 w 276225"/>
                <a:gd name="connsiteY3" fmla="*/ 328613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328613">
                  <a:moveTo>
                    <a:pt x="0" y="0"/>
                  </a:moveTo>
                  <a:cubicBezTo>
                    <a:pt x="37835" y="12171"/>
                    <a:pt x="75670" y="24342"/>
                    <a:pt x="112712" y="58738"/>
                  </a:cubicBezTo>
                  <a:cubicBezTo>
                    <a:pt x="149754" y="93134"/>
                    <a:pt x="194998" y="161396"/>
                    <a:pt x="222250" y="206375"/>
                  </a:cubicBezTo>
                  <a:cubicBezTo>
                    <a:pt x="249502" y="251354"/>
                    <a:pt x="262863" y="289983"/>
                    <a:pt x="276225" y="3286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3" name="フリーフォーム: 図形 482">
              <a:extLst>
                <a:ext uri="{FF2B5EF4-FFF2-40B4-BE49-F238E27FC236}">
                  <a16:creationId xmlns:a16="http://schemas.microsoft.com/office/drawing/2014/main" id="{DEF77055-734F-400C-BEEE-EC561F69AB1A}"/>
                </a:ext>
              </a:extLst>
            </p:cNvPr>
            <p:cNvSpPr/>
            <p:nvPr/>
          </p:nvSpPr>
          <p:spPr>
            <a:xfrm>
              <a:off x="6865938" y="3351213"/>
              <a:ext cx="149225" cy="236537"/>
            </a:xfrm>
            <a:custGeom>
              <a:avLst/>
              <a:gdLst>
                <a:gd name="connsiteX0" fmla="*/ 0 w 149225"/>
                <a:gd name="connsiteY0" fmla="*/ 0 h 236537"/>
                <a:gd name="connsiteX1" fmla="*/ 93662 w 149225"/>
                <a:gd name="connsiteY1" fmla="*/ 119062 h 236537"/>
                <a:gd name="connsiteX2" fmla="*/ 149225 w 149225"/>
                <a:gd name="connsiteY2" fmla="*/ 236537 h 236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225" h="236537">
                  <a:moveTo>
                    <a:pt x="0" y="0"/>
                  </a:moveTo>
                  <a:cubicBezTo>
                    <a:pt x="34395" y="39819"/>
                    <a:pt x="68791" y="79639"/>
                    <a:pt x="93662" y="119062"/>
                  </a:cubicBezTo>
                  <a:cubicBezTo>
                    <a:pt x="118533" y="158485"/>
                    <a:pt x="133879" y="197511"/>
                    <a:pt x="149225" y="23653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4" name="フリーフォーム: 図形 483">
              <a:extLst>
                <a:ext uri="{FF2B5EF4-FFF2-40B4-BE49-F238E27FC236}">
                  <a16:creationId xmlns:a16="http://schemas.microsoft.com/office/drawing/2014/main" id="{F4D29C3E-2B44-4C65-89A9-145C0754AA51}"/>
                </a:ext>
              </a:extLst>
            </p:cNvPr>
            <p:cNvSpPr/>
            <p:nvPr/>
          </p:nvSpPr>
          <p:spPr>
            <a:xfrm>
              <a:off x="5717117" y="3124200"/>
              <a:ext cx="2053166" cy="728133"/>
            </a:xfrm>
            <a:custGeom>
              <a:avLst/>
              <a:gdLst>
                <a:gd name="connsiteX0" fmla="*/ 0 w 2053166"/>
                <a:gd name="connsiteY0" fmla="*/ 0 h 728133"/>
                <a:gd name="connsiteX1" fmla="*/ 2053166 w 2053166"/>
                <a:gd name="connsiteY1" fmla="*/ 728133 h 728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53166" h="728133">
                  <a:moveTo>
                    <a:pt x="0" y="0"/>
                  </a:moveTo>
                  <a:lnTo>
                    <a:pt x="2053166" y="728133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5" name="フリーフォーム: 図形 484">
              <a:extLst>
                <a:ext uri="{FF2B5EF4-FFF2-40B4-BE49-F238E27FC236}">
                  <a16:creationId xmlns:a16="http://schemas.microsoft.com/office/drawing/2014/main" id="{8C36F617-6322-43D3-9471-37AAAF54F028}"/>
                </a:ext>
              </a:extLst>
            </p:cNvPr>
            <p:cNvSpPr/>
            <p:nvPr/>
          </p:nvSpPr>
          <p:spPr>
            <a:xfrm>
              <a:off x="5477933" y="3469217"/>
              <a:ext cx="2233084" cy="603250"/>
            </a:xfrm>
            <a:custGeom>
              <a:avLst/>
              <a:gdLst>
                <a:gd name="connsiteX0" fmla="*/ 0 w 2233084"/>
                <a:gd name="connsiteY0" fmla="*/ 0 h 603250"/>
                <a:gd name="connsiteX1" fmla="*/ 2233084 w 2233084"/>
                <a:gd name="connsiteY1" fmla="*/ 603250 h 60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33084" h="603250">
                  <a:moveTo>
                    <a:pt x="0" y="0"/>
                  </a:moveTo>
                  <a:lnTo>
                    <a:pt x="2233084" y="603250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6" name="フリーフォーム: 図形 485">
              <a:extLst>
                <a:ext uri="{FF2B5EF4-FFF2-40B4-BE49-F238E27FC236}">
                  <a16:creationId xmlns:a16="http://schemas.microsoft.com/office/drawing/2014/main" id="{E5679D6F-1968-450D-9BEE-238796B77209}"/>
                </a:ext>
              </a:extLst>
            </p:cNvPr>
            <p:cNvSpPr/>
            <p:nvPr/>
          </p:nvSpPr>
          <p:spPr>
            <a:xfrm>
              <a:off x="7393517" y="3367617"/>
              <a:ext cx="81470" cy="340783"/>
            </a:xfrm>
            <a:custGeom>
              <a:avLst/>
              <a:gdLst>
                <a:gd name="connsiteX0" fmla="*/ 69850 w 81470"/>
                <a:gd name="connsiteY0" fmla="*/ 0 h 340783"/>
                <a:gd name="connsiteX1" fmla="*/ 80433 w 81470"/>
                <a:gd name="connsiteY1" fmla="*/ 129116 h 340783"/>
                <a:gd name="connsiteX2" fmla="*/ 71966 w 81470"/>
                <a:gd name="connsiteY2" fmla="*/ 198966 h 340783"/>
                <a:gd name="connsiteX3" fmla="*/ 0 w 81470"/>
                <a:gd name="connsiteY3" fmla="*/ 340783 h 34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470" h="340783">
                  <a:moveTo>
                    <a:pt x="69850" y="0"/>
                  </a:moveTo>
                  <a:cubicBezTo>
                    <a:pt x="74965" y="47977"/>
                    <a:pt x="80080" y="95955"/>
                    <a:pt x="80433" y="129116"/>
                  </a:cubicBezTo>
                  <a:cubicBezTo>
                    <a:pt x="80786" y="162277"/>
                    <a:pt x="85371" y="163688"/>
                    <a:pt x="71966" y="198966"/>
                  </a:cubicBezTo>
                  <a:cubicBezTo>
                    <a:pt x="58561" y="234244"/>
                    <a:pt x="12700" y="322438"/>
                    <a:pt x="0" y="34078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7" name="フリーフォーム: 図形 486">
              <a:extLst>
                <a:ext uri="{FF2B5EF4-FFF2-40B4-BE49-F238E27FC236}">
                  <a16:creationId xmlns:a16="http://schemas.microsoft.com/office/drawing/2014/main" id="{A6D657A0-B61C-43B9-B3AD-184B3F1BEAD1}"/>
                </a:ext>
              </a:extLst>
            </p:cNvPr>
            <p:cNvSpPr/>
            <p:nvPr/>
          </p:nvSpPr>
          <p:spPr>
            <a:xfrm>
              <a:off x="7562850" y="3299883"/>
              <a:ext cx="279133" cy="448734"/>
            </a:xfrm>
            <a:custGeom>
              <a:avLst/>
              <a:gdLst>
                <a:gd name="connsiteX0" fmla="*/ 0 w 279133"/>
                <a:gd name="connsiteY0" fmla="*/ 0 h 448734"/>
                <a:gd name="connsiteX1" fmla="*/ 74083 w 279133"/>
                <a:gd name="connsiteY1" fmla="*/ 57150 h 448734"/>
                <a:gd name="connsiteX2" fmla="*/ 256117 w 279133"/>
                <a:gd name="connsiteY2" fmla="*/ 46567 h 448734"/>
                <a:gd name="connsiteX3" fmla="*/ 275167 w 279133"/>
                <a:gd name="connsiteY3" fmla="*/ 156634 h 448734"/>
                <a:gd name="connsiteX4" fmla="*/ 275167 w 279133"/>
                <a:gd name="connsiteY4" fmla="*/ 306917 h 448734"/>
                <a:gd name="connsiteX5" fmla="*/ 232833 w 279133"/>
                <a:gd name="connsiteY5" fmla="*/ 416984 h 448734"/>
                <a:gd name="connsiteX6" fmla="*/ 198967 w 279133"/>
                <a:gd name="connsiteY6" fmla="*/ 448734 h 44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133" h="448734">
                  <a:moveTo>
                    <a:pt x="0" y="0"/>
                  </a:moveTo>
                  <a:cubicBezTo>
                    <a:pt x="15698" y="24694"/>
                    <a:pt x="31397" y="49389"/>
                    <a:pt x="74083" y="57150"/>
                  </a:cubicBezTo>
                  <a:cubicBezTo>
                    <a:pt x="116769" y="64911"/>
                    <a:pt x="222603" y="29986"/>
                    <a:pt x="256117" y="46567"/>
                  </a:cubicBezTo>
                  <a:cubicBezTo>
                    <a:pt x="289631" y="63148"/>
                    <a:pt x="271992" y="113242"/>
                    <a:pt x="275167" y="156634"/>
                  </a:cubicBezTo>
                  <a:cubicBezTo>
                    <a:pt x="278342" y="200026"/>
                    <a:pt x="282223" y="263525"/>
                    <a:pt x="275167" y="306917"/>
                  </a:cubicBezTo>
                  <a:cubicBezTo>
                    <a:pt x="268111" y="350309"/>
                    <a:pt x="245533" y="393348"/>
                    <a:pt x="232833" y="416984"/>
                  </a:cubicBezTo>
                  <a:cubicBezTo>
                    <a:pt x="220133" y="440620"/>
                    <a:pt x="209550" y="444677"/>
                    <a:pt x="198967" y="448734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8" name="フリーフォーム: 図形 487">
              <a:extLst>
                <a:ext uri="{FF2B5EF4-FFF2-40B4-BE49-F238E27FC236}">
                  <a16:creationId xmlns:a16="http://schemas.microsoft.com/office/drawing/2014/main" id="{2078E603-7FE4-4280-8A73-6B78EA1530A8}"/>
                </a:ext>
              </a:extLst>
            </p:cNvPr>
            <p:cNvSpPr/>
            <p:nvPr/>
          </p:nvSpPr>
          <p:spPr>
            <a:xfrm>
              <a:off x="7594600" y="2618317"/>
              <a:ext cx="218017" cy="643466"/>
            </a:xfrm>
            <a:custGeom>
              <a:avLst/>
              <a:gdLst>
                <a:gd name="connsiteX0" fmla="*/ 218017 w 218017"/>
                <a:gd name="connsiteY0" fmla="*/ 0 h 643466"/>
                <a:gd name="connsiteX1" fmla="*/ 175683 w 218017"/>
                <a:gd name="connsiteY1" fmla="*/ 162983 h 643466"/>
                <a:gd name="connsiteX2" fmla="*/ 97367 w 218017"/>
                <a:gd name="connsiteY2" fmla="*/ 469900 h 643466"/>
                <a:gd name="connsiteX3" fmla="*/ 0 w 218017"/>
                <a:gd name="connsiteY3" fmla="*/ 643466 h 64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17" h="643466">
                  <a:moveTo>
                    <a:pt x="218017" y="0"/>
                  </a:moveTo>
                  <a:cubicBezTo>
                    <a:pt x="206904" y="42333"/>
                    <a:pt x="195791" y="84666"/>
                    <a:pt x="175683" y="162983"/>
                  </a:cubicBezTo>
                  <a:cubicBezTo>
                    <a:pt x="155575" y="241300"/>
                    <a:pt x="126648" y="389819"/>
                    <a:pt x="97367" y="469900"/>
                  </a:cubicBezTo>
                  <a:cubicBezTo>
                    <a:pt x="68086" y="549981"/>
                    <a:pt x="17639" y="615597"/>
                    <a:pt x="0" y="643466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9" name="フリーフォーム: 図形 488">
              <a:extLst>
                <a:ext uri="{FF2B5EF4-FFF2-40B4-BE49-F238E27FC236}">
                  <a16:creationId xmlns:a16="http://schemas.microsoft.com/office/drawing/2014/main" id="{447793C6-D445-4EC4-BED2-5402691423B7}"/>
                </a:ext>
              </a:extLst>
            </p:cNvPr>
            <p:cNvSpPr/>
            <p:nvPr/>
          </p:nvSpPr>
          <p:spPr>
            <a:xfrm>
              <a:off x="6551083" y="2743200"/>
              <a:ext cx="169334" cy="501650"/>
            </a:xfrm>
            <a:custGeom>
              <a:avLst/>
              <a:gdLst>
                <a:gd name="connsiteX0" fmla="*/ 0 w 169334"/>
                <a:gd name="connsiteY0" fmla="*/ 0 h 501650"/>
                <a:gd name="connsiteX1" fmla="*/ 44450 w 169334"/>
                <a:gd name="connsiteY1" fmla="*/ 186267 h 501650"/>
                <a:gd name="connsiteX2" fmla="*/ 122767 w 169334"/>
                <a:gd name="connsiteY2" fmla="*/ 429683 h 501650"/>
                <a:gd name="connsiteX3" fmla="*/ 169334 w 169334"/>
                <a:gd name="connsiteY3" fmla="*/ 501650 h 50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334" h="501650">
                  <a:moveTo>
                    <a:pt x="0" y="0"/>
                  </a:moveTo>
                  <a:cubicBezTo>
                    <a:pt x="11994" y="57326"/>
                    <a:pt x="23989" y="114653"/>
                    <a:pt x="44450" y="186267"/>
                  </a:cubicBezTo>
                  <a:cubicBezTo>
                    <a:pt x="64911" y="257881"/>
                    <a:pt x="101953" y="377119"/>
                    <a:pt x="122767" y="429683"/>
                  </a:cubicBezTo>
                  <a:cubicBezTo>
                    <a:pt x="143581" y="482247"/>
                    <a:pt x="159104" y="488244"/>
                    <a:pt x="169334" y="5016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0" name="フリーフォーム: 図形 489">
              <a:extLst>
                <a:ext uri="{FF2B5EF4-FFF2-40B4-BE49-F238E27FC236}">
                  <a16:creationId xmlns:a16="http://schemas.microsoft.com/office/drawing/2014/main" id="{928BC74A-C4B8-499A-83AE-7F79AD3EF620}"/>
                </a:ext>
              </a:extLst>
            </p:cNvPr>
            <p:cNvSpPr/>
            <p:nvPr/>
          </p:nvSpPr>
          <p:spPr>
            <a:xfrm>
              <a:off x="7203017" y="3266017"/>
              <a:ext cx="393700" cy="177800"/>
            </a:xfrm>
            <a:custGeom>
              <a:avLst/>
              <a:gdLst>
                <a:gd name="connsiteX0" fmla="*/ 393700 w 393700"/>
                <a:gd name="connsiteY0" fmla="*/ 0 h 177800"/>
                <a:gd name="connsiteX1" fmla="*/ 218016 w 393700"/>
                <a:gd name="connsiteY1" fmla="*/ 97366 h 177800"/>
                <a:gd name="connsiteX2" fmla="*/ 0 w 393700"/>
                <a:gd name="connsiteY2" fmla="*/ 17780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3700" h="177800">
                  <a:moveTo>
                    <a:pt x="393700" y="0"/>
                  </a:moveTo>
                  <a:cubicBezTo>
                    <a:pt x="338666" y="33866"/>
                    <a:pt x="283633" y="67733"/>
                    <a:pt x="218016" y="97366"/>
                  </a:cubicBezTo>
                  <a:cubicBezTo>
                    <a:pt x="152399" y="126999"/>
                    <a:pt x="76199" y="152399"/>
                    <a:pt x="0" y="1778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1" name="フリーフォーム: 図形 490">
              <a:extLst>
                <a:ext uri="{FF2B5EF4-FFF2-40B4-BE49-F238E27FC236}">
                  <a16:creationId xmlns:a16="http://schemas.microsoft.com/office/drawing/2014/main" id="{3E7A0C65-6535-4E48-805A-82DE6148E2F0}"/>
                </a:ext>
              </a:extLst>
            </p:cNvPr>
            <p:cNvSpPr/>
            <p:nvPr/>
          </p:nvSpPr>
          <p:spPr>
            <a:xfrm>
              <a:off x="6716183" y="3242733"/>
              <a:ext cx="501391" cy="219264"/>
            </a:xfrm>
            <a:custGeom>
              <a:avLst/>
              <a:gdLst>
                <a:gd name="connsiteX0" fmla="*/ 0 w 501391"/>
                <a:gd name="connsiteY0" fmla="*/ 0 h 219264"/>
                <a:gd name="connsiteX1" fmla="*/ 127000 w 501391"/>
                <a:gd name="connsiteY1" fmla="*/ 88900 h 219264"/>
                <a:gd name="connsiteX2" fmla="*/ 461434 w 501391"/>
                <a:gd name="connsiteY2" fmla="*/ 209550 h 219264"/>
                <a:gd name="connsiteX3" fmla="*/ 482600 w 501391"/>
                <a:gd name="connsiteY3" fmla="*/ 203200 h 21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1391" h="219264">
                  <a:moveTo>
                    <a:pt x="0" y="0"/>
                  </a:moveTo>
                  <a:cubicBezTo>
                    <a:pt x="25047" y="26987"/>
                    <a:pt x="50094" y="53975"/>
                    <a:pt x="127000" y="88900"/>
                  </a:cubicBezTo>
                  <a:cubicBezTo>
                    <a:pt x="203906" y="123825"/>
                    <a:pt x="402167" y="190500"/>
                    <a:pt x="461434" y="209550"/>
                  </a:cubicBezTo>
                  <a:cubicBezTo>
                    <a:pt x="520701" y="228600"/>
                    <a:pt x="501650" y="215900"/>
                    <a:pt x="482600" y="2032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2" name="フリーフォーム: 図形 491">
              <a:extLst>
                <a:ext uri="{FF2B5EF4-FFF2-40B4-BE49-F238E27FC236}">
                  <a16:creationId xmlns:a16="http://schemas.microsoft.com/office/drawing/2014/main" id="{3235DCC1-25B7-45ED-B063-A947B5E3D5A3}"/>
                </a:ext>
              </a:extLst>
            </p:cNvPr>
            <p:cNvSpPr/>
            <p:nvPr/>
          </p:nvSpPr>
          <p:spPr>
            <a:xfrm>
              <a:off x="6995583" y="3168650"/>
              <a:ext cx="370833" cy="112223"/>
            </a:xfrm>
            <a:custGeom>
              <a:avLst/>
              <a:gdLst>
                <a:gd name="connsiteX0" fmla="*/ 0 w 370833"/>
                <a:gd name="connsiteY0" fmla="*/ 50800 h 112223"/>
                <a:gd name="connsiteX1" fmla="*/ 74084 w 370833"/>
                <a:gd name="connsiteY1" fmla="*/ 112183 h 112223"/>
                <a:gd name="connsiteX2" fmla="*/ 328084 w 370833"/>
                <a:gd name="connsiteY2" fmla="*/ 59267 h 112223"/>
                <a:gd name="connsiteX3" fmla="*/ 368300 w 370833"/>
                <a:gd name="connsiteY3" fmla="*/ 0 h 112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833" h="112223">
                  <a:moveTo>
                    <a:pt x="0" y="50800"/>
                  </a:moveTo>
                  <a:cubicBezTo>
                    <a:pt x="9701" y="80786"/>
                    <a:pt x="19403" y="110772"/>
                    <a:pt x="74084" y="112183"/>
                  </a:cubicBezTo>
                  <a:cubicBezTo>
                    <a:pt x="128765" y="113594"/>
                    <a:pt x="279048" y="77964"/>
                    <a:pt x="328084" y="59267"/>
                  </a:cubicBezTo>
                  <a:cubicBezTo>
                    <a:pt x="377120" y="40570"/>
                    <a:pt x="372710" y="20285"/>
                    <a:pt x="368300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3" name="フリーフォーム: 図形 492">
              <a:extLst>
                <a:ext uri="{FF2B5EF4-FFF2-40B4-BE49-F238E27FC236}">
                  <a16:creationId xmlns:a16="http://schemas.microsoft.com/office/drawing/2014/main" id="{9C7C17FD-E467-433F-B125-B368B9A20D25}"/>
                </a:ext>
              </a:extLst>
            </p:cNvPr>
            <p:cNvSpPr/>
            <p:nvPr/>
          </p:nvSpPr>
          <p:spPr>
            <a:xfrm>
              <a:off x="7126817" y="3104793"/>
              <a:ext cx="76200" cy="61621"/>
            </a:xfrm>
            <a:custGeom>
              <a:avLst/>
              <a:gdLst>
                <a:gd name="connsiteX0" fmla="*/ 0 w 76200"/>
                <a:gd name="connsiteY0" fmla="*/ 61621 h 61621"/>
                <a:gd name="connsiteX1" fmla="*/ 21166 w 76200"/>
                <a:gd name="connsiteY1" fmla="*/ 10821 h 61621"/>
                <a:gd name="connsiteX2" fmla="*/ 57150 w 76200"/>
                <a:gd name="connsiteY2" fmla="*/ 238 h 61621"/>
                <a:gd name="connsiteX3" fmla="*/ 76200 w 76200"/>
                <a:gd name="connsiteY3" fmla="*/ 4471 h 61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61621">
                  <a:moveTo>
                    <a:pt x="0" y="61621"/>
                  </a:moveTo>
                  <a:cubicBezTo>
                    <a:pt x="5820" y="41336"/>
                    <a:pt x="11641" y="21051"/>
                    <a:pt x="21166" y="10821"/>
                  </a:cubicBezTo>
                  <a:cubicBezTo>
                    <a:pt x="30691" y="590"/>
                    <a:pt x="47978" y="1296"/>
                    <a:pt x="57150" y="238"/>
                  </a:cubicBezTo>
                  <a:cubicBezTo>
                    <a:pt x="66322" y="-820"/>
                    <a:pt x="71261" y="1825"/>
                    <a:pt x="76200" y="4471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4" name="フリーフォーム: 図形 493">
              <a:extLst>
                <a:ext uri="{FF2B5EF4-FFF2-40B4-BE49-F238E27FC236}">
                  <a16:creationId xmlns:a16="http://schemas.microsoft.com/office/drawing/2014/main" id="{8CE679B7-1D66-47D4-B946-F8C759241727}"/>
                </a:ext>
              </a:extLst>
            </p:cNvPr>
            <p:cNvSpPr/>
            <p:nvPr/>
          </p:nvSpPr>
          <p:spPr>
            <a:xfrm>
              <a:off x="6682184" y="2658533"/>
              <a:ext cx="241433" cy="370417"/>
            </a:xfrm>
            <a:custGeom>
              <a:avLst/>
              <a:gdLst>
                <a:gd name="connsiteX0" fmla="*/ 91149 w 241433"/>
                <a:gd name="connsiteY0" fmla="*/ 0 h 370417"/>
                <a:gd name="connsiteX1" fmla="*/ 17066 w 241433"/>
                <a:gd name="connsiteY1" fmla="*/ 48684 h 370417"/>
                <a:gd name="connsiteX2" fmla="*/ 2249 w 241433"/>
                <a:gd name="connsiteY2" fmla="*/ 114300 h 370417"/>
                <a:gd name="connsiteX3" fmla="*/ 6483 w 241433"/>
                <a:gd name="connsiteY3" fmla="*/ 201084 h 370417"/>
                <a:gd name="connsiteX4" fmla="*/ 61516 w 241433"/>
                <a:gd name="connsiteY4" fmla="*/ 334434 h 370417"/>
                <a:gd name="connsiteX5" fmla="*/ 199099 w 241433"/>
                <a:gd name="connsiteY5" fmla="*/ 357717 h 370417"/>
                <a:gd name="connsiteX6" fmla="*/ 241433 w 241433"/>
                <a:gd name="connsiteY6" fmla="*/ 370417 h 370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433" h="370417">
                  <a:moveTo>
                    <a:pt x="91149" y="0"/>
                  </a:moveTo>
                  <a:cubicBezTo>
                    <a:pt x="61516" y="14817"/>
                    <a:pt x="31883" y="29634"/>
                    <a:pt x="17066" y="48684"/>
                  </a:cubicBezTo>
                  <a:cubicBezTo>
                    <a:pt x="2249" y="67734"/>
                    <a:pt x="4013" y="88900"/>
                    <a:pt x="2249" y="114300"/>
                  </a:cubicBezTo>
                  <a:cubicBezTo>
                    <a:pt x="485" y="139700"/>
                    <a:pt x="-3395" y="164395"/>
                    <a:pt x="6483" y="201084"/>
                  </a:cubicBezTo>
                  <a:cubicBezTo>
                    <a:pt x="16361" y="237773"/>
                    <a:pt x="29413" y="308329"/>
                    <a:pt x="61516" y="334434"/>
                  </a:cubicBezTo>
                  <a:cubicBezTo>
                    <a:pt x="93619" y="360540"/>
                    <a:pt x="169113" y="351720"/>
                    <a:pt x="199099" y="357717"/>
                  </a:cubicBezTo>
                  <a:cubicBezTo>
                    <a:pt x="229085" y="363714"/>
                    <a:pt x="235259" y="367065"/>
                    <a:pt x="241433" y="37041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5" name="フリーフォーム: 図形 494">
              <a:extLst>
                <a:ext uri="{FF2B5EF4-FFF2-40B4-BE49-F238E27FC236}">
                  <a16:creationId xmlns:a16="http://schemas.microsoft.com/office/drawing/2014/main" id="{2EC6D299-45F8-4F30-8DD3-7B98020831E2}"/>
                </a:ext>
              </a:extLst>
            </p:cNvPr>
            <p:cNvSpPr/>
            <p:nvPr/>
          </p:nvSpPr>
          <p:spPr>
            <a:xfrm>
              <a:off x="7397750" y="2690283"/>
              <a:ext cx="273129" cy="326467"/>
            </a:xfrm>
            <a:custGeom>
              <a:avLst/>
              <a:gdLst>
                <a:gd name="connsiteX0" fmla="*/ 207433 w 273129"/>
                <a:gd name="connsiteY0" fmla="*/ 0 h 326467"/>
                <a:gd name="connsiteX1" fmla="*/ 268817 w 273129"/>
                <a:gd name="connsiteY1" fmla="*/ 80434 h 326467"/>
                <a:gd name="connsiteX2" fmla="*/ 260350 w 273129"/>
                <a:gd name="connsiteY2" fmla="*/ 175684 h 326467"/>
                <a:gd name="connsiteX3" fmla="*/ 198967 w 273129"/>
                <a:gd name="connsiteY3" fmla="*/ 315384 h 326467"/>
                <a:gd name="connsiteX4" fmla="*/ 114300 w 273129"/>
                <a:gd name="connsiteY4" fmla="*/ 317500 h 326467"/>
                <a:gd name="connsiteX5" fmla="*/ 0 w 273129"/>
                <a:gd name="connsiteY5" fmla="*/ 321734 h 32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3129" h="326467">
                  <a:moveTo>
                    <a:pt x="207433" y="0"/>
                  </a:moveTo>
                  <a:cubicBezTo>
                    <a:pt x="233715" y="25576"/>
                    <a:pt x="259998" y="51153"/>
                    <a:pt x="268817" y="80434"/>
                  </a:cubicBezTo>
                  <a:cubicBezTo>
                    <a:pt x="277636" y="109715"/>
                    <a:pt x="271992" y="136526"/>
                    <a:pt x="260350" y="175684"/>
                  </a:cubicBezTo>
                  <a:cubicBezTo>
                    <a:pt x="248708" y="214842"/>
                    <a:pt x="223309" y="291748"/>
                    <a:pt x="198967" y="315384"/>
                  </a:cubicBezTo>
                  <a:cubicBezTo>
                    <a:pt x="174625" y="339020"/>
                    <a:pt x="114300" y="317500"/>
                    <a:pt x="114300" y="317500"/>
                  </a:cubicBezTo>
                  <a:cubicBezTo>
                    <a:pt x="81139" y="318558"/>
                    <a:pt x="19403" y="319617"/>
                    <a:pt x="0" y="321734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6" name="フリーフォーム: 図形 495">
              <a:extLst>
                <a:ext uri="{FF2B5EF4-FFF2-40B4-BE49-F238E27FC236}">
                  <a16:creationId xmlns:a16="http://schemas.microsoft.com/office/drawing/2014/main" id="{CAEAA87E-CC8A-48C0-9253-8E3FA1D8985D}"/>
                </a:ext>
              </a:extLst>
            </p:cNvPr>
            <p:cNvSpPr/>
            <p:nvPr/>
          </p:nvSpPr>
          <p:spPr>
            <a:xfrm>
              <a:off x="6670675" y="2495077"/>
              <a:ext cx="142875" cy="117948"/>
            </a:xfrm>
            <a:custGeom>
              <a:avLst/>
              <a:gdLst>
                <a:gd name="connsiteX0" fmla="*/ 0 w 142875"/>
                <a:gd name="connsiteY0" fmla="*/ 117948 h 117948"/>
                <a:gd name="connsiteX1" fmla="*/ 44450 w 142875"/>
                <a:gd name="connsiteY1" fmla="*/ 57623 h 117948"/>
                <a:gd name="connsiteX2" fmla="*/ 90488 w 142875"/>
                <a:gd name="connsiteY2" fmla="*/ 5236 h 117948"/>
                <a:gd name="connsiteX3" fmla="*/ 109538 w 142875"/>
                <a:gd name="connsiteY3" fmla="*/ 3648 h 117948"/>
                <a:gd name="connsiteX4" fmla="*/ 142875 w 142875"/>
                <a:gd name="connsiteY4" fmla="*/ 21111 h 11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75" h="117948">
                  <a:moveTo>
                    <a:pt x="0" y="117948"/>
                  </a:moveTo>
                  <a:cubicBezTo>
                    <a:pt x="14684" y="97178"/>
                    <a:pt x="29369" y="76408"/>
                    <a:pt x="44450" y="57623"/>
                  </a:cubicBezTo>
                  <a:cubicBezTo>
                    <a:pt x="59531" y="38838"/>
                    <a:pt x="79640" y="14232"/>
                    <a:pt x="90488" y="5236"/>
                  </a:cubicBezTo>
                  <a:cubicBezTo>
                    <a:pt x="101336" y="-3760"/>
                    <a:pt x="100807" y="1002"/>
                    <a:pt x="109538" y="3648"/>
                  </a:cubicBezTo>
                  <a:cubicBezTo>
                    <a:pt x="118269" y="6294"/>
                    <a:pt x="130572" y="13702"/>
                    <a:pt x="142875" y="21111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7" name="フリーフォーム: 図形 496">
              <a:extLst>
                <a:ext uri="{FF2B5EF4-FFF2-40B4-BE49-F238E27FC236}">
                  <a16:creationId xmlns:a16="http://schemas.microsoft.com/office/drawing/2014/main" id="{52047832-680F-4EA7-BC1E-170D0A71F83D}"/>
                </a:ext>
              </a:extLst>
            </p:cNvPr>
            <p:cNvSpPr/>
            <p:nvPr/>
          </p:nvSpPr>
          <p:spPr>
            <a:xfrm>
              <a:off x="6673850" y="2608937"/>
              <a:ext cx="444500" cy="275551"/>
            </a:xfrm>
            <a:custGeom>
              <a:avLst/>
              <a:gdLst>
                <a:gd name="connsiteX0" fmla="*/ 0 w 444500"/>
                <a:gd name="connsiteY0" fmla="*/ 12026 h 275551"/>
                <a:gd name="connsiteX1" fmla="*/ 84138 w 444500"/>
                <a:gd name="connsiteY1" fmla="*/ 5676 h 275551"/>
                <a:gd name="connsiteX2" fmla="*/ 217488 w 444500"/>
                <a:gd name="connsiteY2" fmla="*/ 83463 h 275551"/>
                <a:gd name="connsiteX3" fmla="*/ 323850 w 444500"/>
                <a:gd name="connsiteY3" fmla="*/ 172363 h 275551"/>
                <a:gd name="connsiteX4" fmla="*/ 444500 w 444500"/>
                <a:gd name="connsiteY4" fmla="*/ 275551 h 275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500" h="275551">
                  <a:moveTo>
                    <a:pt x="0" y="12026"/>
                  </a:moveTo>
                  <a:cubicBezTo>
                    <a:pt x="23945" y="2898"/>
                    <a:pt x="47890" y="-6230"/>
                    <a:pt x="84138" y="5676"/>
                  </a:cubicBezTo>
                  <a:cubicBezTo>
                    <a:pt x="120386" y="17582"/>
                    <a:pt x="177536" y="55682"/>
                    <a:pt x="217488" y="83463"/>
                  </a:cubicBezTo>
                  <a:cubicBezTo>
                    <a:pt x="257440" y="111244"/>
                    <a:pt x="323850" y="172363"/>
                    <a:pt x="323850" y="172363"/>
                  </a:cubicBezTo>
                  <a:cubicBezTo>
                    <a:pt x="361685" y="204378"/>
                    <a:pt x="426244" y="258353"/>
                    <a:pt x="444500" y="275551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8" name="フリーフォーム: 図形 497">
              <a:extLst>
                <a:ext uri="{FF2B5EF4-FFF2-40B4-BE49-F238E27FC236}">
                  <a16:creationId xmlns:a16="http://schemas.microsoft.com/office/drawing/2014/main" id="{DF30C2A4-D091-4F76-99F9-CF559C56CB98}"/>
                </a:ext>
              </a:extLst>
            </p:cNvPr>
            <p:cNvSpPr/>
            <p:nvPr/>
          </p:nvSpPr>
          <p:spPr>
            <a:xfrm>
              <a:off x="7237413" y="2540000"/>
              <a:ext cx="411162" cy="336550"/>
            </a:xfrm>
            <a:custGeom>
              <a:avLst/>
              <a:gdLst>
                <a:gd name="connsiteX0" fmla="*/ 0 w 411162"/>
                <a:gd name="connsiteY0" fmla="*/ 336550 h 336550"/>
                <a:gd name="connsiteX1" fmla="*/ 46037 w 411162"/>
                <a:gd name="connsiteY1" fmla="*/ 269875 h 336550"/>
                <a:gd name="connsiteX2" fmla="*/ 249237 w 411162"/>
                <a:gd name="connsiteY2" fmla="*/ 111125 h 336550"/>
                <a:gd name="connsiteX3" fmla="*/ 411162 w 411162"/>
                <a:gd name="connsiteY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1162" h="336550">
                  <a:moveTo>
                    <a:pt x="0" y="336550"/>
                  </a:moveTo>
                  <a:cubicBezTo>
                    <a:pt x="2249" y="321998"/>
                    <a:pt x="4498" y="307446"/>
                    <a:pt x="46037" y="269875"/>
                  </a:cubicBezTo>
                  <a:cubicBezTo>
                    <a:pt x="87577" y="232304"/>
                    <a:pt x="188383" y="156104"/>
                    <a:pt x="249237" y="111125"/>
                  </a:cubicBezTo>
                  <a:cubicBezTo>
                    <a:pt x="310091" y="66146"/>
                    <a:pt x="360626" y="33073"/>
                    <a:pt x="411162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9" name="フリーフォーム: 図形 498">
              <a:extLst>
                <a:ext uri="{FF2B5EF4-FFF2-40B4-BE49-F238E27FC236}">
                  <a16:creationId xmlns:a16="http://schemas.microsoft.com/office/drawing/2014/main" id="{FF205F54-ECA0-4A60-BE49-CFA32E9547EB}"/>
                </a:ext>
              </a:extLst>
            </p:cNvPr>
            <p:cNvSpPr/>
            <p:nvPr/>
          </p:nvSpPr>
          <p:spPr>
            <a:xfrm>
              <a:off x="7654925" y="2543175"/>
              <a:ext cx="57150" cy="111125"/>
            </a:xfrm>
            <a:custGeom>
              <a:avLst/>
              <a:gdLst>
                <a:gd name="connsiteX0" fmla="*/ 0 w 57150"/>
                <a:gd name="connsiteY0" fmla="*/ 0 h 111125"/>
                <a:gd name="connsiteX1" fmla="*/ 57150 w 57150"/>
                <a:gd name="connsiteY1" fmla="*/ 111125 h 11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150" h="111125">
                  <a:moveTo>
                    <a:pt x="0" y="0"/>
                  </a:moveTo>
                  <a:cubicBezTo>
                    <a:pt x="22754" y="46566"/>
                    <a:pt x="45508" y="93133"/>
                    <a:pt x="57150" y="1111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0" name="フリーフォーム: 図形 499">
              <a:extLst>
                <a:ext uri="{FF2B5EF4-FFF2-40B4-BE49-F238E27FC236}">
                  <a16:creationId xmlns:a16="http://schemas.microsoft.com/office/drawing/2014/main" id="{48505757-B950-42F8-8A8F-A222A7DF9771}"/>
                </a:ext>
              </a:extLst>
            </p:cNvPr>
            <p:cNvSpPr/>
            <p:nvPr/>
          </p:nvSpPr>
          <p:spPr>
            <a:xfrm>
              <a:off x="7245350" y="2657475"/>
              <a:ext cx="465138" cy="217488"/>
            </a:xfrm>
            <a:custGeom>
              <a:avLst/>
              <a:gdLst>
                <a:gd name="connsiteX0" fmla="*/ 0 w 465138"/>
                <a:gd name="connsiteY0" fmla="*/ 217488 h 217488"/>
                <a:gd name="connsiteX1" fmla="*/ 123825 w 465138"/>
                <a:gd name="connsiteY1" fmla="*/ 130175 h 217488"/>
                <a:gd name="connsiteX2" fmla="*/ 274638 w 465138"/>
                <a:gd name="connsiteY2" fmla="*/ 53975 h 217488"/>
                <a:gd name="connsiteX3" fmla="*/ 407988 w 465138"/>
                <a:gd name="connsiteY3" fmla="*/ 9525 h 217488"/>
                <a:gd name="connsiteX4" fmla="*/ 465138 w 465138"/>
                <a:gd name="connsiteY4" fmla="*/ 0 h 217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5138" h="217488">
                  <a:moveTo>
                    <a:pt x="0" y="217488"/>
                  </a:moveTo>
                  <a:cubicBezTo>
                    <a:pt x="39026" y="187457"/>
                    <a:pt x="78052" y="157427"/>
                    <a:pt x="123825" y="130175"/>
                  </a:cubicBezTo>
                  <a:cubicBezTo>
                    <a:pt x="169598" y="102923"/>
                    <a:pt x="227278" y="74083"/>
                    <a:pt x="274638" y="53975"/>
                  </a:cubicBezTo>
                  <a:cubicBezTo>
                    <a:pt x="321998" y="33867"/>
                    <a:pt x="376238" y="18521"/>
                    <a:pt x="407988" y="9525"/>
                  </a:cubicBezTo>
                  <a:cubicBezTo>
                    <a:pt x="439738" y="529"/>
                    <a:pt x="452438" y="264"/>
                    <a:pt x="465138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1" name="フリーフォーム: 図形 500">
              <a:extLst>
                <a:ext uri="{FF2B5EF4-FFF2-40B4-BE49-F238E27FC236}">
                  <a16:creationId xmlns:a16="http://schemas.microsoft.com/office/drawing/2014/main" id="{159BDE16-F2F0-4A7D-97DC-39A008826930}"/>
                </a:ext>
              </a:extLst>
            </p:cNvPr>
            <p:cNvSpPr/>
            <p:nvPr/>
          </p:nvSpPr>
          <p:spPr>
            <a:xfrm>
              <a:off x="7277100" y="2792413"/>
              <a:ext cx="100013" cy="133898"/>
            </a:xfrm>
            <a:custGeom>
              <a:avLst/>
              <a:gdLst>
                <a:gd name="connsiteX0" fmla="*/ 100013 w 100013"/>
                <a:gd name="connsiteY0" fmla="*/ 0 h 133898"/>
                <a:gd name="connsiteX1" fmla="*/ 88900 w 100013"/>
                <a:gd name="connsiteY1" fmla="*/ 93662 h 133898"/>
                <a:gd name="connsiteX2" fmla="*/ 50800 w 100013"/>
                <a:gd name="connsiteY2" fmla="*/ 130175 h 133898"/>
                <a:gd name="connsiteX3" fmla="*/ 31750 w 100013"/>
                <a:gd name="connsiteY3" fmla="*/ 130175 h 133898"/>
                <a:gd name="connsiteX4" fmla="*/ 11113 w 100013"/>
                <a:gd name="connsiteY4" fmla="*/ 107950 h 133898"/>
                <a:gd name="connsiteX5" fmla="*/ 0 w 100013"/>
                <a:gd name="connsiteY5" fmla="*/ 61912 h 13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13" h="133898">
                  <a:moveTo>
                    <a:pt x="100013" y="0"/>
                  </a:moveTo>
                  <a:cubicBezTo>
                    <a:pt x="98557" y="35983"/>
                    <a:pt x="97102" y="71966"/>
                    <a:pt x="88900" y="93662"/>
                  </a:cubicBezTo>
                  <a:cubicBezTo>
                    <a:pt x="80698" y="115358"/>
                    <a:pt x="60325" y="124090"/>
                    <a:pt x="50800" y="130175"/>
                  </a:cubicBezTo>
                  <a:cubicBezTo>
                    <a:pt x="41275" y="136260"/>
                    <a:pt x="38364" y="133879"/>
                    <a:pt x="31750" y="130175"/>
                  </a:cubicBezTo>
                  <a:cubicBezTo>
                    <a:pt x="25136" y="126471"/>
                    <a:pt x="16405" y="119327"/>
                    <a:pt x="11113" y="107950"/>
                  </a:cubicBezTo>
                  <a:cubicBezTo>
                    <a:pt x="5821" y="96573"/>
                    <a:pt x="1852" y="73024"/>
                    <a:pt x="0" y="619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2" name="フリーフォーム: 図形 501">
              <a:extLst>
                <a:ext uri="{FF2B5EF4-FFF2-40B4-BE49-F238E27FC236}">
                  <a16:creationId xmlns:a16="http://schemas.microsoft.com/office/drawing/2014/main" id="{750C9F3A-B315-4C54-8D40-04D579BFB3DC}"/>
                </a:ext>
              </a:extLst>
            </p:cNvPr>
            <p:cNvSpPr/>
            <p:nvPr/>
          </p:nvSpPr>
          <p:spPr>
            <a:xfrm>
              <a:off x="6988175" y="2786063"/>
              <a:ext cx="98425" cy="148156"/>
            </a:xfrm>
            <a:custGeom>
              <a:avLst/>
              <a:gdLst>
                <a:gd name="connsiteX0" fmla="*/ 11113 w 98425"/>
                <a:gd name="connsiteY0" fmla="*/ 0 h 148156"/>
                <a:gd name="connsiteX1" fmla="*/ 0 w 98425"/>
                <a:gd name="connsiteY1" fmla="*/ 71437 h 148156"/>
                <a:gd name="connsiteX2" fmla="*/ 11113 w 98425"/>
                <a:gd name="connsiteY2" fmla="*/ 103187 h 148156"/>
                <a:gd name="connsiteX3" fmla="*/ 58738 w 98425"/>
                <a:gd name="connsiteY3" fmla="*/ 147637 h 148156"/>
                <a:gd name="connsiteX4" fmla="*/ 87313 w 98425"/>
                <a:gd name="connsiteY4" fmla="*/ 123825 h 148156"/>
                <a:gd name="connsiteX5" fmla="*/ 98425 w 98425"/>
                <a:gd name="connsiteY5" fmla="*/ 69850 h 148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425" h="148156">
                  <a:moveTo>
                    <a:pt x="11113" y="0"/>
                  </a:moveTo>
                  <a:cubicBezTo>
                    <a:pt x="5556" y="27119"/>
                    <a:pt x="0" y="54239"/>
                    <a:pt x="0" y="71437"/>
                  </a:cubicBezTo>
                  <a:cubicBezTo>
                    <a:pt x="0" y="88635"/>
                    <a:pt x="1323" y="90487"/>
                    <a:pt x="11113" y="103187"/>
                  </a:cubicBezTo>
                  <a:cubicBezTo>
                    <a:pt x="20903" y="115887"/>
                    <a:pt x="46038" y="144197"/>
                    <a:pt x="58738" y="147637"/>
                  </a:cubicBezTo>
                  <a:cubicBezTo>
                    <a:pt x="71438" y="151077"/>
                    <a:pt x="80699" y="136790"/>
                    <a:pt x="87313" y="123825"/>
                  </a:cubicBezTo>
                  <a:cubicBezTo>
                    <a:pt x="93928" y="110861"/>
                    <a:pt x="94721" y="82285"/>
                    <a:pt x="98425" y="698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3" name="フリーフォーム: 図形 502">
              <a:extLst>
                <a:ext uri="{FF2B5EF4-FFF2-40B4-BE49-F238E27FC236}">
                  <a16:creationId xmlns:a16="http://schemas.microsoft.com/office/drawing/2014/main" id="{B1B54C5A-62BC-4ED8-8DFB-7CA0CD1331E1}"/>
                </a:ext>
              </a:extLst>
            </p:cNvPr>
            <p:cNvSpPr/>
            <p:nvPr/>
          </p:nvSpPr>
          <p:spPr>
            <a:xfrm>
              <a:off x="6707188" y="3067050"/>
              <a:ext cx="247650" cy="42863"/>
            </a:xfrm>
            <a:custGeom>
              <a:avLst/>
              <a:gdLst>
                <a:gd name="connsiteX0" fmla="*/ 0 w 247650"/>
                <a:gd name="connsiteY0" fmla="*/ 0 h 42863"/>
                <a:gd name="connsiteX1" fmla="*/ 58737 w 247650"/>
                <a:gd name="connsiteY1" fmla="*/ 33338 h 42863"/>
                <a:gd name="connsiteX2" fmla="*/ 125412 w 247650"/>
                <a:gd name="connsiteY2" fmla="*/ 20638 h 42863"/>
                <a:gd name="connsiteX3" fmla="*/ 247650 w 247650"/>
                <a:gd name="connsiteY3" fmla="*/ 42863 h 42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50" h="42863">
                  <a:moveTo>
                    <a:pt x="0" y="0"/>
                  </a:moveTo>
                  <a:cubicBezTo>
                    <a:pt x="18917" y="14949"/>
                    <a:pt x="37835" y="29898"/>
                    <a:pt x="58737" y="33338"/>
                  </a:cubicBezTo>
                  <a:cubicBezTo>
                    <a:pt x="79639" y="36778"/>
                    <a:pt x="93927" y="19051"/>
                    <a:pt x="125412" y="20638"/>
                  </a:cubicBezTo>
                  <a:cubicBezTo>
                    <a:pt x="156897" y="22225"/>
                    <a:pt x="202273" y="32544"/>
                    <a:pt x="247650" y="4286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4" name="フリーフォーム: 図形 503">
              <a:extLst>
                <a:ext uri="{FF2B5EF4-FFF2-40B4-BE49-F238E27FC236}">
                  <a16:creationId xmlns:a16="http://schemas.microsoft.com/office/drawing/2014/main" id="{AB8C44BE-5436-4549-9FC2-7B91A7DEC808}"/>
                </a:ext>
              </a:extLst>
            </p:cNvPr>
            <p:cNvSpPr/>
            <p:nvPr/>
          </p:nvSpPr>
          <p:spPr>
            <a:xfrm>
              <a:off x="7397750" y="3073323"/>
              <a:ext cx="250825" cy="15952"/>
            </a:xfrm>
            <a:custGeom>
              <a:avLst/>
              <a:gdLst>
                <a:gd name="connsiteX0" fmla="*/ 0 w 250825"/>
                <a:gd name="connsiteY0" fmla="*/ 15952 h 15952"/>
                <a:gd name="connsiteX1" fmla="*/ 122238 w 250825"/>
                <a:gd name="connsiteY1" fmla="*/ 77 h 15952"/>
                <a:gd name="connsiteX2" fmla="*/ 184150 w 250825"/>
                <a:gd name="connsiteY2" fmla="*/ 9602 h 15952"/>
                <a:gd name="connsiteX3" fmla="*/ 250825 w 250825"/>
                <a:gd name="connsiteY3" fmla="*/ 3252 h 1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825" h="15952">
                  <a:moveTo>
                    <a:pt x="0" y="15952"/>
                  </a:moveTo>
                  <a:cubicBezTo>
                    <a:pt x="45773" y="8543"/>
                    <a:pt x="91546" y="1135"/>
                    <a:pt x="122238" y="77"/>
                  </a:cubicBezTo>
                  <a:cubicBezTo>
                    <a:pt x="152930" y="-981"/>
                    <a:pt x="162719" y="9073"/>
                    <a:pt x="184150" y="9602"/>
                  </a:cubicBezTo>
                  <a:cubicBezTo>
                    <a:pt x="205581" y="10131"/>
                    <a:pt x="239712" y="5898"/>
                    <a:pt x="250825" y="325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5" name="フリーフォーム: 図形 504">
              <a:extLst>
                <a:ext uri="{FF2B5EF4-FFF2-40B4-BE49-F238E27FC236}">
                  <a16:creationId xmlns:a16="http://schemas.microsoft.com/office/drawing/2014/main" id="{E84AE539-4FCA-43FE-A1BB-F246D5EFD303}"/>
                </a:ext>
              </a:extLst>
            </p:cNvPr>
            <p:cNvSpPr/>
            <p:nvPr/>
          </p:nvSpPr>
          <p:spPr>
            <a:xfrm>
              <a:off x="6715125" y="3051121"/>
              <a:ext cx="212725" cy="27042"/>
            </a:xfrm>
            <a:custGeom>
              <a:avLst/>
              <a:gdLst>
                <a:gd name="connsiteX0" fmla="*/ 0 w 212725"/>
                <a:gd name="connsiteY0" fmla="*/ 6404 h 27042"/>
                <a:gd name="connsiteX1" fmla="*/ 98425 w 212725"/>
                <a:gd name="connsiteY1" fmla="*/ 54 h 27042"/>
                <a:gd name="connsiteX2" fmla="*/ 171450 w 212725"/>
                <a:gd name="connsiteY2" fmla="*/ 9579 h 27042"/>
                <a:gd name="connsiteX3" fmla="*/ 212725 w 212725"/>
                <a:gd name="connsiteY3" fmla="*/ 27042 h 2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725" h="27042">
                  <a:moveTo>
                    <a:pt x="0" y="6404"/>
                  </a:moveTo>
                  <a:cubicBezTo>
                    <a:pt x="34925" y="2964"/>
                    <a:pt x="69850" y="-475"/>
                    <a:pt x="98425" y="54"/>
                  </a:cubicBezTo>
                  <a:cubicBezTo>
                    <a:pt x="127000" y="583"/>
                    <a:pt x="152400" y="5081"/>
                    <a:pt x="171450" y="9579"/>
                  </a:cubicBezTo>
                  <a:cubicBezTo>
                    <a:pt x="190500" y="14077"/>
                    <a:pt x="201612" y="20559"/>
                    <a:pt x="212725" y="2704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6" name="フリーフォーム: 図形 505">
              <a:extLst>
                <a:ext uri="{FF2B5EF4-FFF2-40B4-BE49-F238E27FC236}">
                  <a16:creationId xmlns:a16="http://schemas.microsoft.com/office/drawing/2014/main" id="{F4188A7E-B963-48E9-ACB8-36C7D91FCA01}"/>
                </a:ext>
              </a:extLst>
            </p:cNvPr>
            <p:cNvSpPr/>
            <p:nvPr/>
          </p:nvSpPr>
          <p:spPr>
            <a:xfrm>
              <a:off x="7415213" y="3049143"/>
              <a:ext cx="234950" cy="21082"/>
            </a:xfrm>
            <a:custGeom>
              <a:avLst/>
              <a:gdLst>
                <a:gd name="connsiteX0" fmla="*/ 0 w 234950"/>
                <a:gd name="connsiteY0" fmla="*/ 21082 h 21082"/>
                <a:gd name="connsiteX1" fmla="*/ 85725 w 234950"/>
                <a:gd name="connsiteY1" fmla="*/ 5207 h 21082"/>
                <a:gd name="connsiteX2" fmla="*/ 187325 w 234950"/>
                <a:gd name="connsiteY2" fmla="*/ 445 h 21082"/>
                <a:gd name="connsiteX3" fmla="*/ 234950 w 234950"/>
                <a:gd name="connsiteY3" fmla="*/ 14732 h 21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950" h="21082">
                  <a:moveTo>
                    <a:pt x="0" y="21082"/>
                  </a:moveTo>
                  <a:cubicBezTo>
                    <a:pt x="27252" y="14864"/>
                    <a:pt x="54504" y="8646"/>
                    <a:pt x="85725" y="5207"/>
                  </a:cubicBezTo>
                  <a:cubicBezTo>
                    <a:pt x="116946" y="1767"/>
                    <a:pt x="162454" y="-1143"/>
                    <a:pt x="187325" y="445"/>
                  </a:cubicBezTo>
                  <a:cubicBezTo>
                    <a:pt x="212196" y="2032"/>
                    <a:pt x="227542" y="15526"/>
                    <a:pt x="234950" y="1473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7" name="フリーフォーム: 図形 506">
              <a:extLst>
                <a:ext uri="{FF2B5EF4-FFF2-40B4-BE49-F238E27FC236}">
                  <a16:creationId xmlns:a16="http://schemas.microsoft.com/office/drawing/2014/main" id="{4228BEB9-7319-4836-93A3-71686A70A4D9}"/>
                </a:ext>
              </a:extLst>
            </p:cNvPr>
            <p:cNvSpPr/>
            <p:nvPr/>
          </p:nvSpPr>
          <p:spPr>
            <a:xfrm>
              <a:off x="7271485" y="2873375"/>
              <a:ext cx="64353" cy="145461"/>
            </a:xfrm>
            <a:custGeom>
              <a:avLst/>
              <a:gdLst>
                <a:gd name="connsiteX0" fmla="*/ 853 w 64353"/>
                <a:gd name="connsiteY0" fmla="*/ 0 h 145461"/>
                <a:gd name="connsiteX1" fmla="*/ 2440 w 64353"/>
                <a:gd name="connsiteY1" fmla="*/ 63500 h 145461"/>
                <a:gd name="connsiteX2" fmla="*/ 21490 w 64353"/>
                <a:gd name="connsiteY2" fmla="*/ 136525 h 145461"/>
                <a:gd name="connsiteX3" fmla="*/ 64353 w 64353"/>
                <a:gd name="connsiteY3" fmla="*/ 141288 h 14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353" h="145461">
                  <a:moveTo>
                    <a:pt x="853" y="0"/>
                  </a:moveTo>
                  <a:cubicBezTo>
                    <a:pt x="-73" y="20373"/>
                    <a:pt x="-999" y="40746"/>
                    <a:pt x="2440" y="63500"/>
                  </a:cubicBezTo>
                  <a:cubicBezTo>
                    <a:pt x="5879" y="86254"/>
                    <a:pt x="11171" y="123560"/>
                    <a:pt x="21490" y="136525"/>
                  </a:cubicBezTo>
                  <a:cubicBezTo>
                    <a:pt x="31809" y="149490"/>
                    <a:pt x="57209" y="145786"/>
                    <a:pt x="64353" y="1412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8" name="フリーフォーム: 図形 507">
              <a:extLst>
                <a:ext uri="{FF2B5EF4-FFF2-40B4-BE49-F238E27FC236}">
                  <a16:creationId xmlns:a16="http://schemas.microsoft.com/office/drawing/2014/main" id="{1B23DFC5-9D8E-4C21-8A45-F0C56062ACD5}"/>
                </a:ext>
              </a:extLst>
            </p:cNvPr>
            <p:cNvSpPr/>
            <p:nvPr/>
          </p:nvSpPr>
          <p:spPr>
            <a:xfrm>
              <a:off x="6958013" y="2916238"/>
              <a:ext cx="142875" cy="110261"/>
            </a:xfrm>
            <a:custGeom>
              <a:avLst/>
              <a:gdLst>
                <a:gd name="connsiteX0" fmla="*/ 142875 w 142875"/>
                <a:gd name="connsiteY0" fmla="*/ 0 h 110261"/>
                <a:gd name="connsiteX1" fmla="*/ 100012 w 142875"/>
                <a:gd name="connsiteY1" fmla="*/ 41275 h 110261"/>
                <a:gd name="connsiteX2" fmla="*/ 85725 w 142875"/>
                <a:gd name="connsiteY2" fmla="*/ 96837 h 110261"/>
                <a:gd name="connsiteX3" fmla="*/ 46037 w 142875"/>
                <a:gd name="connsiteY3" fmla="*/ 104775 h 110261"/>
                <a:gd name="connsiteX4" fmla="*/ 0 w 142875"/>
                <a:gd name="connsiteY4" fmla="*/ 109537 h 1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75" h="110261">
                  <a:moveTo>
                    <a:pt x="142875" y="0"/>
                  </a:moveTo>
                  <a:cubicBezTo>
                    <a:pt x="126206" y="12568"/>
                    <a:pt x="109537" y="25136"/>
                    <a:pt x="100012" y="41275"/>
                  </a:cubicBezTo>
                  <a:cubicBezTo>
                    <a:pt x="90487" y="57415"/>
                    <a:pt x="94721" y="86254"/>
                    <a:pt x="85725" y="96837"/>
                  </a:cubicBezTo>
                  <a:cubicBezTo>
                    <a:pt x="76729" y="107420"/>
                    <a:pt x="60324" y="102658"/>
                    <a:pt x="46037" y="104775"/>
                  </a:cubicBezTo>
                  <a:cubicBezTo>
                    <a:pt x="31749" y="106892"/>
                    <a:pt x="8202" y="112183"/>
                    <a:pt x="0" y="10953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9" name="フリーフォーム: 図形 508">
              <a:extLst>
                <a:ext uri="{FF2B5EF4-FFF2-40B4-BE49-F238E27FC236}">
                  <a16:creationId xmlns:a16="http://schemas.microsoft.com/office/drawing/2014/main" id="{97068FA0-A028-44B3-93EA-F24962348102}"/>
                </a:ext>
              </a:extLst>
            </p:cNvPr>
            <p:cNvSpPr/>
            <p:nvPr/>
          </p:nvSpPr>
          <p:spPr>
            <a:xfrm>
              <a:off x="7204075" y="2786063"/>
              <a:ext cx="46038" cy="98449"/>
            </a:xfrm>
            <a:custGeom>
              <a:avLst/>
              <a:gdLst>
                <a:gd name="connsiteX0" fmla="*/ 46038 w 46038"/>
                <a:gd name="connsiteY0" fmla="*/ 0 h 98449"/>
                <a:gd name="connsiteX1" fmla="*/ 4763 w 46038"/>
                <a:gd name="connsiteY1" fmla="*/ 30162 h 98449"/>
                <a:gd name="connsiteX2" fmla="*/ 0 w 46038"/>
                <a:gd name="connsiteY2" fmla="*/ 98425 h 98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038" h="98449">
                  <a:moveTo>
                    <a:pt x="46038" y="0"/>
                  </a:moveTo>
                  <a:cubicBezTo>
                    <a:pt x="29237" y="6879"/>
                    <a:pt x="12436" y="13758"/>
                    <a:pt x="4763" y="30162"/>
                  </a:cubicBezTo>
                  <a:cubicBezTo>
                    <a:pt x="-2910" y="46566"/>
                    <a:pt x="3704" y="99748"/>
                    <a:pt x="0" y="984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0" name="フリーフォーム: 図形 509">
              <a:extLst>
                <a:ext uri="{FF2B5EF4-FFF2-40B4-BE49-F238E27FC236}">
                  <a16:creationId xmlns:a16="http://schemas.microsoft.com/office/drawing/2014/main" id="{014136BF-2A2E-4D4C-B851-819839B36844}"/>
                </a:ext>
              </a:extLst>
            </p:cNvPr>
            <p:cNvSpPr/>
            <p:nvPr/>
          </p:nvSpPr>
          <p:spPr>
            <a:xfrm>
              <a:off x="7346950" y="3133725"/>
              <a:ext cx="64382" cy="39688"/>
            </a:xfrm>
            <a:custGeom>
              <a:avLst/>
              <a:gdLst>
                <a:gd name="connsiteX0" fmla="*/ 0 w 64382"/>
                <a:gd name="connsiteY0" fmla="*/ 0 h 39688"/>
                <a:gd name="connsiteX1" fmla="*/ 55563 w 64382"/>
                <a:gd name="connsiteY1" fmla="*/ 19050 h 39688"/>
                <a:gd name="connsiteX2" fmla="*/ 63500 w 64382"/>
                <a:gd name="connsiteY2" fmla="*/ 39688 h 39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382" h="39688">
                  <a:moveTo>
                    <a:pt x="0" y="0"/>
                  </a:moveTo>
                  <a:cubicBezTo>
                    <a:pt x="22490" y="6217"/>
                    <a:pt x="44980" y="12435"/>
                    <a:pt x="55563" y="19050"/>
                  </a:cubicBezTo>
                  <a:cubicBezTo>
                    <a:pt x="66146" y="25665"/>
                    <a:pt x="64823" y="32676"/>
                    <a:pt x="63500" y="396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1" name="フリーフォーム: 図形 510">
              <a:extLst>
                <a:ext uri="{FF2B5EF4-FFF2-40B4-BE49-F238E27FC236}">
                  <a16:creationId xmlns:a16="http://schemas.microsoft.com/office/drawing/2014/main" id="{DFD473BA-71FA-4F13-A7DD-DB897141DF5F}"/>
                </a:ext>
              </a:extLst>
            </p:cNvPr>
            <p:cNvSpPr/>
            <p:nvPr/>
          </p:nvSpPr>
          <p:spPr>
            <a:xfrm>
              <a:off x="7215068" y="2913063"/>
              <a:ext cx="204907" cy="130649"/>
            </a:xfrm>
            <a:custGeom>
              <a:avLst/>
              <a:gdLst>
                <a:gd name="connsiteX0" fmla="*/ 36632 w 204907"/>
                <a:gd name="connsiteY0" fmla="*/ 0 h 130649"/>
                <a:gd name="connsiteX1" fmla="*/ 11232 w 204907"/>
                <a:gd name="connsiteY1" fmla="*/ 44450 h 130649"/>
                <a:gd name="connsiteX2" fmla="*/ 120 w 204907"/>
                <a:gd name="connsiteY2" fmla="*/ 71437 h 130649"/>
                <a:gd name="connsiteX3" fmla="*/ 17582 w 204907"/>
                <a:gd name="connsiteY3" fmla="*/ 115887 h 130649"/>
                <a:gd name="connsiteX4" fmla="*/ 36632 w 204907"/>
                <a:gd name="connsiteY4" fmla="*/ 128587 h 130649"/>
                <a:gd name="connsiteX5" fmla="*/ 74732 w 204907"/>
                <a:gd name="connsiteY5" fmla="*/ 130175 h 130649"/>
                <a:gd name="connsiteX6" fmla="*/ 158870 w 204907"/>
                <a:gd name="connsiteY6" fmla="*/ 123825 h 130649"/>
                <a:gd name="connsiteX7" fmla="*/ 204907 w 204907"/>
                <a:gd name="connsiteY7" fmla="*/ 122237 h 130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907" h="130649">
                  <a:moveTo>
                    <a:pt x="36632" y="0"/>
                  </a:moveTo>
                  <a:cubicBezTo>
                    <a:pt x="26974" y="16272"/>
                    <a:pt x="17317" y="32544"/>
                    <a:pt x="11232" y="44450"/>
                  </a:cubicBezTo>
                  <a:cubicBezTo>
                    <a:pt x="5147" y="56356"/>
                    <a:pt x="-938" y="59531"/>
                    <a:pt x="120" y="71437"/>
                  </a:cubicBezTo>
                  <a:cubicBezTo>
                    <a:pt x="1178" y="83343"/>
                    <a:pt x="11497" y="106362"/>
                    <a:pt x="17582" y="115887"/>
                  </a:cubicBezTo>
                  <a:cubicBezTo>
                    <a:pt x="23667" y="125412"/>
                    <a:pt x="27107" y="126206"/>
                    <a:pt x="36632" y="128587"/>
                  </a:cubicBezTo>
                  <a:cubicBezTo>
                    <a:pt x="46157" y="130968"/>
                    <a:pt x="54359" y="130969"/>
                    <a:pt x="74732" y="130175"/>
                  </a:cubicBezTo>
                  <a:cubicBezTo>
                    <a:pt x="95105" y="129381"/>
                    <a:pt x="137174" y="125148"/>
                    <a:pt x="158870" y="123825"/>
                  </a:cubicBezTo>
                  <a:cubicBezTo>
                    <a:pt x="180566" y="122502"/>
                    <a:pt x="192736" y="122369"/>
                    <a:pt x="204907" y="12223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2" name="フリーフォーム: 図形 511">
              <a:extLst>
                <a:ext uri="{FF2B5EF4-FFF2-40B4-BE49-F238E27FC236}">
                  <a16:creationId xmlns:a16="http://schemas.microsoft.com/office/drawing/2014/main" id="{43B3C105-E207-48B4-B394-6A10E742C118}"/>
                </a:ext>
              </a:extLst>
            </p:cNvPr>
            <p:cNvSpPr/>
            <p:nvPr/>
          </p:nvSpPr>
          <p:spPr>
            <a:xfrm>
              <a:off x="7415213" y="3116263"/>
              <a:ext cx="201612" cy="214312"/>
            </a:xfrm>
            <a:custGeom>
              <a:avLst/>
              <a:gdLst>
                <a:gd name="connsiteX0" fmla="*/ 201612 w 201612"/>
                <a:gd name="connsiteY0" fmla="*/ 0 h 214312"/>
                <a:gd name="connsiteX1" fmla="*/ 192087 w 201612"/>
                <a:gd name="connsiteY1" fmla="*/ 71437 h 214312"/>
                <a:gd name="connsiteX2" fmla="*/ 149225 w 201612"/>
                <a:gd name="connsiteY2" fmla="*/ 117475 h 214312"/>
                <a:gd name="connsiteX3" fmla="*/ 69850 w 201612"/>
                <a:gd name="connsiteY3" fmla="*/ 166687 h 214312"/>
                <a:gd name="connsiteX4" fmla="*/ 0 w 201612"/>
                <a:gd name="connsiteY4" fmla="*/ 214312 h 21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12" h="214312">
                  <a:moveTo>
                    <a:pt x="201612" y="0"/>
                  </a:moveTo>
                  <a:cubicBezTo>
                    <a:pt x="201215" y="25929"/>
                    <a:pt x="200818" y="51858"/>
                    <a:pt x="192087" y="71437"/>
                  </a:cubicBezTo>
                  <a:cubicBezTo>
                    <a:pt x="183356" y="91016"/>
                    <a:pt x="169598" y="101600"/>
                    <a:pt x="149225" y="117475"/>
                  </a:cubicBezTo>
                  <a:cubicBezTo>
                    <a:pt x="128852" y="133350"/>
                    <a:pt x="94721" y="150548"/>
                    <a:pt x="69850" y="166687"/>
                  </a:cubicBezTo>
                  <a:cubicBezTo>
                    <a:pt x="44979" y="182826"/>
                    <a:pt x="13494" y="206639"/>
                    <a:pt x="0" y="2143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3" name="フリーフォーム: 図形 512">
              <a:extLst>
                <a:ext uri="{FF2B5EF4-FFF2-40B4-BE49-F238E27FC236}">
                  <a16:creationId xmlns:a16="http://schemas.microsoft.com/office/drawing/2014/main" id="{DCEF0C75-DED7-4C93-B322-2EA13640F648}"/>
                </a:ext>
              </a:extLst>
            </p:cNvPr>
            <p:cNvSpPr/>
            <p:nvPr/>
          </p:nvSpPr>
          <p:spPr>
            <a:xfrm>
              <a:off x="6580188" y="2827338"/>
              <a:ext cx="55562" cy="55562"/>
            </a:xfrm>
            <a:custGeom>
              <a:avLst/>
              <a:gdLst>
                <a:gd name="connsiteX0" fmla="*/ 0 w 55562"/>
                <a:gd name="connsiteY0" fmla="*/ 0 h 55562"/>
                <a:gd name="connsiteX1" fmla="*/ 44450 w 55562"/>
                <a:gd name="connsiteY1" fmla="*/ 33337 h 55562"/>
                <a:gd name="connsiteX2" fmla="*/ 55562 w 55562"/>
                <a:gd name="connsiteY2" fmla="*/ 55562 h 5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562" h="55562">
                  <a:moveTo>
                    <a:pt x="0" y="0"/>
                  </a:moveTo>
                  <a:cubicBezTo>
                    <a:pt x="17595" y="12038"/>
                    <a:pt x="35190" y="24077"/>
                    <a:pt x="44450" y="33337"/>
                  </a:cubicBezTo>
                  <a:cubicBezTo>
                    <a:pt x="53710" y="42597"/>
                    <a:pt x="55562" y="55562"/>
                    <a:pt x="55562" y="5556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4" name="フリーフォーム: 図形 513">
              <a:extLst>
                <a:ext uri="{FF2B5EF4-FFF2-40B4-BE49-F238E27FC236}">
                  <a16:creationId xmlns:a16="http://schemas.microsoft.com/office/drawing/2014/main" id="{9F448C99-5CBF-49F1-B165-5105AFDE0053}"/>
                </a:ext>
              </a:extLst>
            </p:cNvPr>
            <p:cNvSpPr/>
            <p:nvPr/>
          </p:nvSpPr>
          <p:spPr>
            <a:xfrm>
              <a:off x="6584950" y="2784475"/>
              <a:ext cx="52388" cy="82550"/>
            </a:xfrm>
            <a:custGeom>
              <a:avLst/>
              <a:gdLst>
                <a:gd name="connsiteX0" fmla="*/ 0 w 52388"/>
                <a:gd name="connsiteY0" fmla="*/ 0 h 82550"/>
                <a:gd name="connsiteX1" fmla="*/ 52388 w 52388"/>
                <a:gd name="connsiteY1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2388" h="82550">
                  <a:moveTo>
                    <a:pt x="0" y="0"/>
                  </a:moveTo>
                  <a:cubicBezTo>
                    <a:pt x="21167" y="35586"/>
                    <a:pt x="42334" y="71173"/>
                    <a:pt x="52388" y="825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5" name="フリーフォーム: 図形 514">
              <a:extLst>
                <a:ext uri="{FF2B5EF4-FFF2-40B4-BE49-F238E27FC236}">
                  <a16:creationId xmlns:a16="http://schemas.microsoft.com/office/drawing/2014/main" id="{96D69A22-60A5-4157-B458-BBC949D7AFDF}"/>
                </a:ext>
              </a:extLst>
            </p:cNvPr>
            <p:cNvSpPr/>
            <p:nvPr/>
          </p:nvSpPr>
          <p:spPr>
            <a:xfrm>
              <a:off x="6356350" y="2551177"/>
              <a:ext cx="277283" cy="598423"/>
            </a:xfrm>
            <a:custGeom>
              <a:avLst/>
              <a:gdLst>
                <a:gd name="connsiteX0" fmla="*/ 0 w 277283"/>
                <a:gd name="connsiteY0" fmla="*/ 3640 h 598423"/>
                <a:gd name="connsiteX1" fmla="*/ 59267 w 277283"/>
                <a:gd name="connsiteY1" fmla="*/ 7873 h 598423"/>
                <a:gd name="connsiteX2" fmla="*/ 107950 w 277283"/>
                <a:gd name="connsiteY2" fmla="*/ 73490 h 598423"/>
                <a:gd name="connsiteX3" fmla="*/ 156633 w 277283"/>
                <a:gd name="connsiteY3" fmla="*/ 170856 h 598423"/>
                <a:gd name="connsiteX4" fmla="*/ 198967 w 277283"/>
                <a:gd name="connsiteY4" fmla="*/ 333840 h 598423"/>
                <a:gd name="connsiteX5" fmla="*/ 277283 w 277283"/>
                <a:gd name="connsiteY5" fmla="*/ 598423 h 59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7283" h="598423">
                  <a:moveTo>
                    <a:pt x="0" y="3640"/>
                  </a:moveTo>
                  <a:cubicBezTo>
                    <a:pt x="20637" y="-65"/>
                    <a:pt x="41275" y="-3769"/>
                    <a:pt x="59267" y="7873"/>
                  </a:cubicBezTo>
                  <a:cubicBezTo>
                    <a:pt x="77259" y="19515"/>
                    <a:pt x="91722" y="46326"/>
                    <a:pt x="107950" y="73490"/>
                  </a:cubicBezTo>
                  <a:cubicBezTo>
                    <a:pt x="124178" y="100654"/>
                    <a:pt x="141464" y="127464"/>
                    <a:pt x="156633" y="170856"/>
                  </a:cubicBezTo>
                  <a:cubicBezTo>
                    <a:pt x="171802" y="214248"/>
                    <a:pt x="178859" y="262579"/>
                    <a:pt x="198967" y="333840"/>
                  </a:cubicBezTo>
                  <a:cubicBezTo>
                    <a:pt x="219075" y="405101"/>
                    <a:pt x="248179" y="501762"/>
                    <a:pt x="277283" y="59842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6" name="フリーフォーム: 図形 515">
              <a:extLst>
                <a:ext uri="{FF2B5EF4-FFF2-40B4-BE49-F238E27FC236}">
                  <a16:creationId xmlns:a16="http://schemas.microsoft.com/office/drawing/2014/main" id="{5D1B5E9F-4C3F-4C9B-BEFF-A549F425F26D}"/>
                </a:ext>
              </a:extLst>
            </p:cNvPr>
            <p:cNvSpPr/>
            <p:nvPr/>
          </p:nvSpPr>
          <p:spPr>
            <a:xfrm>
              <a:off x="6296405" y="2548467"/>
              <a:ext cx="335112" cy="601133"/>
            </a:xfrm>
            <a:custGeom>
              <a:avLst/>
              <a:gdLst>
                <a:gd name="connsiteX0" fmla="*/ 57828 w 335112"/>
                <a:gd name="connsiteY0" fmla="*/ 0 h 601133"/>
                <a:gd name="connsiteX1" fmla="*/ 4912 w 335112"/>
                <a:gd name="connsiteY1" fmla="*/ 40216 h 601133"/>
                <a:gd name="connsiteX2" fmla="*/ 2795 w 335112"/>
                <a:gd name="connsiteY2" fmla="*/ 156633 h 601133"/>
                <a:gd name="connsiteX3" fmla="*/ 9145 w 335112"/>
                <a:gd name="connsiteY3" fmla="*/ 243416 h 601133"/>
                <a:gd name="connsiteX4" fmla="*/ 28195 w 335112"/>
                <a:gd name="connsiteY4" fmla="*/ 395816 h 601133"/>
                <a:gd name="connsiteX5" fmla="*/ 83228 w 335112"/>
                <a:gd name="connsiteY5" fmla="*/ 467783 h 601133"/>
                <a:gd name="connsiteX6" fmla="*/ 165778 w 335112"/>
                <a:gd name="connsiteY6" fmla="*/ 539750 h 601133"/>
                <a:gd name="connsiteX7" fmla="*/ 335112 w 335112"/>
                <a:gd name="connsiteY7" fmla="*/ 601133 h 60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5112" h="601133">
                  <a:moveTo>
                    <a:pt x="57828" y="0"/>
                  </a:moveTo>
                  <a:cubicBezTo>
                    <a:pt x="35956" y="7055"/>
                    <a:pt x="14084" y="14110"/>
                    <a:pt x="4912" y="40216"/>
                  </a:cubicBezTo>
                  <a:cubicBezTo>
                    <a:pt x="-4260" y="66322"/>
                    <a:pt x="2089" y="122766"/>
                    <a:pt x="2795" y="156633"/>
                  </a:cubicBezTo>
                  <a:cubicBezTo>
                    <a:pt x="3500" y="190500"/>
                    <a:pt x="4912" y="203552"/>
                    <a:pt x="9145" y="243416"/>
                  </a:cubicBezTo>
                  <a:cubicBezTo>
                    <a:pt x="13378" y="283280"/>
                    <a:pt x="15848" y="358421"/>
                    <a:pt x="28195" y="395816"/>
                  </a:cubicBezTo>
                  <a:cubicBezTo>
                    <a:pt x="40542" y="433211"/>
                    <a:pt x="60297" y="443794"/>
                    <a:pt x="83228" y="467783"/>
                  </a:cubicBezTo>
                  <a:cubicBezTo>
                    <a:pt x="106159" y="491772"/>
                    <a:pt x="123797" y="517525"/>
                    <a:pt x="165778" y="539750"/>
                  </a:cubicBezTo>
                  <a:cubicBezTo>
                    <a:pt x="207759" y="561975"/>
                    <a:pt x="271435" y="581554"/>
                    <a:pt x="335112" y="60113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7" name="フリーフォーム: 図形 516">
              <a:extLst>
                <a:ext uri="{FF2B5EF4-FFF2-40B4-BE49-F238E27FC236}">
                  <a16:creationId xmlns:a16="http://schemas.microsoft.com/office/drawing/2014/main" id="{B7C995FA-577D-4FAB-BB81-7923D8970E5E}"/>
                </a:ext>
              </a:extLst>
            </p:cNvPr>
            <p:cNvSpPr/>
            <p:nvPr/>
          </p:nvSpPr>
          <p:spPr>
            <a:xfrm>
              <a:off x="6336310" y="2608263"/>
              <a:ext cx="42265" cy="292100"/>
            </a:xfrm>
            <a:custGeom>
              <a:avLst/>
              <a:gdLst>
                <a:gd name="connsiteX0" fmla="*/ 42265 w 42265"/>
                <a:gd name="connsiteY0" fmla="*/ 0 h 292100"/>
                <a:gd name="connsiteX1" fmla="*/ 990 w 42265"/>
                <a:gd name="connsiteY1" fmla="*/ 101600 h 292100"/>
                <a:gd name="connsiteX2" fmla="*/ 13690 w 42265"/>
                <a:gd name="connsiteY2" fmla="*/ 292100 h 29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265" h="292100">
                  <a:moveTo>
                    <a:pt x="42265" y="0"/>
                  </a:moveTo>
                  <a:cubicBezTo>
                    <a:pt x="24008" y="26458"/>
                    <a:pt x="5752" y="52917"/>
                    <a:pt x="990" y="101600"/>
                  </a:cubicBezTo>
                  <a:cubicBezTo>
                    <a:pt x="-3773" y="150283"/>
                    <a:pt x="9986" y="259821"/>
                    <a:pt x="13690" y="2921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8" name="フリーフォーム: 図形 517">
              <a:extLst>
                <a:ext uri="{FF2B5EF4-FFF2-40B4-BE49-F238E27FC236}">
                  <a16:creationId xmlns:a16="http://schemas.microsoft.com/office/drawing/2014/main" id="{80343416-3EC6-49E5-8584-651721321349}"/>
                </a:ext>
              </a:extLst>
            </p:cNvPr>
            <p:cNvSpPr/>
            <p:nvPr/>
          </p:nvSpPr>
          <p:spPr>
            <a:xfrm>
              <a:off x="6380163" y="2609850"/>
              <a:ext cx="120650" cy="160338"/>
            </a:xfrm>
            <a:custGeom>
              <a:avLst/>
              <a:gdLst>
                <a:gd name="connsiteX0" fmla="*/ 0 w 120650"/>
                <a:gd name="connsiteY0" fmla="*/ 0 h 160338"/>
                <a:gd name="connsiteX1" fmla="*/ 60325 w 120650"/>
                <a:gd name="connsiteY1" fmla="*/ 49213 h 160338"/>
                <a:gd name="connsiteX2" fmla="*/ 101600 w 120650"/>
                <a:gd name="connsiteY2" fmla="*/ 114300 h 160338"/>
                <a:gd name="connsiteX3" fmla="*/ 120650 w 120650"/>
                <a:gd name="connsiteY3" fmla="*/ 160338 h 16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650" h="160338">
                  <a:moveTo>
                    <a:pt x="0" y="0"/>
                  </a:moveTo>
                  <a:cubicBezTo>
                    <a:pt x="21696" y="15081"/>
                    <a:pt x="43392" y="30163"/>
                    <a:pt x="60325" y="49213"/>
                  </a:cubicBezTo>
                  <a:cubicBezTo>
                    <a:pt x="77258" y="68263"/>
                    <a:pt x="91546" y="95779"/>
                    <a:pt x="101600" y="114300"/>
                  </a:cubicBezTo>
                  <a:cubicBezTo>
                    <a:pt x="111654" y="132821"/>
                    <a:pt x="116152" y="146579"/>
                    <a:pt x="120650" y="16033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9" name="フリーフォーム: 図形 518">
              <a:extLst>
                <a:ext uri="{FF2B5EF4-FFF2-40B4-BE49-F238E27FC236}">
                  <a16:creationId xmlns:a16="http://schemas.microsoft.com/office/drawing/2014/main" id="{5BCE3EFB-4D95-45AB-9B46-87320CDBAFE6}"/>
                </a:ext>
              </a:extLst>
            </p:cNvPr>
            <p:cNvSpPr/>
            <p:nvPr/>
          </p:nvSpPr>
          <p:spPr>
            <a:xfrm>
              <a:off x="6376988" y="2670171"/>
              <a:ext cx="69850" cy="98429"/>
            </a:xfrm>
            <a:custGeom>
              <a:avLst/>
              <a:gdLst>
                <a:gd name="connsiteX0" fmla="*/ 0 w 69850"/>
                <a:gd name="connsiteY0" fmla="*/ 98429 h 98429"/>
                <a:gd name="connsiteX1" fmla="*/ 26987 w 69850"/>
                <a:gd name="connsiteY1" fmla="*/ 28579 h 98429"/>
                <a:gd name="connsiteX2" fmla="*/ 69850 w 69850"/>
                <a:gd name="connsiteY2" fmla="*/ 4 h 98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" h="98429">
                  <a:moveTo>
                    <a:pt x="0" y="98429"/>
                  </a:moveTo>
                  <a:cubicBezTo>
                    <a:pt x="7672" y="71706"/>
                    <a:pt x="15345" y="44983"/>
                    <a:pt x="26987" y="28579"/>
                  </a:cubicBezTo>
                  <a:cubicBezTo>
                    <a:pt x="38629" y="12175"/>
                    <a:pt x="8467" y="-261"/>
                    <a:pt x="69850" y="4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0" name="フリーフォーム: 図形 519">
              <a:extLst>
                <a:ext uri="{FF2B5EF4-FFF2-40B4-BE49-F238E27FC236}">
                  <a16:creationId xmlns:a16="http://schemas.microsoft.com/office/drawing/2014/main" id="{B6294196-EC25-4DB6-B9A5-E3F26CFCA0AF}"/>
                </a:ext>
              </a:extLst>
            </p:cNvPr>
            <p:cNvSpPr/>
            <p:nvPr/>
          </p:nvSpPr>
          <p:spPr>
            <a:xfrm>
              <a:off x="6411913" y="2760663"/>
              <a:ext cx="87312" cy="33337"/>
            </a:xfrm>
            <a:custGeom>
              <a:avLst/>
              <a:gdLst>
                <a:gd name="connsiteX0" fmla="*/ 0 w 87312"/>
                <a:gd name="connsiteY0" fmla="*/ 33337 h 33337"/>
                <a:gd name="connsiteX1" fmla="*/ 87312 w 87312"/>
                <a:gd name="connsiteY1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312" h="33337">
                  <a:moveTo>
                    <a:pt x="0" y="33337"/>
                  </a:moveTo>
                  <a:lnTo>
                    <a:pt x="87312" y="0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1" name="フリーフォーム: 図形 520">
              <a:extLst>
                <a:ext uri="{FF2B5EF4-FFF2-40B4-BE49-F238E27FC236}">
                  <a16:creationId xmlns:a16="http://schemas.microsoft.com/office/drawing/2014/main" id="{A4E77200-F3F0-46EA-81AF-0CD9395D73D1}"/>
                </a:ext>
              </a:extLst>
            </p:cNvPr>
            <p:cNvSpPr/>
            <p:nvPr/>
          </p:nvSpPr>
          <p:spPr>
            <a:xfrm>
              <a:off x="6489700" y="2820988"/>
              <a:ext cx="44127" cy="106362"/>
            </a:xfrm>
            <a:custGeom>
              <a:avLst/>
              <a:gdLst>
                <a:gd name="connsiteX0" fmla="*/ 19050 w 44127"/>
                <a:gd name="connsiteY0" fmla="*/ 0 h 106362"/>
                <a:gd name="connsiteX1" fmla="*/ 42863 w 44127"/>
                <a:gd name="connsiteY1" fmla="*/ 58737 h 106362"/>
                <a:gd name="connsiteX2" fmla="*/ 36513 w 44127"/>
                <a:gd name="connsiteY2" fmla="*/ 76200 h 106362"/>
                <a:gd name="connsiteX3" fmla="*/ 0 w 44127"/>
                <a:gd name="connsiteY3" fmla="*/ 106362 h 10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127" h="106362">
                  <a:moveTo>
                    <a:pt x="19050" y="0"/>
                  </a:moveTo>
                  <a:cubicBezTo>
                    <a:pt x="29501" y="23018"/>
                    <a:pt x="39953" y="46037"/>
                    <a:pt x="42863" y="58737"/>
                  </a:cubicBezTo>
                  <a:cubicBezTo>
                    <a:pt x="45774" y="71437"/>
                    <a:pt x="43657" y="68263"/>
                    <a:pt x="36513" y="76200"/>
                  </a:cubicBezTo>
                  <a:cubicBezTo>
                    <a:pt x="29369" y="84138"/>
                    <a:pt x="14684" y="95250"/>
                    <a:pt x="0" y="10636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2" name="フリーフォーム: 図形 521">
              <a:extLst>
                <a:ext uri="{FF2B5EF4-FFF2-40B4-BE49-F238E27FC236}">
                  <a16:creationId xmlns:a16="http://schemas.microsoft.com/office/drawing/2014/main" id="{F0CC0563-5B64-4E7F-962C-0A99E01FEEC8}"/>
                </a:ext>
              </a:extLst>
            </p:cNvPr>
            <p:cNvSpPr/>
            <p:nvPr/>
          </p:nvSpPr>
          <p:spPr>
            <a:xfrm>
              <a:off x="6430919" y="2819400"/>
              <a:ext cx="69894" cy="209550"/>
            </a:xfrm>
            <a:custGeom>
              <a:avLst/>
              <a:gdLst>
                <a:gd name="connsiteX0" fmla="*/ 69894 w 69894"/>
                <a:gd name="connsiteY0" fmla="*/ 0 h 209550"/>
                <a:gd name="connsiteX1" fmla="*/ 25444 w 69894"/>
                <a:gd name="connsiteY1" fmla="*/ 36513 h 209550"/>
                <a:gd name="connsiteX2" fmla="*/ 7981 w 69894"/>
                <a:gd name="connsiteY2" fmla="*/ 68263 h 209550"/>
                <a:gd name="connsiteX3" fmla="*/ 44 w 69894"/>
                <a:gd name="connsiteY3" fmla="*/ 103188 h 209550"/>
                <a:gd name="connsiteX4" fmla="*/ 11156 w 69894"/>
                <a:gd name="connsiteY4" fmla="*/ 141288 h 209550"/>
                <a:gd name="connsiteX5" fmla="*/ 55606 w 69894"/>
                <a:gd name="connsiteY5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894" h="209550">
                  <a:moveTo>
                    <a:pt x="69894" y="0"/>
                  </a:moveTo>
                  <a:cubicBezTo>
                    <a:pt x="52828" y="12568"/>
                    <a:pt x="35763" y="25136"/>
                    <a:pt x="25444" y="36513"/>
                  </a:cubicBezTo>
                  <a:cubicBezTo>
                    <a:pt x="15125" y="47890"/>
                    <a:pt x="12214" y="57151"/>
                    <a:pt x="7981" y="68263"/>
                  </a:cubicBezTo>
                  <a:cubicBezTo>
                    <a:pt x="3748" y="79376"/>
                    <a:pt x="-485" y="91017"/>
                    <a:pt x="44" y="103188"/>
                  </a:cubicBezTo>
                  <a:cubicBezTo>
                    <a:pt x="573" y="115359"/>
                    <a:pt x="1896" y="123561"/>
                    <a:pt x="11156" y="141288"/>
                  </a:cubicBezTo>
                  <a:cubicBezTo>
                    <a:pt x="20416" y="159015"/>
                    <a:pt x="47669" y="196586"/>
                    <a:pt x="55606" y="2095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3" name="フリーフォーム: 図形 522">
              <a:extLst>
                <a:ext uri="{FF2B5EF4-FFF2-40B4-BE49-F238E27FC236}">
                  <a16:creationId xmlns:a16="http://schemas.microsoft.com/office/drawing/2014/main" id="{0916FC49-29B2-4DA4-A6F0-61701FC76191}"/>
                </a:ext>
              </a:extLst>
            </p:cNvPr>
            <p:cNvSpPr/>
            <p:nvPr/>
          </p:nvSpPr>
          <p:spPr>
            <a:xfrm>
              <a:off x="6410325" y="2987675"/>
              <a:ext cx="174625" cy="65088"/>
            </a:xfrm>
            <a:custGeom>
              <a:avLst/>
              <a:gdLst>
                <a:gd name="connsiteX0" fmla="*/ 0 w 174625"/>
                <a:gd name="connsiteY0" fmla="*/ 0 h 65088"/>
                <a:gd name="connsiteX1" fmla="*/ 55563 w 174625"/>
                <a:gd name="connsiteY1" fmla="*/ 42863 h 65088"/>
                <a:gd name="connsiteX2" fmla="*/ 84138 w 174625"/>
                <a:gd name="connsiteY2" fmla="*/ 53975 h 65088"/>
                <a:gd name="connsiteX3" fmla="*/ 174625 w 174625"/>
                <a:gd name="connsiteY3" fmla="*/ 65088 h 6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625" h="65088">
                  <a:moveTo>
                    <a:pt x="0" y="0"/>
                  </a:moveTo>
                  <a:cubicBezTo>
                    <a:pt x="20770" y="16933"/>
                    <a:pt x="41540" y="33867"/>
                    <a:pt x="55563" y="42863"/>
                  </a:cubicBezTo>
                  <a:cubicBezTo>
                    <a:pt x="69586" y="51859"/>
                    <a:pt x="64294" y="50271"/>
                    <a:pt x="84138" y="53975"/>
                  </a:cubicBezTo>
                  <a:cubicBezTo>
                    <a:pt x="103982" y="57679"/>
                    <a:pt x="139303" y="61383"/>
                    <a:pt x="174625" y="650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4" name="フリーフォーム: 図形 523">
              <a:extLst>
                <a:ext uri="{FF2B5EF4-FFF2-40B4-BE49-F238E27FC236}">
                  <a16:creationId xmlns:a16="http://schemas.microsoft.com/office/drawing/2014/main" id="{DFE1C987-F3AA-4B4F-AF97-5DAE7130B55C}"/>
                </a:ext>
              </a:extLst>
            </p:cNvPr>
            <p:cNvSpPr/>
            <p:nvPr/>
          </p:nvSpPr>
          <p:spPr>
            <a:xfrm>
              <a:off x="7785100" y="2501900"/>
              <a:ext cx="230188" cy="309563"/>
            </a:xfrm>
            <a:custGeom>
              <a:avLst/>
              <a:gdLst>
                <a:gd name="connsiteX0" fmla="*/ 0 w 230188"/>
                <a:gd name="connsiteY0" fmla="*/ 309563 h 309563"/>
                <a:gd name="connsiteX1" fmla="*/ 57150 w 230188"/>
                <a:gd name="connsiteY1" fmla="*/ 166688 h 309563"/>
                <a:gd name="connsiteX2" fmla="*/ 112713 w 230188"/>
                <a:gd name="connsiteY2" fmla="*/ 96838 h 309563"/>
                <a:gd name="connsiteX3" fmla="*/ 230188 w 230188"/>
                <a:gd name="connsiteY3" fmla="*/ 0 h 309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188" h="309563">
                  <a:moveTo>
                    <a:pt x="0" y="309563"/>
                  </a:moveTo>
                  <a:cubicBezTo>
                    <a:pt x="19182" y="255852"/>
                    <a:pt x="38365" y="202142"/>
                    <a:pt x="57150" y="166688"/>
                  </a:cubicBezTo>
                  <a:cubicBezTo>
                    <a:pt x="75935" y="131234"/>
                    <a:pt x="83873" y="124619"/>
                    <a:pt x="112713" y="96838"/>
                  </a:cubicBezTo>
                  <a:cubicBezTo>
                    <a:pt x="141553" y="69057"/>
                    <a:pt x="185870" y="34528"/>
                    <a:pt x="230188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5" name="フリーフォーム: 図形 524">
              <a:extLst>
                <a:ext uri="{FF2B5EF4-FFF2-40B4-BE49-F238E27FC236}">
                  <a16:creationId xmlns:a16="http://schemas.microsoft.com/office/drawing/2014/main" id="{FA8C9A0E-EE0D-4D0A-96B9-26579D8DCE43}"/>
                </a:ext>
              </a:extLst>
            </p:cNvPr>
            <p:cNvSpPr/>
            <p:nvPr/>
          </p:nvSpPr>
          <p:spPr>
            <a:xfrm>
              <a:off x="7734300" y="2503488"/>
              <a:ext cx="342177" cy="573087"/>
            </a:xfrm>
            <a:custGeom>
              <a:avLst/>
              <a:gdLst>
                <a:gd name="connsiteX0" fmla="*/ 285750 w 342177"/>
                <a:gd name="connsiteY0" fmla="*/ 0 h 573087"/>
                <a:gd name="connsiteX1" fmla="*/ 331788 w 342177"/>
                <a:gd name="connsiteY1" fmla="*/ 41275 h 573087"/>
                <a:gd name="connsiteX2" fmla="*/ 341313 w 342177"/>
                <a:gd name="connsiteY2" fmla="*/ 65087 h 573087"/>
                <a:gd name="connsiteX3" fmla="*/ 338138 w 342177"/>
                <a:gd name="connsiteY3" fmla="*/ 176212 h 573087"/>
                <a:gd name="connsiteX4" fmla="*/ 309563 w 342177"/>
                <a:gd name="connsiteY4" fmla="*/ 320675 h 573087"/>
                <a:gd name="connsiteX5" fmla="*/ 212725 w 342177"/>
                <a:gd name="connsiteY5" fmla="*/ 457200 h 573087"/>
                <a:gd name="connsiteX6" fmla="*/ 88900 w 342177"/>
                <a:gd name="connsiteY6" fmla="*/ 557212 h 573087"/>
                <a:gd name="connsiteX7" fmla="*/ 0 w 342177"/>
                <a:gd name="connsiteY7" fmla="*/ 573087 h 5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2177" h="573087">
                  <a:moveTo>
                    <a:pt x="285750" y="0"/>
                  </a:moveTo>
                  <a:cubicBezTo>
                    <a:pt x="304139" y="15213"/>
                    <a:pt x="322528" y="30427"/>
                    <a:pt x="331788" y="41275"/>
                  </a:cubicBezTo>
                  <a:cubicBezTo>
                    <a:pt x="341049" y="52123"/>
                    <a:pt x="340255" y="42598"/>
                    <a:pt x="341313" y="65087"/>
                  </a:cubicBezTo>
                  <a:cubicBezTo>
                    <a:pt x="342371" y="87576"/>
                    <a:pt x="343430" y="133614"/>
                    <a:pt x="338138" y="176212"/>
                  </a:cubicBezTo>
                  <a:cubicBezTo>
                    <a:pt x="332846" y="218810"/>
                    <a:pt x="330465" y="273844"/>
                    <a:pt x="309563" y="320675"/>
                  </a:cubicBezTo>
                  <a:cubicBezTo>
                    <a:pt x="288661" y="367506"/>
                    <a:pt x="249502" y="417777"/>
                    <a:pt x="212725" y="457200"/>
                  </a:cubicBezTo>
                  <a:cubicBezTo>
                    <a:pt x="175948" y="496623"/>
                    <a:pt x="124354" y="537898"/>
                    <a:pt x="88900" y="557212"/>
                  </a:cubicBezTo>
                  <a:cubicBezTo>
                    <a:pt x="53446" y="576526"/>
                    <a:pt x="17198" y="569383"/>
                    <a:pt x="0" y="5730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6" name="フリーフォーム: 図形 525">
              <a:extLst>
                <a:ext uri="{FF2B5EF4-FFF2-40B4-BE49-F238E27FC236}">
                  <a16:creationId xmlns:a16="http://schemas.microsoft.com/office/drawing/2014/main" id="{EA5EE1EB-C7C1-450B-BA17-18508EDC79EC}"/>
                </a:ext>
              </a:extLst>
            </p:cNvPr>
            <p:cNvSpPr/>
            <p:nvPr/>
          </p:nvSpPr>
          <p:spPr>
            <a:xfrm>
              <a:off x="7847013" y="2563813"/>
              <a:ext cx="152400" cy="169862"/>
            </a:xfrm>
            <a:custGeom>
              <a:avLst/>
              <a:gdLst>
                <a:gd name="connsiteX0" fmla="*/ 152400 w 152400"/>
                <a:gd name="connsiteY0" fmla="*/ 0 h 169862"/>
                <a:gd name="connsiteX1" fmla="*/ 60325 w 152400"/>
                <a:gd name="connsiteY1" fmla="*/ 74612 h 169862"/>
                <a:gd name="connsiteX2" fmla="*/ 0 w 152400"/>
                <a:gd name="connsiteY2" fmla="*/ 169862 h 169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169862">
                  <a:moveTo>
                    <a:pt x="152400" y="0"/>
                  </a:moveTo>
                  <a:cubicBezTo>
                    <a:pt x="119062" y="23151"/>
                    <a:pt x="85725" y="46302"/>
                    <a:pt x="60325" y="74612"/>
                  </a:cubicBezTo>
                  <a:cubicBezTo>
                    <a:pt x="34925" y="102922"/>
                    <a:pt x="0" y="169862"/>
                    <a:pt x="0" y="16986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7" name="フリーフォーム: 図形 526">
              <a:extLst>
                <a:ext uri="{FF2B5EF4-FFF2-40B4-BE49-F238E27FC236}">
                  <a16:creationId xmlns:a16="http://schemas.microsoft.com/office/drawing/2014/main" id="{D3350533-B443-4B98-A620-014B1DC0DC5C}"/>
                </a:ext>
              </a:extLst>
            </p:cNvPr>
            <p:cNvSpPr/>
            <p:nvPr/>
          </p:nvSpPr>
          <p:spPr>
            <a:xfrm>
              <a:off x="8002588" y="2566988"/>
              <a:ext cx="47674" cy="219075"/>
            </a:xfrm>
            <a:custGeom>
              <a:avLst/>
              <a:gdLst>
                <a:gd name="connsiteX0" fmla="*/ 0 w 47674"/>
                <a:gd name="connsiteY0" fmla="*/ 0 h 219075"/>
                <a:gd name="connsiteX1" fmla="*/ 36512 w 47674"/>
                <a:gd name="connsiteY1" fmla="*/ 39687 h 219075"/>
                <a:gd name="connsiteX2" fmla="*/ 47625 w 47674"/>
                <a:gd name="connsiteY2" fmla="*/ 66675 h 219075"/>
                <a:gd name="connsiteX3" fmla="*/ 33337 w 47674"/>
                <a:gd name="connsiteY3" fmla="*/ 179387 h 219075"/>
                <a:gd name="connsiteX4" fmla="*/ 11112 w 47674"/>
                <a:gd name="connsiteY4" fmla="*/ 219075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74" h="219075">
                  <a:moveTo>
                    <a:pt x="0" y="0"/>
                  </a:moveTo>
                  <a:cubicBezTo>
                    <a:pt x="14287" y="14287"/>
                    <a:pt x="28575" y="28575"/>
                    <a:pt x="36512" y="39687"/>
                  </a:cubicBezTo>
                  <a:cubicBezTo>
                    <a:pt x="44450" y="50800"/>
                    <a:pt x="48154" y="43392"/>
                    <a:pt x="47625" y="66675"/>
                  </a:cubicBezTo>
                  <a:cubicBezTo>
                    <a:pt x="47096" y="89958"/>
                    <a:pt x="39423" y="153987"/>
                    <a:pt x="33337" y="179387"/>
                  </a:cubicBezTo>
                  <a:cubicBezTo>
                    <a:pt x="27252" y="204787"/>
                    <a:pt x="19182" y="211931"/>
                    <a:pt x="11112" y="2190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8" name="フリーフォーム: 図形 527">
              <a:extLst>
                <a:ext uri="{FF2B5EF4-FFF2-40B4-BE49-F238E27FC236}">
                  <a16:creationId xmlns:a16="http://schemas.microsoft.com/office/drawing/2014/main" id="{708F92FB-FD72-429F-BE64-38E217B984ED}"/>
                </a:ext>
              </a:extLst>
            </p:cNvPr>
            <p:cNvSpPr/>
            <p:nvPr/>
          </p:nvSpPr>
          <p:spPr>
            <a:xfrm>
              <a:off x="7918450" y="2651125"/>
              <a:ext cx="57150" cy="106363"/>
            </a:xfrm>
            <a:custGeom>
              <a:avLst/>
              <a:gdLst>
                <a:gd name="connsiteX0" fmla="*/ 0 w 57150"/>
                <a:gd name="connsiteY0" fmla="*/ 0 h 106363"/>
                <a:gd name="connsiteX1" fmla="*/ 41275 w 57150"/>
                <a:gd name="connsiteY1" fmla="*/ 39688 h 106363"/>
                <a:gd name="connsiteX2" fmla="*/ 57150 w 57150"/>
                <a:gd name="connsiteY2" fmla="*/ 106363 h 10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150" h="106363">
                  <a:moveTo>
                    <a:pt x="0" y="0"/>
                  </a:moveTo>
                  <a:cubicBezTo>
                    <a:pt x="15875" y="10980"/>
                    <a:pt x="31750" y="21961"/>
                    <a:pt x="41275" y="39688"/>
                  </a:cubicBezTo>
                  <a:cubicBezTo>
                    <a:pt x="50800" y="57415"/>
                    <a:pt x="50006" y="92076"/>
                    <a:pt x="57150" y="10636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9" name="フリーフォーム: 図形 528">
              <a:extLst>
                <a:ext uri="{FF2B5EF4-FFF2-40B4-BE49-F238E27FC236}">
                  <a16:creationId xmlns:a16="http://schemas.microsoft.com/office/drawing/2014/main" id="{831E643B-9D08-4ABB-AF1A-44E15F567AD5}"/>
                </a:ext>
              </a:extLst>
            </p:cNvPr>
            <p:cNvSpPr/>
            <p:nvPr/>
          </p:nvSpPr>
          <p:spPr>
            <a:xfrm>
              <a:off x="7867650" y="2719388"/>
              <a:ext cx="65088" cy="26987"/>
            </a:xfrm>
            <a:custGeom>
              <a:avLst/>
              <a:gdLst>
                <a:gd name="connsiteX0" fmla="*/ 0 w 65088"/>
                <a:gd name="connsiteY0" fmla="*/ 0 h 26987"/>
                <a:gd name="connsiteX1" fmla="*/ 65088 w 65088"/>
                <a:gd name="connsiteY1" fmla="*/ 26987 h 26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088" h="26987">
                  <a:moveTo>
                    <a:pt x="0" y="0"/>
                  </a:moveTo>
                  <a:lnTo>
                    <a:pt x="65088" y="26987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0" name="フリーフォーム: 図形 529">
              <a:extLst>
                <a:ext uri="{FF2B5EF4-FFF2-40B4-BE49-F238E27FC236}">
                  <a16:creationId xmlns:a16="http://schemas.microsoft.com/office/drawing/2014/main" id="{F3B61137-5131-4037-8E30-F8DC166003B0}"/>
                </a:ext>
              </a:extLst>
            </p:cNvPr>
            <p:cNvSpPr/>
            <p:nvPr/>
          </p:nvSpPr>
          <p:spPr>
            <a:xfrm>
              <a:off x="7824788" y="2762610"/>
              <a:ext cx="87163" cy="139340"/>
            </a:xfrm>
            <a:custGeom>
              <a:avLst/>
              <a:gdLst>
                <a:gd name="connsiteX0" fmla="*/ 0 w 87163"/>
                <a:gd name="connsiteY0" fmla="*/ 15515 h 139340"/>
                <a:gd name="connsiteX1" fmla="*/ 58737 w 87163"/>
                <a:gd name="connsiteY1" fmla="*/ 2815 h 139340"/>
                <a:gd name="connsiteX2" fmla="*/ 84137 w 87163"/>
                <a:gd name="connsiteY2" fmla="*/ 63140 h 139340"/>
                <a:gd name="connsiteX3" fmla="*/ 85725 w 87163"/>
                <a:gd name="connsiteY3" fmla="*/ 139340 h 139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163" h="139340">
                  <a:moveTo>
                    <a:pt x="0" y="15515"/>
                  </a:moveTo>
                  <a:cubicBezTo>
                    <a:pt x="22357" y="5196"/>
                    <a:pt x="44714" y="-5123"/>
                    <a:pt x="58737" y="2815"/>
                  </a:cubicBezTo>
                  <a:cubicBezTo>
                    <a:pt x="72760" y="10753"/>
                    <a:pt x="79639" y="40386"/>
                    <a:pt x="84137" y="63140"/>
                  </a:cubicBezTo>
                  <a:cubicBezTo>
                    <a:pt x="88635" y="85894"/>
                    <a:pt x="87180" y="112617"/>
                    <a:pt x="85725" y="13934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1" name="フリーフォーム: 図形 530">
              <a:extLst>
                <a:ext uri="{FF2B5EF4-FFF2-40B4-BE49-F238E27FC236}">
                  <a16:creationId xmlns:a16="http://schemas.microsoft.com/office/drawing/2014/main" id="{4C148576-BA37-4FA3-ADA7-02678CC009A9}"/>
                </a:ext>
              </a:extLst>
            </p:cNvPr>
            <p:cNvSpPr/>
            <p:nvPr/>
          </p:nvSpPr>
          <p:spPr>
            <a:xfrm>
              <a:off x="7804150" y="2801938"/>
              <a:ext cx="98425" cy="34288"/>
            </a:xfrm>
            <a:custGeom>
              <a:avLst/>
              <a:gdLst>
                <a:gd name="connsiteX0" fmla="*/ 0 w 98425"/>
                <a:gd name="connsiteY0" fmla="*/ 0 h 34288"/>
                <a:gd name="connsiteX1" fmla="*/ 42863 w 98425"/>
                <a:gd name="connsiteY1" fmla="*/ 31750 h 34288"/>
                <a:gd name="connsiteX2" fmla="*/ 58738 w 98425"/>
                <a:gd name="connsiteY2" fmla="*/ 31750 h 34288"/>
                <a:gd name="connsiteX3" fmla="*/ 84138 w 98425"/>
                <a:gd name="connsiteY3" fmla="*/ 26987 h 34288"/>
                <a:gd name="connsiteX4" fmla="*/ 98425 w 98425"/>
                <a:gd name="connsiteY4" fmla="*/ 11112 h 3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425" h="34288">
                  <a:moveTo>
                    <a:pt x="0" y="0"/>
                  </a:moveTo>
                  <a:cubicBezTo>
                    <a:pt x="16536" y="13229"/>
                    <a:pt x="33073" y="26458"/>
                    <a:pt x="42863" y="31750"/>
                  </a:cubicBezTo>
                  <a:cubicBezTo>
                    <a:pt x="52653" y="37042"/>
                    <a:pt x="51859" y="32544"/>
                    <a:pt x="58738" y="31750"/>
                  </a:cubicBezTo>
                  <a:cubicBezTo>
                    <a:pt x="65617" y="30956"/>
                    <a:pt x="77524" y="30427"/>
                    <a:pt x="84138" y="26987"/>
                  </a:cubicBezTo>
                  <a:cubicBezTo>
                    <a:pt x="90752" y="23547"/>
                    <a:pt x="93663" y="12435"/>
                    <a:pt x="98425" y="111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2" name="フリーフォーム: 図形 531">
              <a:extLst>
                <a:ext uri="{FF2B5EF4-FFF2-40B4-BE49-F238E27FC236}">
                  <a16:creationId xmlns:a16="http://schemas.microsoft.com/office/drawing/2014/main" id="{B81E90AF-B2C0-4BB3-9D0D-38A2B556A70E}"/>
                </a:ext>
              </a:extLst>
            </p:cNvPr>
            <p:cNvSpPr/>
            <p:nvPr/>
          </p:nvSpPr>
          <p:spPr>
            <a:xfrm>
              <a:off x="7756525" y="2882168"/>
              <a:ext cx="133350" cy="89632"/>
            </a:xfrm>
            <a:custGeom>
              <a:avLst/>
              <a:gdLst>
                <a:gd name="connsiteX0" fmla="*/ 133350 w 133350"/>
                <a:gd name="connsiteY0" fmla="*/ 54707 h 89632"/>
                <a:gd name="connsiteX1" fmla="*/ 79375 w 133350"/>
                <a:gd name="connsiteY1" fmla="*/ 732 h 89632"/>
                <a:gd name="connsiteX2" fmla="*/ 0 w 133350"/>
                <a:gd name="connsiteY2" fmla="*/ 89632 h 89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89632">
                  <a:moveTo>
                    <a:pt x="133350" y="54707"/>
                  </a:moveTo>
                  <a:cubicBezTo>
                    <a:pt x="117475" y="24809"/>
                    <a:pt x="101600" y="-5089"/>
                    <a:pt x="79375" y="732"/>
                  </a:cubicBezTo>
                  <a:cubicBezTo>
                    <a:pt x="57150" y="6553"/>
                    <a:pt x="28575" y="48092"/>
                    <a:pt x="0" y="8963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3" name="フリーフォーム: 図形 532">
              <a:extLst>
                <a:ext uri="{FF2B5EF4-FFF2-40B4-BE49-F238E27FC236}">
                  <a16:creationId xmlns:a16="http://schemas.microsoft.com/office/drawing/2014/main" id="{0E4EF605-D6F9-4A46-8EB9-8E14E8950772}"/>
                </a:ext>
              </a:extLst>
            </p:cNvPr>
            <p:cNvSpPr/>
            <p:nvPr/>
          </p:nvSpPr>
          <p:spPr>
            <a:xfrm>
              <a:off x="7777163" y="2928938"/>
              <a:ext cx="111125" cy="43320"/>
            </a:xfrm>
            <a:custGeom>
              <a:avLst/>
              <a:gdLst>
                <a:gd name="connsiteX0" fmla="*/ 111125 w 111125"/>
                <a:gd name="connsiteY0" fmla="*/ 0 h 43320"/>
                <a:gd name="connsiteX1" fmla="*/ 61912 w 111125"/>
                <a:gd name="connsiteY1" fmla="*/ 38100 h 43320"/>
                <a:gd name="connsiteX2" fmla="*/ 46037 w 111125"/>
                <a:gd name="connsiteY2" fmla="*/ 42862 h 43320"/>
                <a:gd name="connsiteX3" fmla="*/ 0 w 111125"/>
                <a:gd name="connsiteY3" fmla="*/ 42862 h 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125" h="43320">
                  <a:moveTo>
                    <a:pt x="111125" y="0"/>
                  </a:moveTo>
                  <a:cubicBezTo>
                    <a:pt x="91942" y="15478"/>
                    <a:pt x="72760" y="30956"/>
                    <a:pt x="61912" y="38100"/>
                  </a:cubicBezTo>
                  <a:cubicBezTo>
                    <a:pt x="51064" y="45244"/>
                    <a:pt x="56356" y="42068"/>
                    <a:pt x="46037" y="42862"/>
                  </a:cubicBezTo>
                  <a:cubicBezTo>
                    <a:pt x="35718" y="43656"/>
                    <a:pt x="17859" y="43259"/>
                    <a:pt x="0" y="4286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4" name="フリーフォーム: 図形 533">
              <a:extLst>
                <a:ext uri="{FF2B5EF4-FFF2-40B4-BE49-F238E27FC236}">
                  <a16:creationId xmlns:a16="http://schemas.microsoft.com/office/drawing/2014/main" id="{CB9C94C8-CD85-40C1-9920-274216239EBF}"/>
                </a:ext>
              </a:extLst>
            </p:cNvPr>
            <p:cNvSpPr/>
            <p:nvPr/>
          </p:nvSpPr>
          <p:spPr>
            <a:xfrm>
              <a:off x="6134100" y="2986088"/>
              <a:ext cx="221185" cy="119062"/>
            </a:xfrm>
            <a:custGeom>
              <a:avLst/>
              <a:gdLst>
                <a:gd name="connsiteX0" fmla="*/ 0 w 221185"/>
                <a:gd name="connsiteY0" fmla="*/ 0 h 119062"/>
                <a:gd name="connsiteX1" fmla="*/ 204788 w 221185"/>
                <a:gd name="connsiteY1" fmla="*/ 88900 h 119062"/>
                <a:gd name="connsiteX2" fmla="*/ 193675 w 221185"/>
                <a:gd name="connsiteY2" fmla="*/ 119062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185" h="119062">
                  <a:moveTo>
                    <a:pt x="0" y="0"/>
                  </a:moveTo>
                  <a:cubicBezTo>
                    <a:pt x="86254" y="34528"/>
                    <a:pt x="172509" y="69056"/>
                    <a:pt x="204788" y="88900"/>
                  </a:cubicBezTo>
                  <a:cubicBezTo>
                    <a:pt x="237067" y="108744"/>
                    <a:pt x="215371" y="113903"/>
                    <a:pt x="193675" y="11906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5" name="フリーフォーム: 図形 534">
              <a:extLst>
                <a:ext uri="{FF2B5EF4-FFF2-40B4-BE49-F238E27FC236}">
                  <a16:creationId xmlns:a16="http://schemas.microsoft.com/office/drawing/2014/main" id="{13525139-9B2B-49A7-BBC8-01EFA12E0026}"/>
                </a:ext>
              </a:extLst>
            </p:cNvPr>
            <p:cNvSpPr/>
            <p:nvPr/>
          </p:nvSpPr>
          <p:spPr>
            <a:xfrm>
              <a:off x="6135688" y="2984500"/>
              <a:ext cx="179387" cy="34925"/>
            </a:xfrm>
            <a:custGeom>
              <a:avLst/>
              <a:gdLst>
                <a:gd name="connsiteX0" fmla="*/ 0 w 179387"/>
                <a:gd name="connsiteY0" fmla="*/ 0 h 34925"/>
                <a:gd name="connsiteX1" fmla="*/ 179387 w 179387"/>
                <a:gd name="connsiteY1" fmla="*/ 34925 h 3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9387" h="34925">
                  <a:moveTo>
                    <a:pt x="0" y="0"/>
                  </a:moveTo>
                  <a:lnTo>
                    <a:pt x="179387" y="34925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6" name="フリーフォーム: 図形 535">
              <a:extLst>
                <a:ext uri="{FF2B5EF4-FFF2-40B4-BE49-F238E27FC236}">
                  <a16:creationId xmlns:a16="http://schemas.microsoft.com/office/drawing/2014/main" id="{2CA9D40A-46B3-432C-9AED-34D81F2F7E4E}"/>
                </a:ext>
              </a:extLst>
            </p:cNvPr>
            <p:cNvSpPr/>
            <p:nvPr/>
          </p:nvSpPr>
          <p:spPr>
            <a:xfrm>
              <a:off x="5637213" y="2689225"/>
              <a:ext cx="681037" cy="331788"/>
            </a:xfrm>
            <a:custGeom>
              <a:avLst/>
              <a:gdLst>
                <a:gd name="connsiteX0" fmla="*/ 0 w 681037"/>
                <a:gd name="connsiteY0" fmla="*/ 0 h 331788"/>
                <a:gd name="connsiteX1" fmla="*/ 681037 w 681037"/>
                <a:gd name="connsiteY1" fmla="*/ 331788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81037" h="331788">
                  <a:moveTo>
                    <a:pt x="0" y="0"/>
                  </a:moveTo>
                  <a:lnTo>
                    <a:pt x="681037" y="331788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7" name="フリーフォーム: 図形 536">
              <a:extLst>
                <a:ext uri="{FF2B5EF4-FFF2-40B4-BE49-F238E27FC236}">
                  <a16:creationId xmlns:a16="http://schemas.microsoft.com/office/drawing/2014/main" id="{64DB0BC2-427C-4FB3-B005-717BCC6B7680}"/>
                </a:ext>
              </a:extLst>
            </p:cNvPr>
            <p:cNvSpPr/>
            <p:nvPr/>
          </p:nvSpPr>
          <p:spPr>
            <a:xfrm>
              <a:off x="5637213" y="2644775"/>
              <a:ext cx="525462" cy="42863"/>
            </a:xfrm>
            <a:custGeom>
              <a:avLst/>
              <a:gdLst>
                <a:gd name="connsiteX0" fmla="*/ 0 w 525462"/>
                <a:gd name="connsiteY0" fmla="*/ 42863 h 42863"/>
                <a:gd name="connsiteX1" fmla="*/ 525462 w 525462"/>
                <a:gd name="connsiteY1" fmla="*/ 0 h 42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25462" h="42863">
                  <a:moveTo>
                    <a:pt x="0" y="42863"/>
                  </a:moveTo>
                  <a:lnTo>
                    <a:pt x="525462" y="0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8" name="フリーフォーム: 図形 537">
              <a:extLst>
                <a:ext uri="{FF2B5EF4-FFF2-40B4-BE49-F238E27FC236}">
                  <a16:creationId xmlns:a16="http://schemas.microsoft.com/office/drawing/2014/main" id="{634B3C97-5D3C-4ED3-96C2-3BF618C4F769}"/>
                </a:ext>
              </a:extLst>
            </p:cNvPr>
            <p:cNvSpPr/>
            <p:nvPr/>
          </p:nvSpPr>
          <p:spPr>
            <a:xfrm>
              <a:off x="5321300" y="2346325"/>
              <a:ext cx="838200" cy="292100"/>
            </a:xfrm>
            <a:custGeom>
              <a:avLst/>
              <a:gdLst>
                <a:gd name="connsiteX0" fmla="*/ 0 w 838200"/>
                <a:gd name="connsiteY0" fmla="*/ 0 h 292100"/>
                <a:gd name="connsiteX1" fmla="*/ 314325 w 838200"/>
                <a:gd name="connsiteY1" fmla="*/ 73025 h 292100"/>
                <a:gd name="connsiteX2" fmla="*/ 623888 w 838200"/>
                <a:gd name="connsiteY2" fmla="*/ 180975 h 292100"/>
                <a:gd name="connsiteX3" fmla="*/ 838200 w 838200"/>
                <a:gd name="connsiteY3" fmla="*/ 292100 h 29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8200" h="292100">
                  <a:moveTo>
                    <a:pt x="0" y="0"/>
                  </a:moveTo>
                  <a:cubicBezTo>
                    <a:pt x="105172" y="21431"/>
                    <a:pt x="210344" y="42863"/>
                    <a:pt x="314325" y="73025"/>
                  </a:cubicBezTo>
                  <a:cubicBezTo>
                    <a:pt x="418306" y="103188"/>
                    <a:pt x="536576" y="144463"/>
                    <a:pt x="623888" y="180975"/>
                  </a:cubicBezTo>
                  <a:cubicBezTo>
                    <a:pt x="711200" y="217487"/>
                    <a:pt x="774700" y="254793"/>
                    <a:pt x="838200" y="2921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9" name="フリーフォーム: 図形 538">
              <a:extLst>
                <a:ext uri="{FF2B5EF4-FFF2-40B4-BE49-F238E27FC236}">
                  <a16:creationId xmlns:a16="http://schemas.microsoft.com/office/drawing/2014/main" id="{05CC51A3-7F92-4665-A0B1-119E0FCDB841}"/>
                </a:ext>
              </a:extLst>
            </p:cNvPr>
            <p:cNvSpPr/>
            <p:nvPr/>
          </p:nvSpPr>
          <p:spPr>
            <a:xfrm>
              <a:off x="5322888" y="2347913"/>
              <a:ext cx="808037" cy="265112"/>
            </a:xfrm>
            <a:custGeom>
              <a:avLst/>
              <a:gdLst>
                <a:gd name="connsiteX0" fmla="*/ 0 w 808037"/>
                <a:gd name="connsiteY0" fmla="*/ 0 h 265112"/>
                <a:gd name="connsiteX1" fmla="*/ 254000 w 808037"/>
                <a:gd name="connsiteY1" fmla="*/ 34925 h 265112"/>
                <a:gd name="connsiteX2" fmla="*/ 604837 w 808037"/>
                <a:gd name="connsiteY2" fmla="*/ 152400 h 265112"/>
                <a:gd name="connsiteX3" fmla="*/ 808037 w 808037"/>
                <a:gd name="connsiteY3" fmla="*/ 265112 h 265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8037" h="265112">
                  <a:moveTo>
                    <a:pt x="0" y="0"/>
                  </a:moveTo>
                  <a:cubicBezTo>
                    <a:pt x="76597" y="4762"/>
                    <a:pt x="153194" y="9525"/>
                    <a:pt x="254000" y="34925"/>
                  </a:cubicBezTo>
                  <a:cubicBezTo>
                    <a:pt x="354806" y="60325"/>
                    <a:pt x="512498" y="114036"/>
                    <a:pt x="604837" y="152400"/>
                  </a:cubicBezTo>
                  <a:cubicBezTo>
                    <a:pt x="697176" y="190764"/>
                    <a:pt x="752606" y="227938"/>
                    <a:pt x="808037" y="2651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0" name="フリーフォーム: 図形 539">
              <a:extLst>
                <a:ext uri="{FF2B5EF4-FFF2-40B4-BE49-F238E27FC236}">
                  <a16:creationId xmlns:a16="http://schemas.microsoft.com/office/drawing/2014/main" id="{31F538D1-40CD-4FA8-B07A-AC886306D9CE}"/>
                </a:ext>
              </a:extLst>
            </p:cNvPr>
            <p:cNvSpPr/>
            <p:nvPr/>
          </p:nvSpPr>
          <p:spPr>
            <a:xfrm>
              <a:off x="5111750" y="1965325"/>
              <a:ext cx="1038225" cy="657225"/>
            </a:xfrm>
            <a:custGeom>
              <a:avLst/>
              <a:gdLst>
                <a:gd name="connsiteX0" fmla="*/ 0 w 1038225"/>
                <a:gd name="connsiteY0" fmla="*/ 0 h 657225"/>
                <a:gd name="connsiteX1" fmla="*/ 239713 w 1038225"/>
                <a:gd name="connsiteY1" fmla="*/ 106363 h 657225"/>
                <a:gd name="connsiteX2" fmla="*/ 508000 w 1038225"/>
                <a:gd name="connsiteY2" fmla="*/ 246063 h 657225"/>
                <a:gd name="connsiteX3" fmla="*/ 819150 w 1038225"/>
                <a:gd name="connsiteY3" fmla="*/ 454025 h 657225"/>
                <a:gd name="connsiteX4" fmla="*/ 1038225 w 1038225"/>
                <a:gd name="connsiteY4" fmla="*/ 657225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8225" h="657225">
                  <a:moveTo>
                    <a:pt x="0" y="0"/>
                  </a:moveTo>
                  <a:cubicBezTo>
                    <a:pt x="77523" y="32676"/>
                    <a:pt x="155046" y="65353"/>
                    <a:pt x="239713" y="106363"/>
                  </a:cubicBezTo>
                  <a:cubicBezTo>
                    <a:pt x="324380" y="147373"/>
                    <a:pt x="411427" y="188119"/>
                    <a:pt x="508000" y="246063"/>
                  </a:cubicBezTo>
                  <a:cubicBezTo>
                    <a:pt x="604573" y="304007"/>
                    <a:pt x="730779" y="385498"/>
                    <a:pt x="819150" y="454025"/>
                  </a:cubicBezTo>
                  <a:cubicBezTo>
                    <a:pt x="907521" y="522552"/>
                    <a:pt x="1002242" y="620183"/>
                    <a:pt x="1038225" y="6572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1" name="フリーフォーム: 図形 540">
              <a:extLst>
                <a:ext uri="{FF2B5EF4-FFF2-40B4-BE49-F238E27FC236}">
                  <a16:creationId xmlns:a16="http://schemas.microsoft.com/office/drawing/2014/main" id="{D279E407-F933-4650-A653-F4B82F8424D7}"/>
                </a:ext>
              </a:extLst>
            </p:cNvPr>
            <p:cNvSpPr/>
            <p:nvPr/>
          </p:nvSpPr>
          <p:spPr>
            <a:xfrm>
              <a:off x="5105400" y="1717523"/>
              <a:ext cx="1074738" cy="249390"/>
            </a:xfrm>
            <a:custGeom>
              <a:avLst/>
              <a:gdLst>
                <a:gd name="connsiteX0" fmla="*/ 0 w 1074738"/>
                <a:gd name="connsiteY0" fmla="*/ 249390 h 249390"/>
                <a:gd name="connsiteX1" fmla="*/ 122238 w 1074738"/>
                <a:gd name="connsiteY1" fmla="*/ 174777 h 249390"/>
                <a:gd name="connsiteX2" fmla="*/ 312738 w 1074738"/>
                <a:gd name="connsiteY2" fmla="*/ 90640 h 249390"/>
                <a:gd name="connsiteX3" fmla="*/ 608013 w 1074738"/>
                <a:gd name="connsiteY3" fmla="*/ 11265 h 249390"/>
                <a:gd name="connsiteX4" fmla="*/ 779463 w 1074738"/>
                <a:gd name="connsiteY4" fmla="*/ 9677 h 249390"/>
                <a:gd name="connsiteX5" fmla="*/ 1074738 w 1074738"/>
                <a:gd name="connsiteY5" fmla="*/ 96990 h 249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4738" h="249390">
                  <a:moveTo>
                    <a:pt x="0" y="249390"/>
                  </a:moveTo>
                  <a:cubicBezTo>
                    <a:pt x="35057" y="225312"/>
                    <a:pt x="70115" y="201235"/>
                    <a:pt x="122238" y="174777"/>
                  </a:cubicBezTo>
                  <a:cubicBezTo>
                    <a:pt x="174361" y="148319"/>
                    <a:pt x="231776" y="117892"/>
                    <a:pt x="312738" y="90640"/>
                  </a:cubicBezTo>
                  <a:cubicBezTo>
                    <a:pt x="393701" y="63388"/>
                    <a:pt x="530226" y="24759"/>
                    <a:pt x="608013" y="11265"/>
                  </a:cubicBezTo>
                  <a:cubicBezTo>
                    <a:pt x="685801" y="-2229"/>
                    <a:pt x="701676" y="-4611"/>
                    <a:pt x="779463" y="9677"/>
                  </a:cubicBezTo>
                  <a:cubicBezTo>
                    <a:pt x="857251" y="23964"/>
                    <a:pt x="1074738" y="96990"/>
                    <a:pt x="1074738" y="9699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2" name="フリーフォーム: 図形 541">
              <a:extLst>
                <a:ext uri="{FF2B5EF4-FFF2-40B4-BE49-F238E27FC236}">
                  <a16:creationId xmlns:a16="http://schemas.microsoft.com/office/drawing/2014/main" id="{47274F8A-28E4-45E2-AA3E-F9CABA1AE031}"/>
                </a:ext>
              </a:extLst>
            </p:cNvPr>
            <p:cNvSpPr/>
            <p:nvPr/>
          </p:nvSpPr>
          <p:spPr>
            <a:xfrm>
              <a:off x="5465763" y="962025"/>
              <a:ext cx="717550" cy="850900"/>
            </a:xfrm>
            <a:custGeom>
              <a:avLst/>
              <a:gdLst>
                <a:gd name="connsiteX0" fmla="*/ 0 w 717550"/>
                <a:gd name="connsiteY0" fmla="*/ 0 h 850900"/>
                <a:gd name="connsiteX1" fmla="*/ 158750 w 717550"/>
                <a:gd name="connsiteY1" fmla="*/ 80963 h 850900"/>
                <a:gd name="connsiteX2" fmla="*/ 349250 w 717550"/>
                <a:gd name="connsiteY2" fmla="*/ 261938 h 850900"/>
                <a:gd name="connsiteX3" fmla="*/ 515937 w 717550"/>
                <a:gd name="connsiteY3" fmla="*/ 492125 h 850900"/>
                <a:gd name="connsiteX4" fmla="*/ 717550 w 717550"/>
                <a:gd name="connsiteY4" fmla="*/ 85090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7550" h="850900">
                  <a:moveTo>
                    <a:pt x="0" y="0"/>
                  </a:moveTo>
                  <a:cubicBezTo>
                    <a:pt x="50271" y="18653"/>
                    <a:pt x="100542" y="37307"/>
                    <a:pt x="158750" y="80963"/>
                  </a:cubicBezTo>
                  <a:cubicBezTo>
                    <a:pt x="216958" y="124619"/>
                    <a:pt x="289719" y="193411"/>
                    <a:pt x="349250" y="261938"/>
                  </a:cubicBezTo>
                  <a:cubicBezTo>
                    <a:pt x="408781" y="330465"/>
                    <a:pt x="454554" y="393965"/>
                    <a:pt x="515937" y="492125"/>
                  </a:cubicBezTo>
                  <a:cubicBezTo>
                    <a:pt x="577320" y="590285"/>
                    <a:pt x="647435" y="720592"/>
                    <a:pt x="717550" y="8509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3" name="フリーフォーム: 図形 542">
              <a:extLst>
                <a:ext uri="{FF2B5EF4-FFF2-40B4-BE49-F238E27FC236}">
                  <a16:creationId xmlns:a16="http://schemas.microsoft.com/office/drawing/2014/main" id="{F99D88F1-B301-498F-85C0-72BEF5577865}"/>
                </a:ext>
              </a:extLst>
            </p:cNvPr>
            <p:cNvSpPr/>
            <p:nvPr/>
          </p:nvSpPr>
          <p:spPr>
            <a:xfrm>
              <a:off x="5459413" y="886247"/>
              <a:ext cx="1328737" cy="420266"/>
            </a:xfrm>
            <a:custGeom>
              <a:avLst/>
              <a:gdLst>
                <a:gd name="connsiteX0" fmla="*/ 0 w 1328737"/>
                <a:gd name="connsiteY0" fmla="*/ 63078 h 420266"/>
                <a:gd name="connsiteX1" fmla="*/ 307975 w 1328737"/>
                <a:gd name="connsiteY1" fmla="*/ 2753 h 420266"/>
                <a:gd name="connsiteX2" fmla="*/ 693737 w 1328737"/>
                <a:gd name="connsiteY2" fmla="*/ 17041 h 420266"/>
                <a:gd name="connsiteX3" fmla="*/ 898525 w 1328737"/>
                <a:gd name="connsiteY3" fmla="*/ 77366 h 420266"/>
                <a:gd name="connsiteX4" fmla="*/ 1158875 w 1328737"/>
                <a:gd name="connsiteY4" fmla="*/ 250403 h 420266"/>
                <a:gd name="connsiteX5" fmla="*/ 1328737 w 1328737"/>
                <a:gd name="connsiteY5" fmla="*/ 420266 h 42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8737" h="420266">
                  <a:moveTo>
                    <a:pt x="0" y="63078"/>
                  </a:moveTo>
                  <a:cubicBezTo>
                    <a:pt x="96176" y="36752"/>
                    <a:pt x="192352" y="10426"/>
                    <a:pt x="307975" y="2753"/>
                  </a:cubicBezTo>
                  <a:cubicBezTo>
                    <a:pt x="423598" y="-4920"/>
                    <a:pt x="595312" y="4606"/>
                    <a:pt x="693737" y="17041"/>
                  </a:cubicBezTo>
                  <a:cubicBezTo>
                    <a:pt x="792162" y="29476"/>
                    <a:pt x="821002" y="38472"/>
                    <a:pt x="898525" y="77366"/>
                  </a:cubicBezTo>
                  <a:cubicBezTo>
                    <a:pt x="976048" y="116260"/>
                    <a:pt x="1087173" y="193253"/>
                    <a:pt x="1158875" y="250403"/>
                  </a:cubicBezTo>
                  <a:cubicBezTo>
                    <a:pt x="1230577" y="307553"/>
                    <a:pt x="1301750" y="392749"/>
                    <a:pt x="1328737" y="420266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4" name="フリーフォーム: 図形 543">
              <a:extLst>
                <a:ext uri="{FF2B5EF4-FFF2-40B4-BE49-F238E27FC236}">
                  <a16:creationId xmlns:a16="http://schemas.microsoft.com/office/drawing/2014/main" id="{9CDAC60E-C7A2-4351-93D0-AA91E0090FC6}"/>
                </a:ext>
              </a:extLst>
            </p:cNvPr>
            <p:cNvSpPr/>
            <p:nvPr/>
          </p:nvSpPr>
          <p:spPr>
            <a:xfrm>
              <a:off x="6376988" y="252413"/>
              <a:ext cx="407601" cy="1019175"/>
            </a:xfrm>
            <a:custGeom>
              <a:avLst/>
              <a:gdLst>
                <a:gd name="connsiteX0" fmla="*/ 0 w 407601"/>
                <a:gd name="connsiteY0" fmla="*/ 0 h 1019175"/>
                <a:gd name="connsiteX1" fmla="*/ 149225 w 407601"/>
                <a:gd name="connsiteY1" fmla="*/ 192087 h 1019175"/>
                <a:gd name="connsiteX2" fmla="*/ 277812 w 407601"/>
                <a:gd name="connsiteY2" fmla="*/ 431800 h 1019175"/>
                <a:gd name="connsiteX3" fmla="*/ 352425 w 407601"/>
                <a:gd name="connsiteY3" fmla="*/ 623887 h 1019175"/>
                <a:gd name="connsiteX4" fmla="*/ 401637 w 407601"/>
                <a:gd name="connsiteY4" fmla="*/ 847725 h 1019175"/>
                <a:gd name="connsiteX5" fmla="*/ 406400 w 407601"/>
                <a:gd name="connsiteY5" fmla="*/ 966787 h 1019175"/>
                <a:gd name="connsiteX6" fmla="*/ 398462 w 407601"/>
                <a:gd name="connsiteY6" fmla="*/ 1019175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7601" h="1019175">
                  <a:moveTo>
                    <a:pt x="0" y="0"/>
                  </a:moveTo>
                  <a:cubicBezTo>
                    <a:pt x="51461" y="60060"/>
                    <a:pt x="102923" y="120120"/>
                    <a:pt x="149225" y="192087"/>
                  </a:cubicBezTo>
                  <a:cubicBezTo>
                    <a:pt x="195527" y="264054"/>
                    <a:pt x="243945" y="359833"/>
                    <a:pt x="277812" y="431800"/>
                  </a:cubicBezTo>
                  <a:cubicBezTo>
                    <a:pt x="311679" y="503767"/>
                    <a:pt x="331787" y="554566"/>
                    <a:pt x="352425" y="623887"/>
                  </a:cubicBezTo>
                  <a:cubicBezTo>
                    <a:pt x="373063" y="693208"/>
                    <a:pt x="392641" y="790575"/>
                    <a:pt x="401637" y="847725"/>
                  </a:cubicBezTo>
                  <a:cubicBezTo>
                    <a:pt x="410633" y="904875"/>
                    <a:pt x="406929" y="938212"/>
                    <a:pt x="406400" y="966787"/>
                  </a:cubicBezTo>
                  <a:cubicBezTo>
                    <a:pt x="405871" y="995362"/>
                    <a:pt x="402166" y="1007268"/>
                    <a:pt x="398462" y="10191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5" name="フリーフォーム: 図形 544">
              <a:extLst>
                <a:ext uri="{FF2B5EF4-FFF2-40B4-BE49-F238E27FC236}">
                  <a16:creationId xmlns:a16="http://schemas.microsoft.com/office/drawing/2014/main" id="{66C88C49-AA6C-44D6-A87C-1EEDD22761A2}"/>
                </a:ext>
              </a:extLst>
            </p:cNvPr>
            <p:cNvSpPr/>
            <p:nvPr/>
          </p:nvSpPr>
          <p:spPr>
            <a:xfrm>
              <a:off x="6165850" y="243682"/>
              <a:ext cx="615950" cy="1024466"/>
            </a:xfrm>
            <a:custGeom>
              <a:avLst/>
              <a:gdLst>
                <a:gd name="connsiteX0" fmla="*/ 0 w 615950"/>
                <a:gd name="connsiteY0" fmla="*/ 0 h 1024466"/>
                <a:gd name="connsiteX1" fmla="*/ 165100 w 615950"/>
                <a:gd name="connsiteY1" fmla="*/ 154516 h 1024466"/>
                <a:gd name="connsiteX2" fmla="*/ 298450 w 615950"/>
                <a:gd name="connsiteY2" fmla="*/ 340783 h 1024466"/>
                <a:gd name="connsiteX3" fmla="*/ 455084 w 615950"/>
                <a:gd name="connsiteY3" fmla="*/ 635000 h 1024466"/>
                <a:gd name="connsiteX4" fmla="*/ 548217 w 615950"/>
                <a:gd name="connsiteY4" fmla="*/ 836083 h 1024466"/>
                <a:gd name="connsiteX5" fmla="*/ 615950 w 615950"/>
                <a:gd name="connsiteY5" fmla="*/ 1024466 h 1024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5950" h="1024466">
                  <a:moveTo>
                    <a:pt x="0" y="0"/>
                  </a:moveTo>
                  <a:cubicBezTo>
                    <a:pt x="57679" y="48859"/>
                    <a:pt x="115358" y="97719"/>
                    <a:pt x="165100" y="154516"/>
                  </a:cubicBezTo>
                  <a:cubicBezTo>
                    <a:pt x="214842" y="211313"/>
                    <a:pt x="250119" y="260702"/>
                    <a:pt x="298450" y="340783"/>
                  </a:cubicBezTo>
                  <a:cubicBezTo>
                    <a:pt x="346781" y="420864"/>
                    <a:pt x="413456" y="552450"/>
                    <a:pt x="455084" y="635000"/>
                  </a:cubicBezTo>
                  <a:cubicBezTo>
                    <a:pt x="496712" y="717550"/>
                    <a:pt x="521406" y="771172"/>
                    <a:pt x="548217" y="836083"/>
                  </a:cubicBezTo>
                  <a:cubicBezTo>
                    <a:pt x="575028" y="900994"/>
                    <a:pt x="595489" y="962730"/>
                    <a:pt x="615950" y="1024466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6" name="フリーフォーム: 図形 545">
              <a:extLst>
                <a:ext uri="{FF2B5EF4-FFF2-40B4-BE49-F238E27FC236}">
                  <a16:creationId xmlns:a16="http://schemas.microsoft.com/office/drawing/2014/main" id="{4541E67E-95DF-452C-9BF6-C77617F8970A}"/>
                </a:ext>
              </a:extLst>
            </p:cNvPr>
            <p:cNvSpPr/>
            <p:nvPr/>
          </p:nvSpPr>
          <p:spPr>
            <a:xfrm>
              <a:off x="6381750" y="239183"/>
              <a:ext cx="736600" cy="963084"/>
            </a:xfrm>
            <a:custGeom>
              <a:avLst/>
              <a:gdLst>
                <a:gd name="connsiteX0" fmla="*/ 0 w 736600"/>
                <a:gd name="connsiteY0" fmla="*/ 0 h 963084"/>
                <a:gd name="connsiteX1" fmla="*/ 270933 w 736600"/>
                <a:gd name="connsiteY1" fmla="*/ 177800 h 963084"/>
                <a:gd name="connsiteX2" fmla="*/ 478367 w 736600"/>
                <a:gd name="connsiteY2" fmla="*/ 397934 h 963084"/>
                <a:gd name="connsiteX3" fmla="*/ 626533 w 736600"/>
                <a:gd name="connsiteY3" fmla="*/ 613834 h 963084"/>
                <a:gd name="connsiteX4" fmla="*/ 736600 w 736600"/>
                <a:gd name="connsiteY4" fmla="*/ 963084 h 963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600" h="963084">
                  <a:moveTo>
                    <a:pt x="0" y="0"/>
                  </a:moveTo>
                  <a:cubicBezTo>
                    <a:pt x="95602" y="55739"/>
                    <a:pt x="191205" y="111478"/>
                    <a:pt x="270933" y="177800"/>
                  </a:cubicBezTo>
                  <a:cubicBezTo>
                    <a:pt x="350661" y="244122"/>
                    <a:pt x="419100" y="325262"/>
                    <a:pt x="478367" y="397934"/>
                  </a:cubicBezTo>
                  <a:cubicBezTo>
                    <a:pt x="537634" y="470606"/>
                    <a:pt x="583494" y="519642"/>
                    <a:pt x="626533" y="613834"/>
                  </a:cubicBezTo>
                  <a:cubicBezTo>
                    <a:pt x="669572" y="708026"/>
                    <a:pt x="703086" y="835555"/>
                    <a:pt x="736600" y="963084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7" name="フリーフォーム: 図形 546">
              <a:extLst>
                <a:ext uri="{FF2B5EF4-FFF2-40B4-BE49-F238E27FC236}">
                  <a16:creationId xmlns:a16="http://schemas.microsoft.com/office/drawing/2014/main" id="{B329E42C-2FC4-4C2D-94B6-6B4784392D02}"/>
                </a:ext>
              </a:extLst>
            </p:cNvPr>
            <p:cNvSpPr/>
            <p:nvPr/>
          </p:nvSpPr>
          <p:spPr>
            <a:xfrm>
              <a:off x="7116233" y="1150605"/>
              <a:ext cx="994834" cy="621045"/>
            </a:xfrm>
            <a:custGeom>
              <a:avLst/>
              <a:gdLst>
                <a:gd name="connsiteX0" fmla="*/ 0 w 994834"/>
                <a:gd name="connsiteY0" fmla="*/ 58012 h 621045"/>
                <a:gd name="connsiteX1" fmla="*/ 203200 w 994834"/>
                <a:gd name="connsiteY1" fmla="*/ 5095 h 621045"/>
                <a:gd name="connsiteX2" fmla="*/ 374650 w 994834"/>
                <a:gd name="connsiteY2" fmla="*/ 24145 h 621045"/>
                <a:gd name="connsiteX3" fmla="*/ 719667 w 994834"/>
                <a:gd name="connsiteY3" fmla="*/ 199828 h 621045"/>
                <a:gd name="connsiteX4" fmla="*/ 950384 w 994834"/>
                <a:gd name="connsiteY4" fmla="*/ 477112 h 621045"/>
                <a:gd name="connsiteX5" fmla="*/ 994834 w 994834"/>
                <a:gd name="connsiteY5" fmla="*/ 621045 h 621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4834" h="621045">
                  <a:moveTo>
                    <a:pt x="0" y="58012"/>
                  </a:moveTo>
                  <a:cubicBezTo>
                    <a:pt x="70379" y="34375"/>
                    <a:pt x="140758" y="10739"/>
                    <a:pt x="203200" y="5095"/>
                  </a:cubicBezTo>
                  <a:cubicBezTo>
                    <a:pt x="265642" y="-550"/>
                    <a:pt x="288572" y="-8310"/>
                    <a:pt x="374650" y="24145"/>
                  </a:cubicBezTo>
                  <a:cubicBezTo>
                    <a:pt x="460728" y="56600"/>
                    <a:pt x="623711" y="124334"/>
                    <a:pt x="719667" y="199828"/>
                  </a:cubicBezTo>
                  <a:cubicBezTo>
                    <a:pt x="815623" y="275322"/>
                    <a:pt x="904523" y="406909"/>
                    <a:pt x="950384" y="477112"/>
                  </a:cubicBezTo>
                  <a:cubicBezTo>
                    <a:pt x="996245" y="547315"/>
                    <a:pt x="986015" y="594234"/>
                    <a:pt x="994834" y="62104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8" name="フリーフォーム: 図形 547">
              <a:extLst>
                <a:ext uri="{FF2B5EF4-FFF2-40B4-BE49-F238E27FC236}">
                  <a16:creationId xmlns:a16="http://schemas.microsoft.com/office/drawing/2014/main" id="{A2438EF4-CDD8-4424-BFC9-A4F4CC9836D6}"/>
                </a:ext>
              </a:extLst>
            </p:cNvPr>
            <p:cNvSpPr/>
            <p:nvPr/>
          </p:nvSpPr>
          <p:spPr>
            <a:xfrm>
              <a:off x="8102600" y="1709335"/>
              <a:ext cx="1026583" cy="98298"/>
            </a:xfrm>
            <a:custGeom>
              <a:avLst/>
              <a:gdLst>
                <a:gd name="connsiteX0" fmla="*/ 0 w 1026583"/>
                <a:gd name="connsiteY0" fmla="*/ 66548 h 98298"/>
                <a:gd name="connsiteX1" fmla="*/ 332317 w 1026583"/>
                <a:gd name="connsiteY1" fmla="*/ 932 h 98298"/>
                <a:gd name="connsiteX2" fmla="*/ 721783 w 1026583"/>
                <a:gd name="connsiteY2" fmla="*/ 32682 h 98298"/>
                <a:gd name="connsiteX3" fmla="*/ 1026583 w 1026583"/>
                <a:gd name="connsiteY3" fmla="*/ 98298 h 9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6583" h="98298">
                  <a:moveTo>
                    <a:pt x="0" y="66548"/>
                  </a:moveTo>
                  <a:cubicBezTo>
                    <a:pt x="106010" y="36562"/>
                    <a:pt x="212020" y="6576"/>
                    <a:pt x="332317" y="932"/>
                  </a:cubicBezTo>
                  <a:cubicBezTo>
                    <a:pt x="452614" y="-4712"/>
                    <a:pt x="606072" y="16454"/>
                    <a:pt x="721783" y="32682"/>
                  </a:cubicBezTo>
                  <a:cubicBezTo>
                    <a:pt x="837494" y="48910"/>
                    <a:pt x="932038" y="73604"/>
                    <a:pt x="1026583" y="9829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9" name="フリーフォーム: 図形 548">
              <a:extLst>
                <a:ext uri="{FF2B5EF4-FFF2-40B4-BE49-F238E27FC236}">
                  <a16:creationId xmlns:a16="http://schemas.microsoft.com/office/drawing/2014/main" id="{C2839FE5-682C-47A8-8FB5-2F2736F2757E}"/>
                </a:ext>
              </a:extLst>
            </p:cNvPr>
            <p:cNvSpPr/>
            <p:nvPr/>
          </p:nvSpPr>
          <p:spPr>
            <a:xfrm>
              <a:off x="8352367" y="1811867"/>
              <a:ext cx="781050" cy="383116"/>
            </a:xfrm>
            <a:custGeom>
              <a:avLst/>
              <a:gdLst>
                <a:gd name="connsiteX0" fmla="*/ 0 w 781050"/>
                <a:gd name="connsiteY0" fmla="*/ 383116 h 383116"/>
                <a:gd name="connsiteX1" fmla="*/ 207433 w 781050"/>
                <a:gd name="connsiteY1" fmla="*/ 247650 h 383116"/>
                <a:gd name="connsiteX2" fmla="*/ 609600 w 781050"/>
                <a:gd name="connsiteY2" fmla="*/ 74083 h 383116"/>
                <a:gd name="connsiteX3" fmla="*/ 781050 w 781050"/>
                <a:gd name="connsiteY3" fmla="*/ 0 h 383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050" h="383116">
                  <a:moveTo>
                    <a:pt x="0" y="383116"/>
                  </a:moveTo>
                  <a:cubicBezTo>
                    <a:pt x="52916" y="341135"/>
                    <a:pt x="105833" y="299155"/>
                    <a:pt x="207433" y="247650"/>
                  </a:cubicBezTo>
                  <a:cubicBezTo>
                    <a:pt x="309033" y="196145"/>
                    <a:pt x="609600" y="74083"/>
                    <a:pt x="609600" y="74083"/>
                  </a:cubicBezTo>
                  <a:lnTo>
                    <a:pt x="781050" y="0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0" name="フリーフォーム: 図形 549">
              <a:extLst>
                <a:ext uri="{FF2B5EF4-FFF2-40B4-BE49-F238E27FC236}">
                  <a16:creationId xmlns:a16="http://schemas.microsoft.com/office/drawing/2014/main" id="{11C88972-04B7-4AF4-8E82-17390EC251A6}"/>
                </a:ext>
              </a:extLst>
            </p:cNvPr>
            <p:cNvSpPr/>
            <p:nvPr/>
          </p:nvSpPr>
          <p:spPr>
            <a:xfrm>
              <a:off x="8346017" y="2091267"/>
              <a:ext cx="740833" cy="112183"/>
            </a:xfrm>
            <a:custGeom>
              <a:avLst/>
              <a:gdLst>
                <a:gd name="connsiteX0" fmla="*/ 0 w 740833"/>
                <a:gd name="connsiteY0" fmla="*/ 112183 h 112183"/>
                <a:gd name="connsiteX1" fmla="*/ 285750 w 740833"/>
                <a:gd name="connsiteY1" fmla="*/ 57150 h 112183"/>
                <a:gd name="connsiteX2" fmla="*/ 740833 w 740833"/>
                <a:gd name="connsiteY2" fmla="*/ 0 h 112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0833" h="112183">
                  <a:moveTo>
                    <a:pt x="0" y="112183"/>
                  </a:moveTo>
                  <a:cubicBezTo>
                    <a:pt x="81139" y="94015"/>
                    <a:pt x="162278" y="75847"/>
                    <a:pt x="285750" y="57150"/>
                  </a:cubicBezTo>
                  <a:cubicBezTo>
                    <a:pt x="409222" y="38453"/>
                    <a:pt x="575027" y="19226"/>
                    <a:pt x="740833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1" name="フリーフォーム: 図形 550">
              <a:extLst>
                <a:ext uri="{FF2B5EF4-FFF2-40B4-BE49-F238E27FC236}">
                  <a16:creationId xmlns:a16="http://schemas.microsoft.com/office/drawing/2014/main" id="{4FC29DA5-EBD5-4648-861B-6DB153C261C9}"/>
                </a:ext>
              </a:extLst>
            </p:cNvPr>
            <p:cNvSpPr/>
            <p:nvPr/>
          </p:nvSpPr>
          <p:spPr>
            <a:xfrm>
              <a:off x="8113183" y="2103967"/>
              <a:ext cx="960967" cy="698500"/>
            </a:xfrm>
            <a:custGeom>
              <a:avLst/>
              <a:gdLst>
                <a:gd name="connsiteX0" fmla="*/ 960967 w 960967"/>
                <a:gd name="connsiteY0" fmla="*/ 0 h 698500"/>
                <a:gd name="connsiteX1" fmla="*/ 717550 w 960967"/>
                <a:gd name="connsiteY1" fmla="*/ 182033 h 698500"/>
                <a:gd name="connsiteX2" fmla="*/ 408517 w 960967"/>
                <a:gd name="connsiteY2" fmla="*/ 421216 h 698500"/>
                <a:gd name="connsiteX3" fmla="*/ 201084 w 960967"/>
                <a:gd name="connsiteY3" fmla="*/ 569383 h 698500"/>
                <a:gd name="connsiteX4" fmla="*/ 0 w 960967"/>
                <a:gd name="connsiteY4" fmla="*/ 698500 h 69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967" h="698500">
                  <a:moveTo>
                    <a:pt x="960967" y="0"/>
                  </a:moveTo>
                  <a:lnTo>
                    <a:pt x="717550" y="182033"/>
                  </a:lnTo>
                  <a:cubicBezTo>
                    <a:pt x="625475" y="252236"/>
                    <a:pt x="494595" y="356658"/>
                    <a:pt x="408517" y="421216"/>
                  </a:cubicBezTo>
                  <a:cubicBezTo>
                    <a:pt x="322439" y="485774"/>
                    <a:pt x="269170" y="523169"/>
                    <a:pt x="201084" y="569383"/>
                  </a:cubicBezTo>
                  <a:cubicBezTo>
                    <a:pt x="132998" y="615597"/>
                    <a:pt x="66499" y="657048"/>
                    <a:pt x="0" y="6985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2" name="フリーフォーム: 図形 551">
              <a:extLst>
                <a:ext uri="{FF2B5EF4-FFF2-40B4-BE49-F238E27FC236}">
                  <a16:creationId xmlns:a16="http://schemas.microsoft.com/office/drawing/2014/main" id="{CBFD3686-EB0E-4E29-8604-8235290EF51D}"/>
                </a:ext>
              </a:extLst>
            </p:cNvPr>
            <p:cNvSpPr/>
            <p:nvPr/>
          </p:nvSpPr>
          <p:spPr>
            <a:xfrm>
              <a:off x="7558617" y="2808817"/>
              <a:ext cx="933450" cy="486833"/>
            </a:xfrm>
            <a:custGeom>
              <a:avLst/>
              <a:gdLst>
                <a:gd name="connsiteX0" fmla="*/ 933450 w 933450"/>
                <a:gd name="connsiteY0" fmla="*/ 0 h 486833"/>
                <a:gd name="connsiteX1" fmla="*/ 533400 w 933450"/>
                <a:gd name="connsiteY1" fmla="*/ 173566 h 486833"/>
                <a:gd name="connsiteX2" fmla="*/ 258233 w 933450"/>
                <a:gd name="connsiteY2" fmla="*/ 317500 h 486833"/>
                <a:gd name="connsiteX3" fmla="*/ 120650 w 933450"/>
                <a:gd name="connsiteY3" fmla="*/ 389466 h 486833"/>
                <a:gd name="connsiteX4" fmla="*/ 67733 w 933450"/>
                <a:gd name="connsiteY4" fmla="*/ 455083 h 486833"/>
                <a:gd name="connsiteX5" fmla="*/ 0 w 933450"/>
                <a:gd name="connsiteY5" fmla="*/ 486833 h 486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3450" h="486833">
                  <a:moveTo>
                    <a:pt x="933450" y="0"/>
                  </a:moveTo>
                  <a:cubicBezTo>
                    <a:pt x="789693" y="60324"/>
                    <a:pt x="645936" y="120649"/>
                    <a:pt x="533400" y="173566"/>
                  </a:cubicBezTo>
                  <a:cubicBezTo>
                    <a:pt x="420864" y="226483"/>
                    <a:pt x="258233" y="317500"/>
                    <a:pt x="258233" y="317500"/>
                  </a:cubicBezTo>
                  <a:cubicBezTo>
                    <a:pt x="189441" y="353483"/>
                    <a:pt x="152400" y="366536"/>
                    <a:pt x="120650" y="389466"/>
                  </a:cubicBezTo>
                  <a:cubicBezTo>
                    <a:pt x="88900" y="412396"/>
                    <a:pt x="87841" y="438855"/>
                    <a:pt x="67733" y="455083"/>
                  </a:cubicBezTo>
                  <a:cubicBezTo>
                    <a:pt x="47625" y="471311"/>
                    <a:pt x="15875" y="482600"/>
                    <a:pt x="0" y="48683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3" name="フリーフォーム: 図形 552">
              <a:extLst>
                <a:ext uri="{FF2B5EF4-FFF2-40B4-BE49-F238E27FC236}">
                  <a16:creationId xmlns:a16="http://schemas.microsoft.com/office/drawing/2014/main" id="{45C25A89-DF0A-463F-83E8-5863E2FE9A03}"/>
                </a:ext>
              </a:extLst>
            </p:cNvPr>
            <p:cNvSpPr/>
            <p:nvPr/>
          </p:nvSpPr>
          <p:spPr>
            <a:xfrm>
              <a:off x="8111067" y="2808817"/>
              <a:ext cx="372533" cy="18108"/>
            </a:xfrm>
            <a:custGeom>
              <a:avLst/>
              <a:gdLst>
                <a:gd name="connsiteX0" fmla="*/ 0 w 372533"/>
                <a:gd name="connsiteY0" fmla="*/ 0 h 18108"/>
                <a:gd name="connsiteX1" fmla="*/ 65616 w 372533"/>
                <a:gd name="connsiteY1" fmla="*/ 14816 h 18108"/>
                <a:gd name="connsiteX2" fmla="*/ 243416 w 372533"/>
                <a:gd name="connsiteY2" fmla="*/ 16933 h 18108"/>
                <a:gd name="connsiteX3" fmla="*/ 372533 w 372533"/>
                <a:gd name="connsiteY3" fmla="*/ 0 h 18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533" h="18108">
                  <a:moveTo>
                    <a:pt x="0" y="0"/>
                  </a:moveTo>
                  <a:cubicBezTo>
                    <a:pt x="12523" y="5997"/>
                    <a:pt x="25047" y="11994"/>
                    <a:pt x="65616" y="14816"/>
                  </a:cubicBezTo>
                  <a:cubicBezTo>
                    <a:pt x="106185" y="17638"/>
                    <a:pt x="192263" y="19402"/>
                    <a:pt x="243416" y="16933"/>
                  </a:cubicBezTo>
                  <a:cubicBezTo>
                    <a:pt x="294569" y="14464"/>
                    <a:pt x="353836" y="2822"/>
                    <a:pt x="372533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4" name="フリーフォーム: 図形 553">
              <a:extLst>
                <a:ext uri="{FF2B5EF4-FFF2-40B4-BE49-F238E27FC236}">
                  <a16:creationId xmlns:a16="http://schemas.microsoft.com/office/drawing/2014/main" id="{5E66DB87-7E78-42F7-A8C7-CE64F7A1B3D5}"/>
                </a:ext>
              </a:extLst>
            </p:cNvPr>
            <p:cNvSpPr/>
            <p:nvPr/>
          </p:nvSpPr>
          <p:spPr>
            <a:xfrm>
              <a:off x="6542088" y="2732088"/>
              <a:ext cx="84137" cy="41275"/>
            </a:xfrm>
            <a:custGeom>
              <a:avLst/>
              <a:gdLst>
                <a:gd name="connsiteX0" fmla="*/ 0 w 84137"/>
                <a:gd name="connsiteY0" fmla="*/ 0 h 41275"/>
                <a:gd name="connsiteX1" fmla="*/ 84137 w 84137"/>
                <a:gd name="connsiteY1" fmla="*/ 41275 h 41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4137" h="41275">
                  <a:moveTo>
                    <a:pt x="0" y="0"/>
                  </a:moveTo>
                  <a:lnTo>
                    <a:pt x="84137" y="41275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5" name="フリーフォーム: 図形 554">
              <a:extLst>
                <a:ext uri="{FF2B5EF4-FFF2-40B4-BE49-F238E27FC236}">
                  <a16:creationId xmlns:a16="http://schemas.microsoft.com/office/drawing/2014/main" id="{56135D86-0659-42F4-BE2C-36A7F8CE45FF}"/>
                </a:ext>
              </a:extLst>
            </p:cNvPr>
            <p:cNvSpPr/>
            <p:nvPr/>
          </p:nvSpPr>
          <p:spPr>
            <a:xfrm>
              <a:off x="6511953" y="2468563"/>
              <a:ext cx="114272" cy="306387"/>
            </a:xfrm>
            <a:custGeom>
              <a:avLst/>
              <a:gdLst>
                <a:gd name="connsiteX0" fmla="*/ 30135 w 114272"/>
                <a:gd name="connsiteY0" fmla="*/ 0 h 306387"/>
                <a:gd name="connsiteX1" fmla="*/ 4735 w 114272"/>
                <a:gd name="connsiteY1" fmla="*/ 101600 h 306387"/>
                <a:gd name="connsiteX2" fmla="*/ 114272 w 114272"/>
                <a:gd name="connsiteY2" fmla="*/ 306387 h 306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272" h="306387">
                  <a:moveTo>
                    <a:pt x="30135" y="0"/>
                  </a:moveTo>
                  <a:cubicBezTo>
                    <a:pt x="10423" y="25268"/>
                    <a:pt x="-9288" y="50536"/>
                    <a:pt x="4735" y="101600"/>
                  </a:cubicBezTo>
                  <a:cubicBezTo>
                    <a:pt x="18758" y="152665"/>
                    <a:pt x="66515" y="229526"/>
                    <a:pt x="114272" y="3063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6" name="フリーフォーム: 図形 555">
              <a:extLst>
                <a:ext uri="{FF2B5EF4-FFF2-40B4-BE49-F238E27FC236}">
                  <a16:creationId xmlns:a16="http://schemas.microsoft.com/office/drawing/2014/main" id="{A7F66D40-2821-420B-BEBC-7133F28FFDFE}"/>
                </a:ext>
              </a:extLst>
            </p:cNvPr>
            <p:cNvSpPr/>
            <p:nvPr/>
          </p:nvSpPr>
          <p:spPr>
            <a:xfrm>
              <a:off x="6550025" y="2471738"/>
              <a:ext cx="98425" cy="254000"/>
            </a:xfrm>
            <a:custGeom>
              <a:avLst/>
              <a:gdLst>
                <a:gd name="connsiteX0" fmla="*/ 0 w 98425"/>
                <a:gd name="connsiteY0" fmla="*/ 0 h 254000"/>
                <a:gd name="connsiteX1" fmla="*/ 38100 w 98425"/>
                <a:gd name="connsiteY1" fmla="*/ 123825 h 254000"/>
                <a:gd name="connsiteX2" fmla="*/ 98425 w 98425"/>
                <a:gd name="connsiteY2" fmla="*/ 254000 h 2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25" h="254000">
                  <a:moveTo>
                    <a:pt x="0" y="0"/>
                  </a:moveTo>
                  <a:cubicBezTo>
                    <a:pt x="10848" y="40746"/>
                    <a:pt x="21696" y="81492"/>
                    <a:pt x="38100" y="123825"/>
                  </a:cubicBezTo>
                  <a:cubicBezTo>
                    <a:pt x="54504" y="166158"/>
                    <a:pt x="76464" y="210079"/>
                    <a:pt x="98425" y="2540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7" name="フリーフォーム: 図形 556">
              <a:extLst>
                <a:ext uri="{FF2B5EF4-FFF2-40B4-BE49-F238E27FC236}">
                  <a16:creationId xmlns:a16="http://schemas.microsoft.com/office/drawing/2014/main" id="{F41284AD-7B19-493C-A644-C7CC50349CAF}"/>
                </a:ext>
              </a:extLst>
            </p:cNvPr>
            <p:cNvSpPr/>
            <p:nvPr/>
          </p:nvSpPr>
          <p:spPr>
            <a:xfrm>
              <a:off x="6646097" y="2019300"/>
              <a:ext cx="138878" cy="701675"/>
            </a:xfrm>
            <a:custGeom>
              <a:avLst/>
              <a:gdLst>
                <a:gd name="connsiteX0" fmla="*/ 138878 w 138878"/>
                <a:gd name="connsiteY0" fmla="*/ 0 h 701675"/>
                <a:gd name="connsiteX1" fmla="*/ 49978 w 138878"/>
                <a:gd name="connsiteY1" fmla="*/ 166688 h 701675"/>
                <a:gd name="connsiteX2" fmla="*/ 3941 w 138878"/>
                <a:gd name="connsiteY2" fmla="*/ 377825 h 701675"/>
                <a:gd name="connsiteX3" fmla="*/ 5528 w 138878"/>
                <a:gd name="connsiteY3" fmla="*/ 701675 h 70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878" h="701675">
                  <a:moveTo>
                    <a:pt x="138878" y="0"/>
                  </a:moveTo>
                  <a:cubicBezTo>
                    <a:pt x="105672" y="51858"/>
                    <a:pt x="72467" y="103717"/>
                    <a:pt x="49978" y="166688"/>
                  </a:cubicBezTo>
                  <a:cubicBezTo>
                    <a:pt x="27488" y="229659"/>
                    <a:pt x="11349" y="288661"/>
                    <a:pt x="3941" y="377825"/>
                  </a:cubicBezTo>
                  <a:cubicBezTo>
                    <a:pt x="-3467" y="466990"/>
                    <a:pt x="1030" y="584332"/>
                    <a:pt x="5528" y="7016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8" name="フリーフォーム: 図形 557">
              <a:extLst>
                <a:ext uri="{FF2B5EF4-FFF2-40B4-BE49-F238E27FC236}">
                  <a16:creationId xmlns:a16="http://schemas.microsoft.com/office/drawing/2014/main" id="{74DFD40D-1ED6-49D4-B1A6-2A668491B9A1}"/>
                </a:ext>
              </a:extLst>
            </p:cNvPr>
            <p:cNvSpPr/>
            <p:nvPr/>
          </p:nvSpPr>
          <p:spPr>
            <a:xfrm>
              <a:off x="6799263" y="2019300"/>
              <a:ext cx="20637" cy="495300"/>
            </a:xfrm>
            <a:custGeom>
              <a:avLst/>
              <a:gdLst>
                <a:gd name="connsiteX0" fmla="*/ 0 w 20637"/>
                <a:gd name="connsiteY0" fmla="*/ 0 h 495300"/>
                <a:gd name="connsiteX1" fmla="*/ 3175 w 20637"/>
                <a:gd name="connsiteY1" fmla="*/ 131763 h 495300"/>
                <a:gd name="connsiteX2" fmla="*/ 7937 w 20637"/>
                <a:gd name="connsiteY2" fmla="*/ 355600 h 495300"/>
                <a:gd name="connsiteX3" fmla="*/ 20637 w 20637"/>
                <a:gd name="connsiteY3" fmla="*/ 49530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37" h="495300">
                  <a:moveTo>
                    <a:pt x="0" y="0"/>
                  </a:moveTo>
                  <a:cubicBezTo>
                    <a:pt x="926" y="36248"/>
                    <a:pt x="1852" y="72496"/>
                    <a:pt x="3175" y="131763"/>
                  </a:cubicBezTo>
                  <a:cubicBezTo>
                    <a:pt x="4498" y="191030"/>
                    <a:pt x="5027" y="295011"/>
                    <a:pt x="7937" y="355600"/>
                  </a:cubicBezTo>
                  <a:cubicBezTo>
                    <a:pt x="10847" y="416189"/>
                    <a:pt x="18785" y="470165"/>
                    <a:pt x="20637" y="4953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9" name="フリーフォーム: 図形 558">
              <a:extLst>
                <a:ext uri="{FF2B5EF4-FFF2-40B4-BE49-F238E27FC236}">
                  <a16:creationId xmlns:a16="http://schemas.microsoft.com/office/drawing/2014/main" id="{72F1FA78-E7F3-4814-BF04-26D8FD5D4FE6}"/>
                </a:ext>
              </a:extLst>
            </p:cNvPr>
            <p:cNvSpPr/>
            <p:nvPr/>
          </p:nvSpPr>
          <p:spPr>
            <a:xfrm>
              <a:off x="6904038" y="2058988"/>
              <a:ext cx="284162" cy="517525"/>
            </a:xfrm>
            <a:custGeom>
              <a:avLst/>
              <a:gdLst>
                <a:gd name="connsiteX0" fmla="*/ 284162 w 284162"/>
                <a:gd name="connsiteY0" fmla="*/ 0 h 517525"/>
                <a:gd name="connsiteX1" fmla="*/ 153987 w 284162"/>
                <a:gd name="connsiteY1" fmla="*/ 174625 h 517525"/>
                <a:gd name="connsiteX2" fmla="*/ 77787 w 284162"/>
                <a:gd name="connsiteY2" fmla="*/ 333375 h 517525"/>
                <a:gd name="connsiteX3" fmla="*/ 0 w 284162"/>
                <a:gd name="connsiteY3" fmla="*/ 517525 h 51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4162" h="517525">
                  <a:moveTo>
                    <a:pt x="284162" y="0"/>
                  </a:moveTo>
                  <a:cubicBezTo>
                    <a:pt x="236272" y="59531"/>
                    <a:pt x="188383" y="119063"/>
                    <a:pt x="153987" y="174625"/>
                  </a:cubicBezTo>
                  <a:cubicBezTo>
                    <a:pt x="119591" y="230187"/>
                    <a:pt x="103451" y="276225"/>
                    <a:pt x="77787" y="333375"/>
                  </a:cubicBezTo>
                  <a:cubicBezTo>
                    <a:pt x="52123" y="390525"/>
                    <a:pt x="14817" y="485775"/>
                    <a:pt x="0" y="5175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0" name="フリーフォーム: 図形 559">
              <a:extLst>
                <a:ext uri="{FF2B5EF4-FFF2-40B4-BE49-F238E27FC236}">
                  <a16:creationId xmlns:a16="http://schemas.microsoft.com/office/drawing/2014/main" id="{EE098CBD-E3A0-4A35-B939-E3CD57475A97}"/>
                </a:ext>
              </a:extLst>
            </p:cNvPr>
            <p:cNvSpPr/>
            <p:nvPr/>
          </p:nvSpPr>
          <p:spPr>
            <a:xfrm>
              <a:off x="7144981" y="2058988"/>
              <a:ext cx="41632" cy="741362"/>
            </a:xfrm>
            <a:custGeom>
              <a:avLst/>
              <a:gdLst>
                <a:gd name="connsiteX0" fmla="*/ 41632 w 41632"/>
                <a:gd name="connsiteY0" fmla="*/ 0 h 741362"/>
                <a:gd name="connsiteX1" fmla="*/ 5119 w 41632"/>
                <a:gd name="connsiteY1" fmla="*/ 233362 h 741362"/>
                <a:gd name="connsiteX2" fmla="*/ 1944 w 41632"/>
                <a:gd name="connsiteY2" fmla="*/ 625475 h 741362"/>
                <a:gd name="connsiteX3" fmla="*/ 20994 w 41632"/>
                <a:gd name="connsiteY3" fmla="*/ 741362 h 741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32" h="741362">
                  <a:moveTo>
                    <a:pt x="41632" y="0"/>
                  </a:moveTo>
                  <a:cubicBezTo>
                    <a:pt x="26683" y="64558"/>
                    <a:pt x="11734" y="129116"/>
                    <a:pt x="5119" y="233362"/>
                  </a:cubicBezTo>
                  <a:cubicBezTo>
                    <a:pt x="-1496" y="337608"/>
                    <a:pt x="-702" y="540808"/>
                    <a:pt x="1944" y="625475"/>
                  </a:cubicBezTo>
                  <a:cubicBezTo>
                    <a:pt x="4590" y="710142"/>
                    <a:pt x="12792" y="725752"/>
                    <a:pt x="20994" y="74136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1" name="フリーフォーム: 図形 560">
              <a:extLst>
                <a:ext uri="{FF2B5EF4-FFF2-40B4-BE49-F238E27FC236}">
                  <a16:creationId xmlns:a16="http://schemas.microsoft.com/office/drawing/2014/main" id="{27EB0514-16D7-491F-97F6-870A988C4759}"/>
                </a:ext>
              </a:extLst>
            </p:cNvPr>
            <p:cNvSpPr/>
            <p:nvPr/>
          </p:nvSpPr>
          <p:spPr>
            <a:xfrm>
              <a:off x="7177088" y="2133600"/>
              <a:ext cx="363537" cy="666750"/>
            </a:xfrm>
            <a:custGeom>
              <a:avLst/>
              <a:gdLst>
                <a:gd name="connsiteX0" fmla="*/ 363537 w 363537"/>
                <a:gd name="connsiteY0" fmla="*/ 0 h 666750"/>
                <a:gd name="connsiteX1" fmla="*/ 219075 w 363537"/>
                <a:gd name="connsiteY1" fmla="*/ 215900 h 666750"/>
                <a:gd name="connsiteX2" fmla="*/ 69850 w 363537"/>
                <a:gd name="connsiteY2" fmla="*/ 514350 h 666750"/>
                <a:gd name="connsiteX3" fmla="*/ 0 w 363537"/>
                <a:gd name="connsiteY3" fmla="*/ 66675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537" h="666750">
                  <a:moveTo>
                    <a:pt x="363537" y="0"/>
                  </a:moveTo>
                  <a:cubicBezTo>
                    <a:pt x="315780" y="65087"/>
                    <a:pt x="268023" y="130175"/>
                    <a:pt x="219075" y="215900"/>
                  </a:cubicBezTo>
                  <a:cubicBezTo>
                    <a:pt x="170127" y="301625"/>
                    <a:pt x="106363" y="439208"/>
                    <a:pt x="69850" y="514350"/>
                  </a:cubicBezTo>
                  <a:cubicBezTo>
                    <a:pt x="33337" y="589492"/>
                    <a:pt x="16668" y="628121"/>
                    <a:pt x="0" y="6667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2" name="フリーフォーム: 図形 561">
              <a:extLst>
                <a:ext uri="{FF2B5EF4-FFF2-40B4-BE49-F238E27FC236}">
                  <a16:creationId xmlns:a16="http://schemas.microsoft.com/office/drawing/2014/main" id="{EFEE2503-3710-43CC-AAED-0305E26AC480}"/>
                </a:ext>
              </a:extLst>
            </p:cNvPr>
            <p:cNvSpPr/>
            <p:nvPr/>
          </p:nvSpPr>
          <p:spPr>
            <a:xfrm>
              <a:off x="7480300" y="2136775"/>
              <a:ext cx="84273" cy="515938"/>
            </a:xfrm>
            <a:custGeom>
              <a:avLst/>
              <a:gdLst>
                <a:gd name="connsiteX0" fmla="*/ 68263 w 84273"/>
                <a:gd name="connsiteY0" fmla="*/ 0 h 515938"/>
                <a:gd name="connsiteX1" fmla="*/ 84138 w 84273"/>
                <a:gd name="connsiteY1" fmla="*/ 74613 h 515938"/>
                <a:gd name="connsiteX2" fmla="*/ 60325 w 84273"/>
                <a:gd name="connsiteY2" fmla="*/ 273050 h 515938"/>
                <a:gd name="connsiteX3" fmla="*/ 0 w 84273"/>
                <a:gd name="connsiteY3" fmla="*/ 515938 h 515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73" h="515938">
                  <a:moveTo>
                    <a:pt x="68263" y="0"/>
                  </a:moveTo>
                  <a:cubicBezTo>
                    <a:pt x="76862" y="14552"/>
                    <a:pt x="85461" y="29105"/>
                    <a:pt x="84138" y="74613"/>
                  </a:cubicBezTo>
                  <a:cubicBezTo>
                    <a:pt x="82815" y="120121"/>
                    <a:pt x="74348" y="199496"/>
                    <a:pt x="60325" y="273050"/>
                  </a:cubicBezTo>
                  <a:cubicBezTo>
                    <a:pt x="46302" y="346604"/>
                    <a:pt x="23151" y="431271"/>
                    <a:pt x="0" y="51593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3" name="フリーフォーム: 図形 562">
              <a:extLst>
                <a:ext uri="{FF2B5EF4-FFF2-40B4-BE49-F238E27FC236}">
                  <a16:creationId xmlns:a16="http://schemas.microsoft.com/office/drawing/2014/main" id="{839FC1CF-FA56-42AD-B9BA-E562C3E52DD8}"/>
                </a:ext>
              </a:extLst>
            </p:cNvPr>
            <p:cNvSpPr/>
            <p:nvPr/>
          </p:nvSpPr>
          <p:spPr>
            <a:xfrm>
              <a:off x="7562850" y="2178050"/>
              <a:ext cx="244475" cy="412750"/>
            </a:xfrm>
            <a:custGeom>
              <a:avLst/>
              <a:gdLst>
                <a:gd name="connsiteX0" fmla="*/ 244475 w 244475"/>
                <a:gd name="connsiteY0" fmla="*/ 0 h 412750"/>
                <a:gd name="connsiteX1" fmla="*/ 139700 w 244475"/>
                <a:gd name="connsiteY1" fmla="*/ 193675 h 412750"/>
                <a:gd name="connsiteX2" fmla="*/ 49213 w 244475"/>
                <a:gd name="connsiteY2" fmla="*/ 349250 h 412750"/>
                <a:gd name="connsiteX3" fmla="*/ 0 w 244475"/>
                <a:gd name="connsiteY3" fmla="*/ 412750 h 41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475" h="412750">
                  <a:moveTo>
                    <a:pt x="244475" y="0"/>
                  </a:moveTo>
                  <a:cubicBezTo>
                    <a:pt x="208359" y="67733"/>
                    <a:pt x="172244" y="135467"/>
                    <a:pt x="139700" y="193675"/>
                  </a:cubicBezTo>
                  <a:cubicBezTo>
                    <a:pt x="107156" y="251883"/>
                    <a:pt x="72496" y="312738"/>
                    <a:pt x="49213" y="349250"/>
                  </a:cubicBezTo>
                  <a:cubicBezTo>
                    <a:pt x="25930" y="385763"/>
                    <a:pt x="12171" y="400050"/>
                    <a:pt x="0" y="4127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4" name="フリーフォーム: 図形 563">
              <a:extLst>
                <a:ext uri="{FF2B5EF4-FFF2-40B4-BE49-F238E27FC236}">
                  <a16:creationId xmlns:a16="http://schemas.microsoft.com/office/drawing/2014/main" id="{51EB876E-F87C-41B9-AC4D-99F34B6FBA82}"/>
                </a:ext>
              </a:extLst>
            </p:cNvPr>
            <p:cNvSpPr/>
            <p:nvPr/>
          </p:nvSpPr>
          <p:spPr>
            <a:xfrm>
              <a:off x="7675563" y="2173288"/>
              <a:ext cx="138112" cy="400050"/>
            </a:xfrm>
            <a:custGeom>
              <a:avLst/>
              <a:gdLst>
                <a:gd name="connsiteX0" fmla="*/ 138112 w 138112"/>
                <a:gd name="connsiteY0" fmla="*/ 0 h 400050"/>
                <a:gd name="connsiteX1" fmla="*/ 112712 w 138112"/>
                <a:gd name="connsiteY1" fmla="*/ 173037 h 400050"/>
                <a:gd name="connsiteX2" fmla="*/ 0 w 138112"/>
                <a:gd name="connsiteY2" fmla="*/ 40005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112" h="400050">
                  <a:moveTo>
                    <a:pt x="138112" y="0"/>
                  </a:moveTo>
                  <a:cubicBezTo>
                    <a:pt x="136921" y="53181"/>
                    <a:pt x="135731" y="106362"/>
                    <a:pt x="112712" y="173037"/>
                  </a:cubicBezTo>
                  <a:cubicBezTo>
                    <a:pt x="89693" y="239712"/>
                    <a:pt x="20902" y="360363"/>
                    <a:pt x="0" y="4000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5" name="フリーフォーム: 図形 564">
              <a:extLst>
                <a:ext uri="{FF2B5EF4-FFF2-40B4-BE49-F238E27FC236}">
                  <a16:creationId xmlns:a16="http://schemas.microsoft.com/office/drawing/2014/main" id="{AD104B42-ED9F-4442-8745-D8FC38C6500C}"/>
                </a:ext>
              </a:extLst>
            </p:cNvPr>
            <p:cNvSpPr/>
            <p:nvPr/>
          </p:nvSpPr>
          <p:spPr>
            <a:xfrm>
              <a:off x="7675563" y="2471738"/>
              <a:ext cx="155575" cy="112712"/>
            </a:xfrm>
            <a:custGeom>
              <a:avLst/>
              <a:gdLst>
                <a:gd name="connsiteX0" fmla="*/ 155575 w 155575"/>
                <a:gd name="connsiteY0" fmla="*/ 0 h 112712"/>
                <a:gd name="connsiteX1" fmla="*/ 80962 w 155575"/>
                <a:gd name="connsiteY1" fmla="*/ 69850 h 112712"/>
                <a:gd name="connsiteX2" fmla="*/ 0 w 155575"/>
                <a:gd name="connsiteY2" fmla="*/ 112712 h 112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575" h="112712">
                  <a:moveTo>
                    <a:pt x="155575" y="0"/>
                  </a:moveTo>
                  <a:cubicBezTo>
                    <a:pt x="131233" y="25532"/>
                    <a:pt x="106891" y="51065"/>
                    <a:pt x="80962" y="69850"/>
                  </a:cubicBezTo>
                  <a:cubicBezTo>
                    <a:pt x="55033" y="88635"/>
                    <a:pt x="27516" y="100673"/>
                    <a:pt x="0" y="1127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6" name="フリーフォーム: 図形 565">
              <a:extLst>
                <a:ext uri="{FF2B5EF4-FFF2-40B4-BE49-F238E27FC236}">
                  <a16:creationId xmlns:a16="http://schemas.microsoft.com/office/drawing/2014/main" id="{A6B3C35D-8A52-48F7-A37A-8DD17DC2CF46}"/>
                </a:ext>
              </a:extLst>
            </p:cNvPr>
            <p:cNvSpPr/>
            <p:nvPr/>
          </p:nvSpPr>
          <p:spPr>
            <a:xfrm>
              <a:off x="7732713" y="2589213"/>
              <a:ext cx="88900" cy="36512"/>
            </a:xfrm>
            <a:custGeom>
              <a:avLst/>
              <a:gdLst>
                <a:gd name="connsiteX0" fmla="*/ 88900 w 88900"/>
                <a:gd name="connsiteY0" fmla="*/ 0 h 36512"/>
                <a:gd name="connsiteX1" fmla="*/ 0 w 88900"/>
                <a:gd name="connsiteY1" fmla="*/ 36512 h 36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900" h="36512">
                  <a:moveTo>
                    <a:pt x="88900" y="0"/>
                  </a:moveTo>
                  <a:lnTo>
                    <a:pt x="0" y="36512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7" name="フリーフォーム: 図形 566">
              <a:extLst>
                <a:ext uri="{FF2B5EF4-FFF2-40B4-BE49-F238E27FC236}">
                  <a16:creationId xmlns:a16="http://schemas.microsoft.com/office/drawing/2014/main" id="{313B9F39-29F9-4714-9338-31415CCA4AFF}"/>
                </a:ext>
              </a:extLst>
            </p:cNvPr>
            <p:cNvSpPr/>
            <p:nvPr/>
          </p:nvSpPr>
          <p:spPr>
            <a:xfrm>
              <a:off x="7731125" y="2474913"/>
              <a:ext cx="101600" cy="142875"/>
            </a:xfrm>
            <a:custGeom>
              <a:avLst/>
              <a:gdLst>
                <a:gd name="connsiteX0" fmla="*/ 101600 w 101600"/>
                <a:gd name="connsiteY0" fmla="*/ 0 h 142875"/>
                <a:gd name="connsiteX1" fmla="*/ 47625 w 101600"/>
                <a:gd name="connsiteY1" fmla="*/ 84137 h 142875"/>
                <a:gd name="connsiteX2" fmla="*/ 0 w 101600"/>
                <a:gd name="connsiteY2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600" h="142875">
                  <a:moveTo>
                    <a:pt x="101600" y="0"/>
                  </a:moveTo>
                  <a:cubicBezTo>
                    <a:pt x="83079" y="30162"/>
                    <a:pt x="64558" y="60325"/>
                    <a:pt x="47625" y="84137"/>
                  </a:cubicBezTo>
                  <a:cubicBezTo>
                    <a:pt x="30692" y="107950"/>
                    <a:pt x="15346" y="125412"/>
                    <a:pt x="0" y="1428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8" name="フリーフォーム: 図形 567">
              <a:extLst>
                <a:ext uri="{FF2B5EF4-FFF2-40B4-BE49-F238E27FC236}">
                  <a16:creationId xmlns:a16="http://schemas.microsoft.com/office/drawing/2014/main" id="{60B6405D-EB8D-47E1-B1AA-CFFB13356697}"/>
                </a:ext>
              </a:extLst>
            </p:cNvPr>
            <p:cNvSpPr/>
            <p:nvPr/>
          </p:nvSpPr>
          <p:spPr>
            <a:xfrm>
              <a:off x="7313613" y="2144664"/>
              <a:ext cx="242028" cy="604886"/>
            </a:xfrm>
            <a:custGeom>
              <a:avLst/>
              <a:gdLst>
                <a:gd name="connsiteX0" fmla="*/ 241300 w 242028"/>
                <a:gd name="connsiteY0" fmla="*/ 4811 h 604886"/>
                <a:gd name="connsiteX1" fmla="*/ 215900 w 242028"/>
                <a:gd name="connsiteY1" fmla="*/ 63549 h 604886"/>
                <a:gd name="connsiteX2" fmla="*/ 69850 w 242028"/>
                <a:gd name="connsiteY2" fmla="*/ 450899 h 604886"/>
                <a:gd name="connsiteX3" fmla="*/ 0 w 242028"/>
                <a:gd name="connsiteY3" fmla="*/ 604886 h 604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028" h="604886">
                  <a:moveTo>
                    <a:pt x="241300" y="4811"/>
                  </a:moveTo>
                  <a:cubicBezTo>
                    <a:pt x="242887" y="-2994"/>
                    <a:pt x="244475" y="-10799"/>
                    <a:pt x="215900" y="63549"/>
                  </a:cubicBezTo>
                  <a:cubicBezTo>
                    <a:pt x="187325" y="137897"/>
                    <a:pt x="105833" y="360676"/>
                    <a:pt x="69850" y="450899"/>
                  </a:cubicBezTo>
                  <a:cubicBezTo>
                    <a:pt x="33867" y="541122"/>
                    <a:pt x="12965" y="578692"/>
                    <a:pt x="0" y="604886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9" name="フリーフォーム: 図形 568">
              <a:extLst>
                <a:ext uri="{FF2B5EF4-FFF2-40B4-BE49-F238E27FC236}">
                  <a16:creationId xmlns:a16="http://schemas.microsoft.com/office/drawing/2014/main" id="{3594CF5A-5624-4F1D-A7C1-56144A786308}"/>
                </a:ext>
              </a:extLst>
            </p:cNvPr>
            <p:cNvSpPr/>
            <p:nvPr/>
          </p:nvSpPr>
          <p:spPr>
            <a:xfrm>
              <a:off x="6745285" y="2022475"/>
              <a:ext cx="46040" cy="465138"/>
            </a:xfrm>
            <a:custGeom>
              <a:avLst/>
              <a:gdLst>
                <a:gd name="connsiteX0" fmla="*/ 46040 w 46040"/>
                <a:gd name="connsiteY0" fmla="*/ 0 h 465138"/>
                <a:gd name="connsiteX1" fmla="*/ 14290 w 46040"/>
                <a:gd name="connsiteY1" fmla="*/ 120650 h 465138"/>
                <a:gd name="connsiteX2" fmla="*/ 3 w 46040"/>
                <a:gd name="connsiteY2" fmla="*/ 287338 h 465138"/>
                <a:gd name="connsiteX3" fmla="*/ 12703 w 46040"/>
                <a:gd name="connsiteY3" fmla="*/ 465138 h 46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040" h="465138">
                  <a:moveTo>
                    <a:pt x="46040" y="0"/>
                  </a:moveTo>
                  <a:cubicBezTo>
                    <a:pt x="34001" y="36380"/>
                    <a:pt x="21963" y="72760"/>
                    <a:pt x="14290" y="120650"/>
                  </a:cubicBezTo>
                  <a:cubicBezTo>
                    <a:pt x="6617" y="168540"/>
                    <a:pt x="267" y="229923"/>
                    <a:pt x="3" y="287338"/>
                  </a:cubicBezTo>
                  <a:cubicBezTo>
                    <a:pt x="-261" y="344753"/>
                    <a:pt x="12703" y="465138"/>
                    <a:pt x="12703" y="46513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0" name="フリーフォーム: 図形 569">
              <a:extLst>
                <a:ext uri="{FF2B5EF4-FFF2-40B4-BE49-F238E27FC236}">
                  <a16:creationId xmlns:a16="http://schemas.microsoft.com/office/drawing/2014/main" id="{98FFB4FC-A273-4FDD-A0C7-A159BBFEB656}"/>
                </a:ext>
              </a:extLst>
            </p:cNvPr>
            <p:cNvSpPr/>
            <p:nvPr/>
          </p:nvSpPr>
          <p:spPr>
            <a:xfrm>
              <a:off x="8102600" y="1591118"/>
              <a:ext cx="812800" cy="169949"/>
            </a:xfrm>
            <a:custGeom>
              <a:avLst/>
              <a:gdLst>
                <a:gd name="connsiteX0" fmla="*/ 0 w 812800"/>
                <a:gd name="connsiteY0" fmla="*/ 169949 h 169949"/>
                <a:gd name="connsiteX1" fmla="*/ 421217 w 812800"/>
                <a:gd name="connsiteY1" fmla="*/ 26015 h 169949"/>
                <a:gd name="connsiteX2" fmla="*/ 812800 w 812800"/>
                <a:gd name="connsiteY2" fmla="*/ 615 h 16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2800" h="169949">
                  <a:moveTo>
                    <a:pt x="0" y="169949"/>
                  </a:moveTo>
                  <a:cubicBezTo>
                    <a:pt x="142875" y="112093"/>
                    <a:pt x="285750" y="54237"/>
                    <a:pt x="421217" y="26015"/>
                  </a:cubicBezTo>
                  <a:cubicBezTo>
                    <a:pt x="556684" y="-2207"/>
                    <a:pt x="684742" y="-796"/>
                    <a:pt x="812800" y="61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1" name="フリーフォーム: 図形 570">
              <a:extLst>
                <a:ext uri="{FF2B5EF4-FFF2-40B4-BE49-F238E27FC236}">
                  <a16:creationId xmlns:a16="http://schemas.microsoft.com/office/drawing/2014/main" id="{0CE2FE28-2DBB-4982-8741-7580A3BD93E0}"/>
                </a:ext>
              </a:extLst>
            </p:cNvPr>
            <p:cNvSpPr/>
            <p:nvPr/>
          </p:nvSpPr>
          <p:spPr>
            <a:xfrm>
              <a:off x="7839075" y="3459163"/>
              <a:ext cx="100013" cy="150812"/>
            </a:xfrm>
            <a:custGeom>
              <a:avLst/>
              <a:gdLst>
                <a:gd name="connsiteX0" fmla="*/ 0 w 100013"/>
                <a:gd name="connsiteY0" fmla="*/ 0 h 150812"/>
                <a:gd name="connsiteX1" fmla="*/ 36513 w 100013"/>
                <a:gd name="connsiteY1" fmla="*/ 34925 h 150812"/>
                <a:gd name="connsiteX2" fmla="*/ 100013 w 100013"/>
                <a:gd name="connsiteY2" fmla="*/ 150812 h 150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13" h="150812">
                  <a:moveTo>
                    <a:pt x="0" y="0"/>
                  </a:moveTo>
                  <a:cubicBezTo>
                    <a:pt x="9922" y="4895"/>
                    <a:pt x="19844" y="9790"/>
                    <a:pt x="36513" y="34925"/>
                  </a:cubicBezTo>
                  <a:cubicBezTo>
                    <a:pt x="53182" y="60060"/>
                    <a:pt x="76597" y="105436"/>
                    <a:pt x="100013" y="1508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2" name="フリーフォーム: 図形 571">
              <a:extLst>
                <a:ext uri="{FF2B5EF4-FFF2-40B4-BE49-F238E27FC236}">
                  <a16:creationId xmlns:a16="http://schemas.microsoft.com/office/drawing/2014/main" id="{14E8739A-7647-467E-B7C2-1ACCE4967701}"/>
                </a:ext>
              </a:extLst>
            </p:cNvPr>
            <p:cNvSpPr/>
            <p:nvPr/>
          </p:nvSpPr>
          <p:spPr>
            <a:xfrm>
              <a:off x="7942263" y="3597275"/>
              <a:ext cx="208214" cy="258763"/>
            </a:xfrm>
            <a:custGeom>
              <a:avLst/>
              <a:gdLst>
                <a:gd name="connsiteX0" fmla="*/ 0 w 208214"/>
                <a:gd name="connsiteY0" fmla="*/ 0 h 258763"/>
                <a:gd name="connsiteX1" fmla="*/ 117475 w 208214"/>
                <a:gd name="connsiteY1" fmla="*/ 85725 h 258763"/>
                <a:gd name="connsiteX2" fmla="*/ 147637 w 208214"/>
                <a:gd name="connsiteY2" fmla="*/ 114300 h 258763"/>
                <a:gd name="connsiteX3" fmla="*/ 193675 w 208214"/>
                <a:gd name="connsiteY3" fmla="*/ 258763 h 258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214" h="258763">
                  <a:moveTo>
                    <a:pt x="0" y="0"/>
                  </a:moveTo>
                  <a:cubicBezTo>
                    <a:pt x="46434" y="33337"/>
                    <a:pt x="92869" y="66675"/>
                    <a:pt x="117475" y="85725"/>
                  </a:cubicBezTo>
                  <a:cubicBezTo>
                    <a:pt x="142081" y="104775"/>
                    <a:pt x="134937" y="85460"/>
                    <a:pt x="147637" y="114300"/>
                  </a:cubicBezTo>
                  <a:cubicBezTo>
                    <a:pt x="160337" y="143140"/>
                    <a:pt x="240506" y="227278"/>
                    <a:pt x="193675" y="25876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3" name="フリーフォーム: 図形 572">
              <a:extLst>
                <a:ext uri="{FF2B5EF4-FFF2-40B4-BE49-F238E27FC236}">
                  <a16:creationId xmlns:a16="http://schemas.microsoft.com/office/drawing/2014/main" id="{4477B302-EAA7-4A36-8252-B4D8B69B16B2}"/>
                </a:ext>
              </a:extLst>
            </p:cNvPr>
            <p:cNvSpPr/>
            <p:nvPr/>
          </p:nvSpPr>
          <p:spPr>
            <a:xfrm>
              <a:off x="7681913" y="3690908"/>
              <a:ext cx="288925" cy="133380"/>
            </a:xfrm>
            <a:custGeom>
              <a:avLst/>
              <a:gdLst>
                <a:gd name="connsiteX0" fmla="*/ 0 w 288925"/>
                <a:gd name="connsiteY0" fmla="*/ 133380 h 133380"/>
                <a:gd name="connsiteX1" fmla="*/ 96837 w 288925"/>
                <a:gd name="connsiteY1" fmla="*/ 63530 h 133380"/>
                <a:gd name="connsiteX2" fmla="*/ 212725 w 288925"/>
                <a:gd name="connsiteY2" fmla="*/ 30 h 133380"/>
                <a:gd name="connsiteX3" fmla="*/ 288925 w 288925"/>
                <a:gd name="connsiteY3" fmla="*/ 71467 h 133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925" h="133380">
                  <a:moveTo>
                    <a:pt x="0" y="133380"/>
                  </a:moveTo>
                  <a:cubicBezTo>
                    <a:pt x="30691" y="109567"/>
                    <a:pt x="61383" y="85755"/>
                    <a:pt x="96837" y="63530"/>
                  </a:cubicBezTo>
                  <a:cubicBezTo>
                    <a:pt x="132291" y="41305"/>
                    <a:pt x="180710" y="-1293"/>
                    <a:pt x="212725" y="30"/>
                  </a:cubicBezTo>
                  <a:cubicBezTo>
                    <a:pt x="244740" y="1353"/>
                    <a:pt x="266832" y="36410"/>
                    <a:pt x="288925" y="7146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4" name="フリーフォーム: 図形 573">
              <a:extLst>
                <a:ext uri="{FF2B5EF4-FFF2-40B4-BE49-F238E27FC236}">
                  <a16:creationId xmlns:a16="http://schemas.microsoft.com/office/drawing/2014/main" id="{4EF50857-7B84-45BA-9FD1-41D52DCEE0B0}"/>
                </a:ext>
              </a:extLst>
            </p:cNvPr>
            <p:cNvSpPr/>
            <p:nvPr/>
          </p:nvSpPr>
          <p:spPr>
            <a:xfrm>
              <a:off x="7975600" y="3764020"/>
              <a:ext cx="147638" cy="99955"/>
            </a:xfrm>
            <a:custGeom>
              <a:avLst/>
              <a:gdLst>
                <a:gd name="connsiteX0" fmla="*/ 147638 w 147638"/>
                <a:gd name="connsiteY0" fmla="*/ 99955 h 99955"/>
                <a:gd name="connsiteX1" fmla="*/ 119063 w 147638"/>
                <a:gd name="connsiteY1" fmla="*/ 22168 h 99955"/>
                <a:gd name="connsiteX2" fmla="*/ 85725 w 147638"/>
                <a:gd name="connsiteY2" fmla="*/ 1530 h 99955"/>
                <a:gd name="connsiteX3" fmla="*/ 0 w 147638"/>
                <a:gd name="connsiteY3" fmla="*/ 3118 h 99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638" h="99955">
                  <a:moveTo>
                    <a:pt x="147638" y="99955"/>
                  </a:moveTo>
                  <a:cubicBezTo>
                    <a:pt x="138510" y="69263"/>
                    <a:pt x="129382" y="38572"/>
                    <a:pt x="119063" y="22168"/>
                  </a:cubicBezTo>
                  <a:cubicBezTo>
                    <a:pt x="108744" y="5764"/>
                    <a:pt x="105569" y="4705"/>
                    <a:pt x="85725" y="1530"/>
                  </a:cubicBezTo>
                  <a:cubicBezTo>
                    <a:pt x="65881" y="-1645"/>
                    <a:pt x="32940" y="736"/>
                    <a:pt x="0" y="311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5" name="フリーフォーム: 図形 574">
              <a:extLst>
                <a:ext uri="{FF2B5EF4-FFF2-40B4-BE49-F238E27FC236}">
                  <a16:creationId xmlns:a16="http://schemas.microsoft.com/office/drawing/2014/main" id="{A91AEB01-80DD-4F27-9B75-FBD676B168CA}"/>
                </a:ext>
              </a:extLst>
            </p:cNvPr>
            <p:cNvSpPr/>
            <p:nvPr/>
          </p:nvSpPr>
          <p:spPr>
            <a:xfrm>
              <a:off x="8147050" y="3848100"/>
              <a:ext cx="87313" cy="112713"/>
            </a:xfrm>
            <a:custGeom>
              <a:avLst/>
              <a:gdLst>
                <a:gd name="connsiteX0" fmla="*/ 0 w 87313"/>
                <a:gd name="connsiteY0" fmla="*/ 0 h 112713"/>
                <a:gd name="connsiteX1" fmla="*/ 44450 w 87313"/>
                <a:gd name="connsiteY1" fmla="*/ 38100 h 112713"/>
                <a:gd name="connsiteX2" fmla="*/ 44450 w 87313"/>
                <a:gd name="connsiteY2" fmla="*/ 77788 h 112713"/>
                <a:gd name="connsiteX3" fmla="*/ 71438 w 87313"/>
                <a:gd name="connsiteY3" fmla="*/ 93663 h 112713"/>
                <a:gd name="connsiteX4" fmla="*/ 87313 w 87313"/>
                <a:gd name="connsiteY4" fmla="*/ 112713 h 112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313" h="112713">
                  <a:moveTo>
                    <a:pt x="0" y="0"/>
                  </a:moveTo>
                  <a:cubicBezTo>
                    <a:pt x="18521" y="12567"/>
                    <a:pt x="37042" y="25135"/>
                    <a:pt x="44450" y="38100"/>
                  </a:cubicBezTo>
                  <a:cubicBezTo>
                    <a:pt x="51858" y="51065"/>
                    <a:pt x="39952" y="68528"/>
                    <a:pt x="44450" y="77788"/>
                  </a:cubicBezTo>
                  <a:cubicBezTo>
                    <a:pt x="48948" y="87049"/>
                    <a:pt x="64294" y="87842"/>
                    <a:pt x="71438" y="93663"/>
                  </a:cubicBezTo>
                  <a:cubicBezTo>
                    <a:pt x="78582" y="99484"/>
                    <a:pt x="82947" y="106098"/>
                    <a:pt x="87313" y="1127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6" name="フリーフォーム: 図形 575">
              <a:extLst>
                <a:ext uri="{FF2B5EF4-FFF2-40B4-BE49-F238E27FC236}">
                  <a16:creationId xmlns:a16="http://schemas.microsoft.com/office/drawing/2014/main" id="{CBE306D6-8C37-462F-AE71-44A6627C4CD3}"/>
                </a:ext>
              </a:extLst>
            </p:cNvPr>
            <p:cNvSpPr/>
            <p:nvPr/>
          </p:nvSpPr>
          <p:spPr>
            <a:xfrm>
              <a:off x="8118475" y="3959225"/>
              <a:ext cx="132207" cy="232315"/>
            </a:xfrm>
            <a:custGeom>
              <a:avLst/>
              <a:gdLst>
                <a:gd name="connsiteX0" fmla="*/ 122238 w 132207"/>
                <a:gd name="connsiteY0" fmla="*/ 0 h 232315"/>
                <a:gd name="connsiteX1" fmla="*/ 131763 w 132207"/>
                <a:gd name="connsiteY1" fmla="*/ 73025 h 232315"/>
                <a:gd name="connsiteX2" fmla="*/ 109538 w 132207"/>
                <a:gd name="connsiteY2" fmla="*/ 158750 h 232315"/>
                <a:gd name="connsiteX3" fmla="*/ 88900 w 132207"/>
                <a:gd name="connsiteY3" fmla="*/ 203200 h 232315"/>
                <a:gd name="connsiteX4" fmla="*/ 28575 w 132207"/>
                <a:gd name="connsiteY4" fmla="*/ 230188 h 232315"/>
                <a:gd name="connsiteX5" fmla="*/ 0 w 132207"/>
                <a:gd name="connsiteY5" fmla="*/ 228600 h 232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207" h="232315">
                  <a:moveTo>
                    <a:pt x="122238" y="0"/>
                  </a:moveTo>
                  <a:cubicBezTo>
                    <a:pt x="128059" y="23283"/>
                    <a:pt x="133880" y="46567"/>
                    <a:pt x="131763" y="73025"/>
                  </a:cubicBezTo>
                  <a:cubicBezTo>
                    <a:pt x="129646" y="99483"/>
                    <a:pt x="116682" y="137054"/>
                    <a:pt x="109538" y="158750"/>
                  </a:cubicBezTo>
                  <a:cubicBezTo>
                    <a:pt x="102394" y="180446"/>
                    <a:pt x="102394" y="191294"/>
                    <a:pt x="88900" y="203200"/>
                  </a:cubicBezTo>
                  <a:cubicBezTo>
                    <a:pt x="75406" y="215106"/>
                    <a:pt x="43392" y="225955"/>
                    <a:pt x="28575" y="230188"/>
                  </a:cubicBezTo>
                  <a:cubicBezTo>
                    <a:pt x="13758" y="234421"/>
                    <a:pt x="6879" y="231510"/>
                    <a:pt x="0" y="2286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7" name="フリーフォーム: 図形 576">
              <a:extLst>
                <a:ext uri="{FF2B5EF4-FFF2-40B4-BE49-F238E27FC236}">
                  <a16:creationId xmlns:a16="http://schemas.microsoft.com/office/drawing/2014/main" id="{E59507B2-B371-4D41-B794-349598C5641E}"/>
                </a:ext>
              </a:extLst>
            </p:cNvPr>
            <p:cNvSpPr/>
            <p:nvPr/>
          </p:nvSpPr>
          <p:spPr>
            <a:xfrm>
              <a:off x="8001000" y="4006850"/>
              <a:ext cx="182563" cy="184066"/>
            </a:xfrm>
            <a:custGeom>
              <a:avLst/>
              <a:gdLst>
                <a:gd name="connsiteX0" fmla="*/ 182563 w 182563"/>
                <a:gd name="connsiteY0" fmla="*/ 0 h 184066"/>
                <a:gd name="connsiteX1" fmla="*/ 144463 w 182563"/>
                <a:gd name="connsiteY1" fmla="*/ 60325 h 184066"/>
                <a:gd name="connsiteX2" fmla="*/ 131763 w 182563"/>
                <a:gd name="connsiteY2" fmla="*/ 144463 h 184066"/>
                <a:gd name="connsiteX3" fmla="*/ 95250 w 182563"/>
                <a:gd name="connsiteY3" fmla="*/ 179388 h 184066"/>
                <a:gd name="connsiteX4" fmla="*/ 23813 w 182563"/>
                <a:gd name="connsiteY4" fmla="*/ 180975 h 184066"/>
                <a:gd name="connsiteX5" fmla="*/ 0 w 182563"/>
                <a:gd name="connsiteY5" fmla="*/ 153988 h 184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563" h="184066">
                  <a:moveTo>
                    <a:pt x="182563" y="0"/>
                  </a:moveTo>
                  <a:cubicBezTo>
                    <a:pt x="167746" y="18124"/>
                    <a:pt x="152930" y="36248"/>
                    <a:pt x="144463" y="60325"/>
                  </a:cubicBezTo>
                  <a:cubicBezTo>
                    <a:pt x="135996" y="84402"/>
                    <a:pt x="139965" y="124619"/>
                    <a:pt x="131763" y="144463"/>
                  </a:cubicBezTo>
                  <a:cubicBezTo>
                    <a:pt x="123561" y="164307"/>
                    <a:pt x="113242" y="173303"/>
                    <a:pt x="95250" y="179388"/>
                  </a:cubicBezTo>
                  <a:cubicBezTo>
                    <a:pt x="77258" y="185473"/>
                    <a:pt x="39688" y="185208"/>
                    <a:pt x="23813" y="180975"/>
                  </a:cubicBezTo>
                  <a:cubicBezTo>
                    <a:pt x="7938" y="176742"/>
                    <a:pt x="5556" y="158486"/>
                    <a:pt x="0" y="1539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8" name="フリーフォーム: 図形 577">
              <a:extLst>
                <a:ext uri="{FF2B5EF4-FFF2-40B4-BE49-F238E27FC236}">
                  <a16:creationId xmlns:a16="http://schemas.microsoft.com/office/drawing/2014/main" id="{ABE5EC2D-6698-4CE4-91EA-19359E43EBA7}"/>
                </a:ext>
              </a:extLst>
            </p:cNvPr>
            <p:cNvSpPr/>
            <p:nvPr/>
          </p:nvSpPr>
          <p:spPr>
            <a:xfrm>
              <a:off x="7881938" y="3924300"/>
              <a:ext cx="215900" cy="241884"/>
            </a:xfrm>
            <a:custGeom>
              <a:avLst/>
              <a:gdLst>
                <a:gd name="connsiteX0" fmla="*/ 215900 w 215900"/>
                <a:gd name="connsiteY0" fmla="*/ 0 h 241884"/>
                <a:gd name="connsiteX1" fmla="*/ 184150 w 215900"/>
                <a:gd name="connsiteY1" fmla="*/ 87313 h 241884"/>
                <a:gd name="connsiteX2" fmla="*/ 161925 w 215900"/>
                <a:gd name="connsiteY2" fmla="*/ 180975 h 241884"/>
                <a:gd name="connsiteX3" fmla="*/ 130175 w 215900"/>
                <a:gd name="connsiteY3" fmla="*/ 222250 h 241884"/>
                <a:gd name="connsiteX4" fmla="*/ 61912 w 215900"/>
                <a:gd name="connsiteY4" fmla="*/ 241300 h 241884"/>
                <a:gd name="connsiteX5" fmla="*/ 0 w 215900"/>
                <a:gd name="connsiteY5" fmla="*/ 201613 h 24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900" h="241884">
                  <a:moveTo>
                    <a:pt x="215900" y="0"/>
                  </a:moveTo>
                  <a:cubicBezTo>
                    <a:pt x="204523" y="28575"/>
                    <a:pt x="193146" y="57151"/>
                    <a:pt x="184150" y="87313"/>
                  </a:cubicBezTo>
                  <a:cubicBezTo>
                    <a:pt x="175154" y="117476"/>
                    <a:pt x="170921" y="158486"/>
                    <a:pt x="161925" y="180975"/>
                  </a:cubicBezTo>
                  <a:cubicBezTo>
                    <a:pt x="152929" y="203464"/>
                    <a:pt x="146844" y="212196"/>
                    <a:pt x="130175" y="222250"/>
                  </a:cubicBezTo>
                  <a:cubicBezTo>
                    <a:pt x="113506" y="232304"/>
                    <a:pt x="83608" y="244739"/>
                    <a:pt x="61912" y="241300"/>
                  </a:cubicBezTo>
                  <a:cubicBezTo>
                    <a:pt x="40216" y="237861"/>
                    <a:pt x="11906" y="208492"/>
                    <a:pt x="0" y="2016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9" name="フリーフォーム: 図形 578">
              <a:extLst>
                <a:ext uri="{FF2B5EF4-FFF2-40B4-BE49-F238E27FC236}">
                  <a16:creationId xmlns:a16="http://schemas.microsoft.com/office/drawing/2014/main" id="{24720CD2-86D9-485A-BD1E-AB9E4E7436F9}"/>
                </a:ext>
              </a:extLst>
            </p:cNvPr>
            <p:cNvSpPr/>
            <p:nvPr/>
          </p:nvSpPr>
          <p:spPr>
            <a:xfrm>
              <a:off x="7805738" y="3879850"/>
              <a:ext cx="165100" cy="271463"/>
            </a:xfrm>
            <a:custGeom>
              <a:avLst/>
              <a:gdLst>
                <a:gd name="connsiteX0" fmla="*/ 165100 w 165100"/>
                <a:gd name="connsiteY0" fmla="*/ 0 h 271463"/>
                <a:gd name="connsiteX1" fmla="*/ 122237 w 165100"/>
                <a:gd name="connsiteY1" fmla="*/ 96838 h 271463"/>
                <a:gd name="connsiteX2" fmla="*/ 103187 w 165100"/>
                <a:gd name="connsiteY2" fmla="*/ 190500 h 271463"/>
                <a:gd name="connsiteX3" fmla="*/ 76200 w 165100"/>
                <a:gd name="connsiteY3" fmla="*/ 241300 h 271463"/>
                <a:gd name="connsiteX4" fmla="*/ 0 w 165100"/>
                <a:gd name="connsiteY4" fmla="*/ 271463 h 271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100" h="271463">
                  <a:moveTo>
                    <a:pt x="165100" y="0"/>
                  </a:moveTo>
                  <a:cubicBezTo>
                    <a:pt x="148828" y="32544"/>
                    <a:pt x="132556" y="65088"/>
                    <a:pt x="122237" y="96838"/>
                  </a:cubicBezTo>
                  <a:cubicBezTo>
                    <a:pt x="111918" y="128588"/>
                    <a:pt x="110860" y="166423"/>
                    <a:pt x="103187" y="190500"/>
                  </a:cubicBezTo>
                  <a:cubicBezTo>
                    <a:pt x="95514" y="214577"/>
                    <a:pt x="93398" y="227806"/>
                    <a:pt x="76200" y="241300"/>
                  </a:cubicBezTo>
                  <a:cubicBezTo>
                    <a:pt x="59002" y="254794"/>
                    <a:pt x="11112" y="267494"/>
                    <a:pt x="0" y="27146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0" name="フリーフォーム: 図形 579">
              <a:extLst>
                <a:ext uri="{FF2B5EF4-FFF2-40B4-BE49-F238E27FC236}">
                  <a16:creationId xmlns:a16="http://schemas.microsoft.com/office/drawing/2014/main" id="{CB50D6E5-98BC-4E07-87A5-5B602F57034A}"/>
                </a:ext>
              </a:extLst>
            </p:cNvPr>
            <p:cNvSpPr/>
            <p:nvPr/>
          </p:nvSpPr>
          <p:spPr>
            <a:xfrm>
              <a:off x="7718373" y="3767138"/>
              <a:ext cx="90540" cy="379412"/>
            </a:xfrm>
            <a:custGeom>
              <a:avLst/>
              <a:gdLst>
                <a:gd name="connsiteX0" fmla="*/ 90540 w 90540"/>
                <a:gd name="connsiteY0" fmla="*/ 0 h 379412"/>
                <a:gd name="connsiteX1" fmla="*/ 47677 w 90540"/>
                <a:gd name="connsiteY1" fmla="*/ 34925 h 379412"/>
                <a:gd name="connsiteX2" fmla="*/ 49265 w 90540"/>
                <a:gd name="connsiteY2" fmla="*/ 136525 h 379412"/>
                <a:gd name="connsiteX3" fmla="*/ 22277 w 90540"/>
                <a:gd name="connsiteY3" fmla="*/ 207962 h 379412"/>
                <a:gd name="connsiteX4" fmla="*/ 52 w 90540"/>
                <a:gd name="connsiteY4" fmla="*/ 274637 h 379412"/>
                <a:gd name="connsiteX5" fmla="*/ 28627 w 90540"/>
                <a:gd name="connsiteY5" fmla="*/ 341312 h 379412"/>
                <a:gd name="connsiteX6" fmla="*/ 87365 w 90540"/>
                <a:gd name="connsiteY6" fmla="*/ 379412 h 37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540" h="379412">
                  <a:moveTo>
                    <a:pt x="90540" y="0"/>
                  </a:moveTo>
                  <a:cubicBezTo>
                    <a:pt x="72548" y="6085"/>
                    <a:pt x="54556" y="12171"/>
                    <a:pt x="47677" y="34925"/>
                  </a:cubicBezTo>
                  <a:cubicBezTo>
                    <a:pt x="40798" y="57679"/>
                    <a:pt x="53498" y="107686"/>
                    <a:pt x="49265" y="136525"/>
                  </a:cubicBezTo>
                  <a:cubicBezTo>
                    <a:pt x="45032" y="165365"/>
                    <a:pt x="30479" y="184943"/>
                    <a:pt x="22277" y="207962"/>
                  </a:cubicBezTo>
                  <a:cubicBezTo>
                    <a:pt x="14075" y="230981"/>
                    <a:pt x="-1006" y="252412"/>
                    <a:pt x="52" y="274637"/>
                  </a:cubicBezTo>
                  <a:cubicBezTo>
                    <a:pt x="1110" y="296862"/>
                    <a:pt x="14075" y="323850"/>
                    <a:pt x="28627" y="341312"/>
                  </a:cubicBezTo>
                  <a:cubicBezTo>
                    <a:pt x="43179" y="358775"/>
                    <a:pt x="78105" y="371475"/>
                    <a:pt x="87365" y="3794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1" name="フリーフォーム: 図形 580">
              <a:extLst>
                <a:ext uri="{FF2B5EF4-FFF2-40B4-BE49-F238E27FC236}">
                  <a16:creationId xmlns:a16="http://schemas.microsoft.com/office/drawing/2014/main" id="{550DD3F5-7D61-4E57-BFA2-2FDD00D0FD7C}"/>
                </a:ext>
              </a:extLst>
            </p:cNvPr>
            <p:cNvSpPr/>
            <p:nvPr/>
          </p:nvSpPr>
          <p:spPr>
            <a:xfrm>
              <a:off x="7887237" y="3775075"/>
              <a:ext cx="45992" cy="161925"/>
            </a:xfrm>
            <a:custGeom>
              <a:avLst/>
              <a:gdLst>
                <a:gd name="connsiteX0" fmla="*/ 42326 w 45992"/>
                <a:gd name="connsiteY0" fmla="*/ 0 h 161925"/>
                <a:gd name="connsiteX1" fmla="*/ 42326 w 45992"/>
                <a:gd name="connsiteY1" fmla="*/ 60325 h 161925"/>
                <a:gd name="connsiteX2" fmla="*/ 4226 w 45992"/>
                <a:gd name="connsiteY2" fmla="*/ 96838 h 161925"/>
                <a:gd name="connsiteX3" fmla="*/ 2638 w 45992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92" h="161925">
                  <a:moveTo>
                    <a:pt x="42326" y="0"/>
                  </a:moveTo>
                  <a:cubicBezTo>
                    <a:pt x="45501" y="22093"/>
                    <a:pt x="48676" y="44186"/>
                    <a:pt x="42326" y="60325"/>
                  </a:cubicBezTo>
                  <a:cubicBezTo>
                    <a:pt x="35976" y="76464"/>
                    <a:pt x="10841" y="79905"/>
                    <a:pt x="4226" y="96838"/>
                  </a:cubicBezTo>
                  <a:cubicBezTo>
                    <a:pt x="-2389" y="113771"/>
                    <a:pt x="124" y="137848"/>
                    <a:pt x="2638" y="1619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2" name="フリーフォーム: 図形 581">
              <a:extLst>
                <a:ext uri="{FF2B5EF4-FFF2-40B4-BE49-F238E27FC236}">
                  <a16:creationId xmlns:a16="http://schemas.microsoft.com/office/drawing/2014/main" id="{044B6FF9-2326-4DB1-8354-8580548BCEA9}"/>
                </a:ext>
              </a:extLst>
            </p:cNvPr>
            <p:cNvSpPr/>
            <p:nvPr/>
          </p:nvSpPr>
          <p:spPr>
            <a:xfrm>
              <a:off x="8050213" y="3841750"/>
              <a:ext cx="14287" cy="63500"/>
            </a:xfrm>
            <a:custGeom>
              <a:avLst/>
              <a:gdLst>
                <a:gd name="connsiteX0" fmla="*/ 14287 w 14287"/>
                <a:gd name="connsiteY0" fmla="*/ 0 h 63500"/>
                <a:gd name="connsiteX1" fmla="*/ 0 w 14287"/>
                <a:gd name="connsiteY1" fmla="*/ 6350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63500">
                  <a:moveTo>
                    <a:pt x="14287" y="0"/>
                  </a:moveTo>
                  <a:lnTo>
                    <a:pt x="0" y="63500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3" name="フリーフォーム: 図形 582">
              <a:extLst>
                <a:ext uri="{FF2B5EF4-FFF2-40B4-BE49-F238E27FC236}">
                  <a16:creationId xmlns:a16="http://schemas.microsoft.com/office/drawing/2014/main" id="{A87FB1E6-A644-4F56-A7C1-0FA256FE5F3A}"/>
                </a:ext>
              </a:extLst>
            </p:cNvPr>
            <p:cNvSpPr/>
            <p:nvPr/>
          </p:nvSpPr>
          <p:spPr>
            <a:xfrm>
              <a:off x="7597654" y="4054475"/>
              <a:ext cx="333755" cy="200127"/>
            </a:xfrm>
            <a:custGeom>
              <a:avLst/>
              <a:gdLst>
                <a:gd name="connsiteX0" fmla="*/ 30284 w 333755"/>
                <a:gd name="connsiteY0" fmla="*/ 0 h 200127"/>
                <a:gd name="connsiteX1" fmla="*/ 1709 w 333755"/>
                <a:gd name="connsiteY1" fmla="*/ 57150 h 200127"/>
                <a:gd name="connsiteX2" fmla="*/ 74734 w 333755"/>
                <a:gd name="connsiteY2" fmla="*/ 139700 h 200127"/>
                <a:gd name="connsiteX3" fmla="*/ 185859 w 333755"/>
                <a:gd name="connsiteY3" fmla="*/ 144463 h 200127"/>
                <a:gd name="connsiteX4" fmla="*/ 274759 w 333755"/>
                <a:gd name="connsiteY4" fmla="*/ 200025 h 200127"/>
                <a:gd name="connsiteX5" fmla="*/ 330321 w 333755"/>
                <a:gd name="connsiteY5" fmla="*/ 157163 h 200127"/>
                <a:gd name="connsiteX6" fmla="*/ 328734 w 333755"/>
                <a:gd name="connsiteY6" fmla="*/ 117475 h 20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755" h="200127">
                  <a:moveTo>
                    <a:pt x="30284" y="0"/>
                  </a:moveTo>
                  <a:cubicBezTo>
                    <a:pt x="12292" y="16933"/>
                    <a:pt x="-5699" y="33867"/>
                    <a:pt x="1709" y="57150"/>
                  </a:cubicBezTo>
                  <a:cubicBezTo>
                    <a:pt x="9117" y="80433"/>
                    <a:pt x="44042" y="125148"/>
                    <a:pt x="74734" y="139700"/>
                  </a:cubicBezTo>
                  <a:cubicBezTo>
                    <a:pt x="105426" y="154252"/>
                    <a:pt x="152521" y="134409"/>
                    <a:pt x="185859" y="144463"/>
                  </a:cubicBezTo>
                  <a:cubicBezTo>
                    <a:pt x="219197" y="154517"/>
                    <a:pt x="250682" y="197908"/>
                    <a:pt x="274759" y="200025"/>
                  </a:cubicBezTo>
                  <a:cubicBezTo>
                    <a:pt x="298836" y="202142"/>
                    <a:pt x="321325" y="170921"/>
                    <a:pt x="330321" y="157163"/>
                  </a:cubicBezTo>
                  <a:cubicBezTo>
                    <a:pt x="339317" y="143405"/>
                    <a:pt x="327676" y="123561"/>
                    <a:pt x="328734" y="1174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4" name="フリーフォーム: 図形 583">
              <a:extLst>
                <a:ext uri="{FF2B5EF4-FFF2-40B4-BE49-F238E27FC236}">
                  <a16:creationId xmlns:a16="http://schemas.microsoft.com/office/drawing/2014/main" id="{E349D747-0253-4BF1-A83F-39656ABE12EE}"/>
                </a:ext>
              </a:extLst>
            </p:cNvPr>
            <p:cNvSpPr/>
            <p:nvPr/>
          </p:nvSpPr>
          <p:spPr>
            <a:xfrm>
              <a:off x="7661275" y="4061476"/>
              <a:ext cx="258763" cy="105712"/>
            </a:xfrm>
            <a:custGeom>
              <a:avLst/>
              <a:gdLst>
                <a:gd name="connsiteX0" fmla="*/ 0 w 258763"/>
                <a:gd name="connsiteY0" fmla="*/ 53324 h 105712"/>
                <a:gd name="connsiteX1" fmla="*/ 14288 w 258763"/>
                <a:gd name="connsiteY1" fmla="*/ 4112 h 105712"/>
                <a:gd name="connsiteX2" fmla="*/ 39688 w 258763"/>
                <a:gd name="connsiteY2" fmla="*/ 7287 h 105712"/>
                <a:gd name="connsiteX3" fmla="*/ 63500 w 258763"/>
                <a:gd name="connsiteY3" fmla="*/ 43799 h 105712"/>
                <a:gd name="connsiteX4" fmla="*/ 133350 w 258763"/>
                <a:gd name="connsiteY4" fmla="*/ 86662 h 105712"/>
                <a:gd name="connsiteX5" fmla="*/ 217488 w 258763"/>
                <a:gd name="connsiteY5" fmla="*/ 77137 h 105712"/>
                <a:gd name="connsiteX6" fmla="*/ 258763 w 258763"/>
                <a:gd name="connsiteY6" fmla="*/ 105712 h 10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763" h="105712">
                  <a:moveTo>
                    <a:pt x="0" y="53324"/>
                  </a:moveTo>
                  <a:cubicBezTo>
                    <a:pt x="3836" y="32554"/>
                    <a:pt x="7673" y="11785"/>
                    <a:pt x="14288" y="4112"/>
                  </a:cubicBezTo>
                  <a:cubicBezTo>
                    <a:pt x="20903" y="-3561"/>
                    <a:pt x="31486" y="672"/>
                    <a:pt x="39688" y="7287"/>
                  </a:cubicBezTo>
                  <a:cubicBezTo>
                    <a:pt x="47890" y="13901"/>
                    <a:pt x="47890" y="30570"/>
                    <a:pt x="63500" y="43799"/>
                  </a:cubicBezTo>
                  <a:cubicBezTo>
                    <a:pt x="79110" y="57028"/>
                    <a:pt x="107685" y="81106"/>
                    <a:pt x="133350" y="86662"/>
                  </a:cubicBezTo>
                  <a:cubicBezTo>
                    <a:pt x="159015" y="92218"/>
                    <a:pt x="196586" y="73962"/>
                    <a:pt x="217488" y="77137"/>
                  </a:cubicBezTo>
                  <a:cubicBezTo>
                    <a:pt x="238390" y="80312"/>
                    <a:pt x="248576" y="93012"/>
                    <a:pt x="258763" y="1057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5" name="フリーフォーム: 図形 584">
              <a:extLst>
                <a:ext uri="{FF2B5EF4-FFF2-40B4-BE49-F238E27FC236}">
                  <a16:creationId xmlns:a16="http://schemas.microsoft.com/office/drawing/2014/main" id="{76630B2F-AF10-454F-895E-ED170EADC7F6}"/>
                </a:ext>
              </a:extLst>
            </p:cNvPr>
            <p:cNvSpPr/>
            <p:nvPr/>
          </p:nvSpPr>
          <p:spPr>
            <a:xfrm>
              <a:off x="7842250" y="4140200"/>
              <a:ext cx="31115" cy="87313"/>
            </a:xfrm>
            <a:custGeom>
              <a:avLst/>
              <a:gdLst>
                <a:gd name="connsiteX0" fmla="*/ 6350 w 31115"/>
                <a:gd name="connsiteY0" fmla="*/ 0 h 87313"/>
                <a:gd name="connsiteX1" fmla="*/ 30163 w 31115"/>
                <a:gd name="connsiteY1" fmla="*/ 60325 h 87313"/>
                <a:gd name="connsiteX2" fmla="*/ 23813 w 31115"/>
                <a:gd name="connsiteY2" fmla="*/ 71438 h 87313"/>
                <a:gd name="connsiteX3" fmla="*/ 0 w 31115"/>
                <a:gd name="connsiteY3" fmla="*/ 87313 h 87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15" h="87313">
                  <a:moveTo>
                    <a:pt x="6350" y="0"/>
                  </a:moveTo>
                  <a:cubicBezTo>
                    <a:pt x="16801" y="24209"/>
                    <a:pt x="27253" y="48419"/>
                    <a:pt x="30163" y="60325"/>
                  </a:cubicBezTo>
                  <a:cubicBezTo>
                    <a:pt x="33074" y="72231"/>
                    <a:pt x="28840" y="66940"/>
                    <a:pt x="23813" y="71438"/>
                  </a:cubicBezTo>
                  <a:cubicBezTo>
                    <a:pt x="18786" y="75936"/>
                    <a:pt x="9393" y="81624"/>
                    <a:pt x="0" y="873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86" name="直線コネクタ 585">
              <a:extLst>
                <a:ext uri="{FF2B5EF4-FFF2-40B4-BE49-F238E27FC236}">
                  <a16:creationId xmlns:a16="http://schemas.microsoft.com/office/drawing/2014/main" id="{239BF60D-17E1-49B4-A14E-8CE80C44EE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93041" y="4148138"/>
              <a:ext cx="11112" cy="50800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7" name="フリーフォーム: 図形 586">
              <a:extLst>
                <a:ext uri="{FF2B5EF4-FFF2-40B4-BE49-F238E27FC236}">
                  <a16:creationId xmlns:a16="http://schemas.microsoft.com/office/drawing/2014/main" id="{E32BE22C-E887-463B-BB7F-6539D8708864}"/>
                </a:ext>
              </a:extLst>
            </p:cNvPr>
            <p:cNvSpPr/>
            <p:nvPr/>
          </p:nvSpPr>
          <p:spPr>
            <a:xfrm>
              <a:off x="8248650" y="4014788"/>
              <a:ext cx="566738" cy="203200"/>
            </a:xfrm>
            <a:custGeom>
              <a:avLst/>
              <a:gdLst>
                <a:gd name="connsiteX0" fmla="*/ 0 w 566738"/>
                <a:gd name="connsiteY0" fmla="*/ 0 h 203200"/>
                <a:gd name="connsiteX1" fmla="*/ 566738 w 566738"/>
                <a:gd name="connsiteY1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6738" h="203200">
                  <a:moveTo>
                    <a:pt x="0" y="0"/>
                  </a:moveTo>
                  <a:lnTo>
                    <a:pt x="566738" y="203200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8" name="フリーフォーム: 図形 587">
              <a:extLst>
                <a:ext uri="{FF2B5EF4-FFF2-40B4-BE49-F238E27FC236}">
                  <a16:creationId xmlns:a16="http://schemas.microsoft.com/office/drawing/2014/main" id="{224AD04F-DE28-4182-B758-DC90F9427B73}"/>
                </a:ext>
              </a:extLst>
            </p:cNvPr>
            <p:cNvSpPr/>
            <p:nvPr/>
          </p:nvSpPr>
          <p:spPr>
            <a:xfrm>
              <a:off x="8166100" y="4187825"/>
              <a:ext cx="612775" cy="166688"/>
            </a:xfrm>
            <a:custGeom>
              <a:avLst/>
              <a:gdLst>
                <a:gd name="connsiteX0" fmla="*/ 0 w 612775"/>
                <a:gd name="connsiteY0" fmla="*/ 0 h 166688"/>
                <a:gd name="connsiteX1" fmla="*/ 612775 w 612775"/>
                <a:gd name="connsiteY1" fmla="*/ 166688 h 16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2775" h="166688">
                  <a:moveTo>
                    <a:pt x="0" y="0"/>
                  </a:moveTo>
                  <a:lnTo>
                    <a:pt x="612775" y="166688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9" name="フリーフォーム: 図形 588">
              <a:extLst>
                <a:ext uri="{FF2B5EF4-FFF2-40B4-BE49-F238E27FC236}">
                  <a16:creationId xmlns:a16="http://schemas.microsoft.com/office/drawing/2014/main" id="{C0E50CF0-BEA3-436A-AC4B-221948CF1164}"/>
                </a:ext>
              </a:extLst>
            </p:cNvPr>
            <p:cNvSpPr/>
            <p:nvPr/>
          </p:nvSpPr>
          <p:spPr>
            <a:xfrm>
              <a:off x="8791575" y="4219575"/>
              <a:ext cx="63235" cy="138113"/>
            </a:xfrm>
            <a:custGeom>
              <a:avLst/>
              <a:gdLst>
                <a:gd name="connsiteX0" fmla="*/ 26988 w 63235"/>
                <a:gd name="connsiteY0" fmla="*/ 0 h 138113"/>
                <a:gd name="connsiteX1" fmla="*/ 58738 w 63235"/>
                <a:gd name="connsiteY1" fmla="*/ 44450 h 138113"/>
                <a:gd name="connsiteX2" fmla="*/ 60325 w 63235"/>
                <a:gd name="connsiteY2" fmla="*/ 66675 h 138113"/>
                <a:gd name="connsiteX3" fmla="*/ 33338 w 63235"/>
                <a:gd name="connsiteY3" fmla="*/ 119063 h 138113"/>
                <a:gd name="connsiteX4" fmla="*/ 0 w 63235"/>
                <a:gd name="connsiteY4" fmla="*/ 138113 h 13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235" h="138113">
                  <a:moveTo>
                    <a:pt x="26988" y="0"/>
                  </a:moveTo>
                  <a:cubicBezTo>
                    <a:pt x="40085" y="16669"/>
                    <a:pt x="53182" y="33338"/>
                    <a:pt x="58738" y="44450"/>
                  </a:cubicBezTo>
                  <a:cubicBezTo>
                    <a:pt x="64294" y="55563"/>
                    <a:pt x="64558" y="54240"/>
                    <a:pt x="60325" y="66675"/>
                  </a:cubicBezTo>
                  <a:cubicBezTo>
                    <a:pt x="56092" y="79110"/>
                    <a:pt x="43392" y="107157"/>
                    <a:pt x="33338" y="119063"/>
                  </a:cubicBezTo>
                  <a:cubicBezTo>
                    <a:pt x="23284" y="130969"/>
                    <a:pt x="11642" y="134541"/>
                    <a:pt x="0" y="1381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0" name="フリーフォーム: 図形 589">
              <a:extLst>
                <a:ext uri="{FF2B5EF4-FFF2-40B4-BE49-F238E27FC236}">
                  <a16:creationId xmlns:a16="http://schemas.microsoft.com/office/drawing/2014/main" id="{609868A3-7AC2-4EE7-B9BC-8EDE9EB4C610}"/>
                </a:ext>
              </a:extLst>
            </p:cNvPr>
            <p:cNvSpPr/>
            <p:nvPr/>
          </p:nvSpPr>
          <p:spPr>
            <a:xfrm>
              <a:off x="7670800" y="4192588"/>
              <a:ext cx="512763" cy="187363"/>
            </a:xfrm>
            <a:custGeom>
              <a:avLst/>
              <a:gdLst>
                <a:gd name="connsiteX0" fmla="*/ 0 w 512763"/>
                <a:gd name="connsiteY0" fmla="*/ 6350 h 187363"/>
                <a:gd name="connsiteX1" fmla="*/ 63500 w 512763"/>
                <a:gd name="connsiteY1" fmla="*/ 125412 h 187363"/>
                <a:gd name="connsiteX2" fmla="*/ 274638 w 512763"/>
                <a:gd name="connsiteY2" fmla="*/ 187325 h 187363"/>
                <a:gd name="connsiteX3" fmla="*/ 434975 w 512763"/>
                <a:gd name="connsiteY3" fmla="*/ 117475 h 187363"/>
                <a:gd name="connsiteX4" fmla="*/ 512763 w 512763"/>
                <a:gd name="connsiteY4" fmla="*/ 0 h 187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2763" h="187363">
                  <a:moveTo>
                    <a:pt x="0" y="6350"/>
                  </a:moveTo>
                  <a:cubicBezTo>
                    <a:pt x="8863" y="50800"/>
                    <a:pt x="17727" y="95250"/>
                    <a:pt x="63500" y="125412"/>
                  </a:cubicBezTo>
                  <a:cubicBezTo>
                    <a:pt x="109273" y="155574"/>
                    <a:pt x="212726" y="188648"/>
                    <a:pt x="274638" y="187325"/>
                  </a:cubicBezTo>
                  <a:cubicBezTo>
                    <a:pt x="336551" y="186002"/>
                    <a:pt x="395288" y="148696"/>
                    <a:pt x="434975" y="117475"/>
                  </a:cubicBezTo>
                  <a:cubicBezTo>
                    <a:pt x="474662" y="86254"/>
                    <a:pt x="493712" y="43127"/>
                    <a:pt x="512763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1" name="フリーフォーム: 図形 590">
              <a:extLst>
                <a:ext uri="{FF2B5EF4-FFF2-40B4-BE49-F238E27FC236}">
                  <a16:creationId xmlns:a16="http://schemas.microsoft.com/office/drawing/2014/main" id="{CBE25298-629F-4D2C-8624-58821C0A6660}"/>
                </a:ext>
              </a:extLst>
            </p:cNvPr>
            <p:cNvSpPr/>
            <p:nvPr/>
          </p:nvSpPr>
          <p:spPr>
            <a:xfrm>
              <a:off x="7731125" y="4189413"/>
              <a:ext cx="411163" cy="136427"/>
            </a:xfrm>
            <a:custGeom>
              <a:avLst/>
              <a:gdLst>
                <a:gd name="connsiteX0" fmla="*/ 0 w 411163"/>
                <a:gd name="connsiteY0" fmla="*/ 6350 h 136427"/>
                <a:gd name="connsiteX1" fmla="*/ 53975 w 411163"/>
                <a:gd name="connsiteY1" fmla="*/ 74612 h 136427"/>
                <a:gd name="connsiteX2" fmla="*/ 212725 w 411163"/>
                <a:gd name="connsiteY2" fmla="*/ 128587 h 136427"/>
                <a:gd name="connsiteX3" fmla="*/ 311150 w 411163"/>
                <a:gd name="connsiteY3" fmla="*/ 122237 h 136427"/>
                <a:gd name="connsiteX4" fmla="*/ 411163 w 411163"/>
                <a:gd name="connsiteY4" fmla="*/ 0 h 13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1163" h="136427">
                  <a:moveTo>
                    <a:pt x="0" y="6350"/>
                  </a:moveTo>
                  <a:cubicBezTo>
                    <a:pt x="9260" y="30294"/>
                    <a:pt x="18521" y="54239"/>
                    <a:pt x="53975" y="74612"/>
                  </a:cubicBezTo>
                  <a:cubicBezTo>
                    <a:pt x="89429" y="94985"/>
                    <a:pt x="169863" y="120650"/>
                    <a:pt x="212725" y="128587"/>
                  </a:cubicBezTo>
                  <a:cubicBezTo>
                    <a:pt x="255587" y="136524"/>
                    <a:pt x="278077" y="143668"/>
                    <a:pt x="311150" y="122237"/>
                  </a:cubicBezTo>
                  <a:cubicBezTo>
                    <a:pt x="344223" y="100806"/>
                    <a:pt x="411163" y="0"/>
                    <a:pt x="411163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2" name="フリーフォーム: 図形 591">
              <a:extLst>
                <a:ext uri="{FF2B5EF4-FFF2-40B4-BE49-F238E27FC236}">
                  <a16:creationId xmlns:a16="http://schemas.microsoft.com/office/drawing/2014/main" id="{9EFC1D59-183F-4D85-BF2F-D699517F81E7}"/>
                </a:ext>
              </a:extLst>
            </p:cNvPr>
            <p:cNvSpPr/>
            <p:nvPr/>
          </p:nvSpPr>
          <p:spPr>
            <a:xfrm>
              <a:off x="7939088" y="4187825"/>
              <a:ext cx="182562" cy="32022"/>
            </a:xfrm>
            <a:custGeom>
              <a:avLst/>
              <a:gdLst>
                <a:gd name="connsiteX0" fmla="*/ 0 w 182562"/>
                <a:gd name="connsiteY0" fmla="*/ 12700 h 32022"/>
                <a:gd name="connsiteX1" fmla="*/ 63500 w 182562"/>
                <a:gd name="connsiteY1" fmla="*/ 31750 h 32022"/>
                <a:gd name="connsiteX2" fmla="*/ 182562 w 182562"/>
                <a:gd name="connsiteY2" fmla="*/ 0 h 32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562" h="32022">
                  <a:moveTo>
                    <a:pt x="0" y="12700"/>
                  </a:moveTo>
                  <a:cubicBezTo>
                    <a:pt x="16536" y="23283"/>
                    <a:pt x="33073" y="33867"/>
                    <a:pt x="63500" y="31750"/>
                  </a:cubicBezTo>
                  <a:cubicBezTo>
                    <a:pt x="93927" y="29633"/>
                    <a:pt x="138244" y="14816"/>
                    <a:pt x="182562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3" name="フリーフォーム: 図形 592">
              <a:extLst>
                <a:ext uri="{FF2B5EF4-FFF2-40B4-BE49-F238E27FC236}">
                  <a16:creationId xmlns:a16="http://schemas.microsoft.com/office/drawing/2014/main" id="{33981F65-3959-4555-B14E-81C49166E3ED}"/>
                </a:ext>
              </a:extLst>
            </p:cNvPr>
            <p:cNvSpPr/>
            <p:nvPr/>
          </p:nvSpPr>
          <p:spPr>
            <a:xfrm>
              <a:off x="6815138" y="2514600"/>
              <a:ext cx="311150" cy="369888"/>
            </a:xfrm>
            <a:custGeom>
              <a:avLst/>
              <a:gdLst>
                <a:gd name="connsiteX0" fmla="*/ 0 w 311150"/>
                <a:gd name="connsiteY0" fmla="*/ 0 h 369888"/>
                <a:gd name="connsiteX1" fmla="*/ 311150 w 311150"/>
                <a:gd name="connsiteY1" fmla="*/ 369888 h 369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1150" h="369888">
                  <a:moveTo>
                    <a:pt x="0" y="0"/>
                  </a:moveTo>
                  <a:lnTo>
                    <a:pt x="311150" y="369888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4" name="フリーフォーム: 図形 593">
              <a:extLst>
                <a:ext uri="{FF2B5EF4-FFF2-40B4-BE49-F238E27FC236}">
                  <a16:creationId xmlns:a16="http://schemas.microsoft.com/office/drawing/2014/main" id="{093BC8E7-3CD0-492A-A33B-A4DEF0132429}"/>
                </a:ext>
              </a:extLst>
            </p:cNvPr>
            <p:cNvSpPr/>
            <p:nvPr/>
          </p:nvSpPr>
          <p:spPr>
            <a:xfrm>
              <a:off x="7827963" y="4379913"/>
              <a:ext cx="204068" cy="357187"/>
            </a:xfrm>
            <a:custGeom>
              <a:avLst/>
              <a:gdLst>
                <a:gd name="connsiteX0" fmla="*/ 0 w 204068"/>
                <a:gd name="connsiteY0" fmla="*/ 0 h 357187"/>
                <a:gd name="connsiteX1" fmla="*/ 25400 w 204068"/>
                <a:gd name="connsiteY1" fmla="*/ 46037 h 357187"/>
                <a:gd name="connsiteX2" fmla="*/ 139700 w 204068"/>
                <a:gd name="connsiteY2" fmla="*/ 133350 h 357187"/>
                <a:gd name="connsiteX3" fmla="*/ 190500 w 204068"/>
                <a:gd name="connsiteY3" fmla="*/ 173037 h 357187"/>
                <a:gd name="connsiteX4" fmla="*/ 200025 w 204068"/>
                <a:gd name="connsiteY4" fmla="*/ 233362 h 357187"/>
                <a:gd name="connsiteX5" fmla="*/ 133350 w 204068"/>
                <a:gd name="connsiteY5" fmla="*/ 357187 h 35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068" h="357187">
                  <a:moveTo>
                    <a:pt x="0" y="0"/>
                  </a:moveTo>
                  <a:cubicBezTo>
                    <a:pt x="1058" y="11906"/>
                    <a:pt x="2117" y="23812"/>
                    <a:pt x="25400" y="46037"/>
                  </a:cubicBezTo>
                  <a:cubicBezTo>
                    <a:pt x="48683" y="68262"/>
                    <a:pt x="112183" y="112183"/>
                    <a:pt x="139700" y="133350"/>
                  </a:cubicBezTo>
                  <a:cubicBezTo>
                    <a:pt x="167217" y="154517"/>
                    <a:pt x="180446" y="156368"/>
                    <a:pt x="190500" y="173037"/>
                  </a:cubicBezTo>
                  <a:cubicBezTo>
                    <a:pt x="200554" y="189706"/>
                    <a:pt x="209550" y="202670"/>
                    <a:pt x="200025" y="233362"/>
                  </a:cubicBezTo>
                  <a:cubicBezTo>
                    <a:pt x="190500" y="264054"/>
                    <a:pt x="161925" y="310620"/>
                    <a:pt x="133350" y="3571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5" name="フリーフォーム: 図形 594">
              <a:extLst>
                <a:ext uri="{FF2B5EF4-FFF2-40B4-BE49-F238E27FC236}">
                  <a16:creationId xmlns:a16="http://schemas.microsoft.com/office/drawing/2014/main" id="{35609654-0EEC-49A4-943F-D40B307B1B16}"/>
                </a:ext>
              </a:extLst>
            </p:cNvPr>
            <p:cNvSpPr/>
            <p:nvPr/>
          </p:nvSpPr>
          <p:spPr>
            <a:xfrm>
              <a:off x="7708900" y="4365625"/>
              <a:ext cx="117507" cy="266700"/>
            </a:xfrm>
            <a:custGeom>
              <a:avLst/>
              <a:gdLst>
                <a:gd name="connsiteX0" fmla="*/ 114300 w 117507"/>
                <a:gd name="connsiteY0" fmla="*/ 0 h 266700"/>
                <a:gd name="connsiteX1" fmla="*/ 114300 w 117507"/>
                <a:gd name="connsiteY1" fmla="*/ 73025 h 266700"/>
                <a:gd name="connsiteX2" fmla="*/ 80963 w 117507"/>
                <a:gd name="connsiteY2" fmla="*/ 155575 h 266700"/>
                <a:gd name="connsiteX3" fmla="*/ 39688 w 117507"/>
                <a:gd name="connsiteY3" fmla="*/ 225425 h 266700"/>
                <a:gd name="connsiteX4" fmla="*/ 0 w 117507"/>
                <a:gd name="connsiteY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07" h="266700">
                  <a:moveTo>
                    <a:pt x="114300" y="0"/>
                  </a:moveTo>
                  <a:cubicBezTo>
                    <a:pt x="117078" y="23548"/>
                    <a:pt x="119856" y="47096"/>
                    <a:pt x="114300" y="73025"/>
                  </a:cubicBezTo>
                  <a:cubicBezTo>
                    <a:pt x="108744" y="98954"/>
                    <a:pt x="93398" y="130175"/>
                    <a:pt x="80963" y="155575"/>
                  </a:cubicBezTo>
                  <a:cubicBezTo>
                    <a:pt x="68528" y="180975"/>
                    <a:pt x="53182" y="206904"/>
                    <a:pt x="39688" y="225425"/>
                  </a:cubicBezTo>
                  <a:cubicBezTo>
                    <a:pt x="26194" y="243946"/>
                    <a:pt x="13097" y="255323"/>
                    <a:pt x="0" y="2667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6" name="フリーフォーム: 図形 595">
              <a:extLst>
                <a:ext uri="{FF2B5EF4-FFF2-40B4-BE49-F238E27FC236}">
                  <a16:creationId xmlns:a16="http://schemas.microsoft.com/office/drawing/2014/main" id="{10BD0ECA-35CF-425A-8ADD-ABA7E45B2E8F}"/>
                </a:ext>
              </a:extLst>
            </p:cNvPr>
            <p:cNvSpPr/>
            <p:nvPr/>
          </p:nvSpPr>
          <p:spPr>
            <a:xfrm>
              <a:off x="7659688" y="4357688"/>
              <a:ext cx="136525" cy="241300"/>
            </a:xfrm>
            <a:custGeom>
              <a:avLst/>
              <a:gdLst>
                <a:gd name="connsiteX0" fmla="*/ 136525 w 136525"/>
                <a:gd name="connsiteY0" fmla="*/ 0 h 241300"/>
                <a:gd name="connsiteX1" fmla="*/ 120650 w 136525"/>
                <a:gd name="connsiteY1" fmla="*/ 53975 h 241300"/>
                <a:gd name="connsiteX2" fmla="*/ 80962 w 136525"/>
                <a:gd name="connsiteY2" fmla="*/ 149225 h 241300"/>
                <a:gd name="connsiteX3" fmla="*/ 0 w 136525"/>
                <a:gd name="connsiteY3" fmla="*/ 241300 h 24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525" h="241300">
                  <a:moveTo>
                    <a:pt x="136525" y="0"/>
                  </a:moveTo>
                  <a:cubicBezTo>
                    <a:pt x="133218" y="14552"/>
                    <a:pt x="129911" y="29104"/>
                    <a:pt x="120650" y="53975"/>
                  </a:cubicBezTo>
                  <a:cubicBezTo>
                    <a:pt x="111389" y="78846"/>
                    <a:pt x="101070" y="118004"/>
                    <a:pt x="80962" y="149225"/>
                  </a:cubicBezTo>
                  <a:cubicBezTo>
                    <a:pt x="60854" y="180446"/>
                    <a:pt x="30427" y="210873"/>
                    <a:pt x="0" y="2413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7" name="フリーフォーム: 図形 596">
              <a:extLst>
                <a:ext uri="{FF2B5EF4-FFF2-40B4-BE49-F238E27FC236}">
                  <a16:creationId xmlns:a16="http://schemas.microsoft.com/office/drawing/2014/main" id="{9AAC4496-5905-493E-AF85-EDC79FE3136F}"/>
                </a:ext>
              </a:extLst>
            </p:cNvPr>
            <p:cNvSpPr/>
            <p:nvPr/>
          </p:nvSpPr>
          <p:spPr>
            <a:xfrm>
              <a:off x="7651750" y="4332288"/>
              <a:ext cx="100785" cy="252412"/>
            </a:xfrm>
            <a:custGeom>
              <a:avLst/>
              <a:gdLst>
                <a:gd name="connsiteX0" fmla="*/ 100013 w 100785"/>
                <a:gd name="connsiteY0" fmla="*/ 0 h 252412"/>
                <a:gd name="connsiteX1" fmla="*/ 95250 w 100785"/>
                <a:gd name="connsiteY1" fmla="*/ 65087 h 252412"/>
                <a:gd name="connsiteX2" fmla="*/ 58738 w 100785"/>
                <a:gd name="connsiteY2" fmla="*/ 134937 h 252412"/>
                <a:gd name="connsiteX3" fmla="*/ 26988 w 100785"/>
                <a:gd name="connsiteY3" fmla="*/ 174625 h 252412"/>
                <a:gd name="connsiteX4" fmla="*/ 0 w 100785"/>
                <a:gd name="connsiteY4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785" h="252412">
                  <a:moveTo>
                    <a:pt x="100013" y="0"/>
                  </a:moveTo>
                  <a:cubicBezTo>
                    <a:pt x="101071" y="21299"/>
                    <a:pt x="102129" y="42598"/>
                    <a:pt x="95250" y="65087"/>
                  </a:cubicBezTo>
                  <a:cubicBezTo>
                    <a:pt x="88371" y="87577"/>
                    <a:pt x="70115" y="116681"/>
                    <a:pt x="58738" y="134937"/>
                  </a:cubicBezTo>
                  <a:cubicBezTo>
                    <a:pt x="47361" y="153193"/>
                    <a:pt x="36778" y="155046"/>
                    <a:pt x="26988" y="174625"/>
                  </a:cubicBezTo>
                  <a:cubicBezTo>
                    <a:pt x="17198" y="194204"/>
                    <a:pt x="8599" y="223308"/>
                    <a:pt x="0" y="2524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8" name="フリーフォーム: 図形 597">
              <a:extLst>
                <a:ext uri="{FF2B5EF4-FFF2-40B4-BE49-F238E27FC236}">
                  <a16:creationId xmlns:a16="http://schemas.microsoft.com/office/drawing/2014/main" id="{B3C1106B-226F-4F97-AA03-723588D7B10D}"/>
                </a:ext>
              </a:extLst>
            </p:cNvPr>
            <p:cNvSpPr/>
            <p:nvPr/>
          </p:nvSpPr>
          <p:spPr>
            <a:xfrm>
              <a:off x="7697511" y="4314825"/>
              <a:ext cx="24089" cy="133350"/>
            </a:xfrm>
            <a:custGeom>
              <a:avLst/>
              <a:gdLst>
                <a:gd name="connsiteX0" fmla="*/ 24089 w 24089"/>
                <a:gd name="connsiteY0" fmla="*/ 0 h 133350"/>
                <a:gd name="connsiteX1" fmla="*/ 8214 w 24089"/>
                <a:gd name="connsiteY1" fmla="*/ 55563 h 133350"/>
                <a:gd name="connsiteX2" fmla="*/ 277 w 24089"/>
                <a:gd name="connsiteY2" fmla="*/ 100013 h 133350"/>
                <a:gd name="connsiteX3" fmla="*/ 17739 w 24089"/>
                <a:gd name="connsiteY3" fmla="*/ 13335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89" h="133350">
                  <a:moveTo>
                    <a:pt x="24089" y="0"/>
                  </a:moveTo>
                  <a:cubicBezTo>
                    <a:pt x="18136" y="19447"/>
                    <a:pt x="12183" y="38894"/>
                    <a:pt x="8214" y="55563"/>
                  </a:cubicBezTo>
                  <a:cubicBezTo>
                    <a:pt x="4245" y="72232"/>
                    <a:pt x="-1310" y="87049"/>
                    <a:pt x="277" y="100013"/>
                  </a:cubicBezTo>
                  <a:cubicBezTo>
                    <a:pt x="1864" y="112977"/>
                    <a:pt x="9801" y="123163"/>
                    <a:pt x="17739" y="1333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9" name="フリーフォーム: 図形 598">
              <a:extLst>
                <a:ext uri="{FF2B5EF4-FFF2-40B4-BE49-F238E27FC236}">
                  <a16:creationId xmlns:a16="http://schemas.microsoft.com/office/drawing/2014/main" id="{333FB939-16BC-40EE-BF3D-7165E7B2BAFF}"/>
                </a:ext>
              </a:extLst>
            </p:cNvPr>
            <p:cNvSpPr/>
            <p:nvPr/>
          </p:nvSpPr>
          <p:spPr>
            <a:xfrm>
              <a:off x="7345363" y="4211638"/>
              <a:ext cx="376237" cy="163361"/>
            </a:xfrm>
            <a:custGeom>
              <a:avLst/>
              <a:gdLst>
                <a:gd name="connsiteX0" fmla="*/ 0 w 376237"/>
                <a:gd name="connsiteY0" fmla="*/ 0 h 163361"/>
                <a:gd name="connsiteX1" fmla="*/ 58737 w 376237"/>
                <a:gd name="connsiteY1" fmla="*/ 69850 h 163361"/>
                <a:gd name="connsiteX2" fmla="*/ 204787 w 376237"/>
                <a:gd name="connsiteY2" fmla="*/ 147637 h 163361"/>
                <a:gd name="connsiteX3" fmla="*/ 295275 w 376237"/>
                <a:gd name="connsiteY3" fmla="*/ 160337 h 163361"/>
                <a:gd name="connsiteX4" fmla="*/ 376237 w 376237"/>
                <a:gd name="connsiteY4" fmla="*/ 107950 h 163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7" h="163361">
                  <a:moveTo>
                    <a:pt x="0" y="0"/>
                  </a:moveTo>
                  <a:cubicBezTo>
                    <a:pt x="12303" y="22622"/>
                    <a:pt x="24606" y="45244"/>
                    <a:pt x="58737" y="69850"/>
                  </a:cubicBezTo>
                  <a:cubicBezTo>
                    <a:pt x="92868" y="94456"/>
                    <a:pt x="165364" y="132556"/>
                    <a:pt x="204787" y="147637"/>
                  </a:cubicBezTo>
                  <a:cubicBezTo>
                    <a:pt x="244210" y="162718"/>
                    <a:pt x="266700" y="166951"/>
                    <a:pt x="295275" y="160337"/>
                  </a:cubicBezTo>
                  <a:cubicBezTo>
                    <a:pt x="323850" y="153723"/>
                    <a:pt x="364860" y="116946"/>
                    <a:pt x="376237" y="1079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0" name="フリーフォーム: 図形 599">
              <a:extLst>
                <a:ext uri="{FF2B5EF4-FFF2-40B4-BE49-F238E27FC236}">
                  <a16:creationId xmlns:a16="http://schemas.microsoft.com/office/drawing/2014/main" id="{65D81D46-1FCD-474A-AC79-F744AC087386}"/>
                </a:ext>
              </a:extLst>
            </p:cNvPr>
            <p:cNvSpPr/>
            <p:nvPr/>
          </p:nvSpPr>
          <p:spPr>
            <a:xfrm>
              <a:off x="7337425" y="4287838"/>
              <a:ext cx="354013" cy="144848"/>
            </a:xfrm>
            <a:custGeom>
              <a:avLst/>
              <a:gdLst>
                <a:gd name="connsiteX0" fmla="*/ 0 w 354013"/>
                <a:gd name="connsiteY0" fmla="*/ 0 h 144848"/>
                <a:gd name="connsiteX1" fmla="*/ 90488 w 354013"/>
                <a:gd name="connsiteY1" fmla="*/ 55562 h 144848"/>
                <a:gd name="connsiteX2" fmla="*/ 247650 w 354013"/>
                <a:gd name="connsiteY2" fmla="*/ 141287 h 144848"/>
                <a:gd name="connsiteX3" fmla="*/ 323850 w 354013"/>
                <a:gd name="connsiteY3" fmla="*/ 128587 h 144848"/>
                <a:gd name="connsiteX4" fmla="*/ 354013 w 354013"/>
                <a:gd name="connsiteY4" fmla="*/ 128587 h 144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013" h="144848">
                  <a:moveTo>
                    <a:pt x="0" y="0"/>
                  </a:moveTo>
                  <a:cubicBezTo>
                    <a:pt x="24606" y="16007"/>
                    <a:pt x="49213" y="32014"/>
                    <a:pt x="90488" y="55562"/>
                  </a:cubicBezTo>
                  <a:cubicBezTo>
                    <a:pt x="131763" y="79110"/>
                    <a:pt x="208756" y="129116"/>
                    <a:pt x="247650" y="141287"/>
                  </a:cubicBezTo>
                  <a:cubicBezTo>
                    <a:pt x="286544" y="153458"/>
                    <a:pt x="306123" y="130704"/>
                    <a:pt x="323850" y="128587"/>
                  </a:cubicBezTo>
                  <a:cubicBezTo>
                    <a:pt x="341577" y="126470"/>
                    <a:pt x="347795" y="127528"/>
                    <a:pt x="354013" y="1285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1" name="フリーフォーム: 図形 600">
              <a:extLst>
                <a:ext uri="{FF2B5EF4-FFF2-40B4-BE49-F238E27FC236}">
                  <a16:creationId xmlns:a16="http://schemas.microsoft.com/office/drawing/2014/main" id="{9DE9A4FE-C12F-424F-A1BB-980914BA7ADF}"/>
                </a:ext>
              </a:extLst>
            </p:cNvPr>
            <p:cNvSpPr/>
            <p:nvPr/>
          </p:nvSpPr>
          <p:spPr>
            <a:xfrm>
              <a:off x="7045325" y="3897313"/>
              <a:ext cx="201613" cy="234950"/>
            </a:xfrm>
            <a:custGeom>
              <a:avLst/>
              <a:gdLst>
                <a:gd name="connsiteX0" fmla="*/ 0 w 201613"/>
                <a:gd name="connsiteY0" fmla="*/ 0 h 234950"/>
                <a:gd name="connsiteX1" fmla="*/ 88900 w 201613"/>
                <a:gd name="connsiteY1" fmla="*/ 112712 h 234950"/>
                <a:gd name="connsiteX2" fmla="*/ 201613 w 201613"/>
                <a:gd name="connsiteY2" fmla="*/ 234950 h 23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1613" h="234950">
                  <a:moveTo>
                    <a:pt x="0" y="0"/>
                  </a:moveTo>
                  <a:cubicBezTo>
                    <a:pt x="27649" y="36777"/>
                    <a:pt x="55298" y="73554"/>
                    <a:pt x="88900" y="112712"/>
                  </a:cubicBezTo>
                  <a:cubicBezTo>
                    <a:pt x="122502" y="151870"/>
                    <a:pt x="162057" y="193410"/>
                    <a:pt x="201613" y="2349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2" name="フリーフォーム: 図形 601">
              <a:extLst>
                <a:ext uri="{FF2B5EF4-FFF2-40B4-BE49-F238E27FC236}">
                  <a16:creationId xmlns:a16="http://schemas.microsoft.com/office/drawing/2014/main" id="{86506357-B6E3-400B-9194-BBBC0314155D}"/>
                </a:ext>
              </a:extLst>
            </p:cNvPr>
            <p:cNvSpPr/>
            <p:nvPr/>
          </p:nvSpPr>
          <p:spPr>
            <a:xfrm>
              <a:off x="6950075" y="3862388"/>
              <a:ext cx="234950" cy="300037"/>
            </a:xfrm>
            <a:custGeom>
              <a:avLst/>
              <a:gdLst>
                <a:gd name="connsiteX0" fmla="*/ 0 w 234950"/>
                <a:gd name="connsiteY0" fmla="*/ 0 h 300037"/>
                <a:gd name="connsiteX1" fmla="*/ 73025 w 234950"/>
                <a:gd name="connsiteY1" fmla="*/ 138112 h 300037"/>
                <a:gd name="connsiteX2" fmla="*/ 234950 w 234950"/>
                <a:gd name="connsiteY2" fmla="*/ 300037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4950" h="300037">
                  <a:moveTo>
                    <a:pt x="0" y="0"/>
                  </a:moveTo>
                  <a:cubicBezTo>
                    <a:pt x="16933" y="44053"/>
                    <a:pt x="33867" y="88106"/>
                    <a:pt x="73025" y="138112"/>
                  </a:cubicBezTo>
                  <a:cubicBezTo>
                    <a:pt x="112183" y="188118"/>
                    <a:pt x="173566" y="244077"/>
                    <a:pt x="234950" y="30003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3" name="フリーフォーム: 図形 602">
              <a:extLst>
                <a:ext uri="{FF2B5EF4-FFF2-40B4-BE49-F238E27FC236}">
                  <a16:creationId xmlns:a16="http://schemas.microsoft.com/office/drawing/2014/main" id="{71D914D2-4632-4A65-9ED6-A4DA34E39165}"/>
                </a:ext>
              </a:extLst>
            </p:cNvPr>
            <p:cNvSpPr/>
            <p:nvPr/>
          </p:nvSpPr>
          <p:spPr>
            <a:xfrm>
              <a:off x="7248525" y="4100513"/>
              <a:ext cx="38100" cy="93928"/>
            </a:xfrm>
            <a:custGeom>
              <a:avLst/>
              <a:gdLst>
                <a:gd name="connsiteX0" fmla="*/ 0 w 38100"/>
                <a:gd name="connsiteY0" fmla="*/ 0 h 93928"/>
                <a:gd name="connsiteX1" fmla="*/ 23813 w 38100"/>
                <a:gd name="connsiteY1" fmla="*/ 79375 h 93928"/>
                <a:gd name="connsiteX2" fmla="*/ 38100 w 38100"/>
                <a:gd name="connsiteY2" fmla="*/ 93662 h 9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" h="93928">
                  <a:moveTo>
                    <a:pt x="0" y="0"/>
                  </a:moveTo>
                  <a:cubicBezTo>
                    <a:pt x="8731" y="31882"/>
                    <a:pt x="17463" y="63765"/>
                    <a:pt x="23813" y="79375"/>
                  </a:cubicBezTo>
                  <a:cubicBezTo>
                    <a:pt x="30163" y="94985"/>
                    <a:pt x="34131" y="94323"/>
                    <a:pt x="38100" y="9366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4" name="フリーフォーム: 図形 603">
              <a:extLst>
                <a:ext uri="{FF2B5EF4-FFF2-40B4-BE49-F238E27FC236}">
                  <a16:creationId xmlns:a16="http://schemas.microsoft.com/office/drawing/2014/main" id="{21815CA7-67A1-4C83-A252-3F9249646EF2}"/>
                </a:ext>
              </a:extLst>
            </p:cNvPr>
            <p:cNvSpPr/>
            <p:nvPr/>
          </p:nvSpPr>
          <p:spPr>
            <a:xfrm>
              <a:off x="7251700" y="4092575"/>
              <a:ext cx="60041" cy="117475"/>
            </a:xfrm>
            <a:custGeom>
              <a:avLst/>
              <a:gdLst>
                <a:gd name="connsiteX0" fmla="*/ 0 w 60041"/>
                <a:gd name="connsiteY0" fmla="*/ 0 h 117475"/>
                <a:gd name="connsiteX1" fmla="*/ 50800 w 60041"/>
                <a:gd name="connsiteY1" fmla="*/ 49213 h 117475"/>
                <a:gd name="connsiteX2" fmla="*/ 58738 w 60041"/>
                <a:gd name="connsiteY2" fmla="*/ 84138 h 117475"/>
                <a:gd name="connsiteX3" fmla="*/ 34925 w 60041"/>
                <a:gd name="connsiteY3" fmla="*/ 117475 h 1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41" h="117475">
                  <a:moveTo>
                    <a:pt x="0" y="0"/>
                  </a:moveTo>
                  <a:cubicBezTo>
                    <a:pt x="20505" y="17595"/>
                    <a:pt x="41010" y="35190"/>
                    <a:pt x="50800" y="49213"/>
                  </a:cubicBezTo>
                  <a:cubicBezTo>
                    <a:pt x="60590" y="63236"/>
                    <a:pt x="61384" y="72761"/>
                    <a:pt x="58738" y="84138"/>
                  </a:cubicBezTo>
                  <a:cubicBezTo>
                    <a:pt x="56092" y="95515"/>
                    <a:pt x="45508" y="106495"/>
                    <a:pt x="34925" y="1174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5" name="フリーフォーム: 図形 604">
              <a:extLst>
                <a:ext uri="{FF2B5EF4-FFF2-40B4-BE49-F238E27FC236}">
                  <a16:creationId xmlns:a16="http://schemas.microsoft.com/office/drawing/2014/main" id="{ADDE13F6-84AC-40A6-9693-21737EA3F5ED}"/>
                </a:ext>
              </a:extLst>
            </p:cNvPr>
            <p:cNvSpPr/>
            <p:nvPr/>
          </p:nvSpPr>
          <p:spPr>
            <a:xfrm>
              <a:off x="7308850" y="4143375"/>
              <a:ext cx="48209" cy="130175"/>
            </a:xfrm>
            <a:custGeom>
              <a:avLst/>
              <a:gdLst>
                <a:gd name="connsiteX0" fmla="*/ 3175 w 48209"/>
                <a:gd name="connsiteY0" fmla="*/ 0 h 130175"/>
                <a:gd name="connsiteX1" fmla="*/ 44450 w 48209"/>
                <a:gd name="connsiteY1" fmla="*/ 46038 h 130175"/>
                <a:gd name="connsiteX2" fmla="*/ 41275 w 48209"/>
                <a:gd name="connsiteY2" fmla="*/ 92075 h 130175"/>
                <a:gd name="connsiteX3" fmla="*/ 0 w 48209"/>
                <a:gd name="connsiteY3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209" h="130175">
                  <a:moveTo>
                    <a:pt x="3175" y="0"/>
                  </a:moveTo>
                  <a:cubicBezTo>
                    <a:pt x="20637" y="15346"/>
                    <a:pt x="38100" y="30692"/>
                    <a:pt x="44450" y="46038"/>
                  </a:cubicBezTo>
                  <a:cubicBezTo>
                    <a:pt x="50800" y="61384"/>
                    <a:pt x="48683" y="78052"/>
                    <a:pt x="41275" y="92075"/>
                  </a:cubicBezTo>
                  <a:cubicBezTo>
                    <a:pt x="33867" y="106098"/>
                    <a:pt x="16933" y="118136"/>
                    <a:pt x="0" y="1301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6" name="フリーフォーム: 図形 605">
              <a:extLst>
                <a:ext uri="{FF2B5EF4-FFF2-40B4-BE49-F238E27FC236}">
                  <a16:creationId xmlns:a16="http://schemas.microsoft.com/office/drawing/2014/main" id="{04343156-3C60-46F2-B049-BA1CB122A898}"/>
                </a:ext>
              </a:extLst>
            </p:cNvPr>
            <p:cNvSpPr/>
            <p:nvPr/>
          </p:nvSpPr>
          <p:spPr>
            <a:xfrm>
              <a:off x="7273925" y="4151313"/>
              <a:ext cx="42863" cy="127000"/>
            </a:xfrm>
            <a:custGeom>
              <a:avLst/>
              <a:gdLst>
                <a:gd name="connsiteX0" fmla="*/ 42863 w 42863"/>
                <a:gd name="connsiteY0" fmla="*/ 0 h 127000"/>
                <a:gd name="connsiteX1" fmla="*/ 22225 w 42863"/>
                <a:gd name="connsiteY1" fmla="*/ 55562 h 127000"/>
                <a:gd name="connsiteX2" fmla="*/ 0 w 42863"/>
                <a:gd name="connsiteY2" fmla="*/ 96837 h 127000"/>
                <a:gd name="connsiteX3" fmla="*/ 22225 w 42863"/>
                <a:gd name="connsiteY3" fmla="*/ 127000 h 12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863" h="127000">
                  <a:moveTo>
                    <a:pt x="42863" y="0"/>
                  </a:moveTo>
                  <a:cubicBezTo>
                    <a:pt x="36116" y="19711"/>
                    <a:pt x="29369" y="39423"/>
                    <a:pt x="22225" y="55562"/>
                  </a:cubicBezTo>
                  <a:cubicBezTo>
                    <a:pt x="15081" y="71702"/>
                    <a:pt x="0" y="84931"/>
                    <a:pt x="0" y="96837"/>
                  </a:cubicBezTo>
                  <a:cubicBezTo>
                    <a:pt x="0" y="108743"/>
                    <a:pt x="11112" y="117871"/>
                    <a:pt x="22225" y="1270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7" name="フリーフォーム: 図形 606">
              <a:extLst>
                <a:ext uri="{FF2B5EF4-FFF2-40B4-BE49-F238E27FC236}">
                  <a16:creationId xmlns:a16="http://schemas.microsoft.com/office/drawing/2014/main" id="{425DB617-8CED-475B-9978-BE6B21C447A1}"/>
                </a:ext>
              </a:extLst>
            </p:cNvPr>
            <p:cNvSpPr/>
            <p:nvPr/>
          </p:nvSpPr>
          <p:spPr>
            <a:xfrm>
              <a:off x="7094538" y="4159250"/>
              <a:ext cx="173037" cy="244475"/>
            </a:xfrm>
            <a:custGeom>
              <a:avLst/>
              <a:gdLst>
                <a:gd name="connsiteX0" fmla="*/ 173037 w 173037"/>
                <a:gd name="connsiteY0" fmla="*/ 0 h 244475"/>
                <a:gd name="connsiteX1" fmla="*/ 127000 w 173037"/>
                <a:gd name="connsiteY1" fmla="*/ 65088 h 244475"/>
                <a:gd name="connsiteX2" fmla="*/ 73025 w 173037"/>
                <a:gd name="connsiteY2" fmla="*/ 100013 h 244475"/>
                <a:gd name="connsiteX3" fmla="*/ 0 w 173037"/>
                <a:gd name="connsiteY3" fmla="*/ 244475 h 24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037" h="244475">
                  <a:moveTo>
                    <a:pt x="173037" y="0"/>
                  </a:moveTo>
                  <a:cubicBezTo>
                    <a:pt x="158353" y="24209"/>
                    <a:pt x="143669" y="48419"/>
                    <a:pt x="127000" y="65088"/>
                  </a:cubicBezTo>
                  <a:cubicBezTo>
                    <a:pt x="110331" y="81757"/>
                    <a:pt x="94192" y="70115"/>
                    <a:pt x="73025" y="100013"/>
                  </a:cubicBezTo>
                  <a:cubicBezTo>
                    <a:pt x="51858" y="129911"/>
                    <a:pt x="25929" y="187193"/>
                    <a:pt x="0" y="2444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8" name="フリーフォーム: 図形 607">
              <a:extLst>
                <a:ext uri="{FF2B5EF4-FFF2-40B4-BE49-F238E27FC236}">
                  <a16:creationId xmlns:a16="http://schemas.microsoft.com/office/drawing/2014/main" id="{16A9F48A-474E-49A4-8400-80D6CED4B6E2}"/>
                </a:ext>
              </a:extLst>
            </p:cNvPr>
            <p:cNvSpPr/>
            <p:nvPr/>
          </p:nvSpPr>
          <p:spPr>
            <a:xfrm>
              <a:off x="7053202" y="4130675"/>
              <a:ext cx="179448" cy="280988"/>
            </a:xfrm>
            <a:custGeom>
              <a:avLst/>
              <a:gdLst>
                <a:gd name="connsiteX0" fmla="*/ 179448 w 179448"/>
                <a:gd name="connsiteY0" fmla="*/ 0 h 280988"/>
                <a:gd name="connsiteX1" fmla="*/ 108011 w 179448"/>
                <a:gd name="connsiteY1" fmla="*/ 55563 h 280988"/>
                <a:gd name="connsiteX2" fmla="*/ 46098 w 179448"/>
                <a:gd name="connsiteY2" fmla="*/ 125413 h 280988"/>
                <a:gd name="connsiteX3" fmla="*/ 61 w 179448"/>
                <a:gd name="connsiteY3" fmla="*/ 190500 h 280988"/>
                <a:gd name="connsiteX4" fmla="*/ 36573 w 179448"/>
                <a:gd name="connsiteY4" fmla="*/ 280988 h 280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448" h="280988">
                  <a:moveTo>
                    <a:pt x="179448" y="0"/>
                  </a:moveTo>
                  <a:cubicBezTo>
                    <a:pt x="154842" y="17330"/>
                    <a:pt x="130236" y="34661"/>
                    <a:pt x="108011" y="55563"/>
                  </a:cubicBezTo>
                  <a:cubicBezTo>
                    <a:pt x="85786" y="76465"/>
                    <a:pt x="64090" y="102924"/>
                    <a:pt x="46098" y="125413"/>
                  </a:cubicBezTo>
                  <a:cubicBezTo>
                    <a:pt x="28106" y="147902"/>
                    <a:pt x="1648" y="164571"/>
                    <a:pt x="61" y="190500"/>
                  </a:cubicBezTo>
                  <a:cubicBezTo>
                    <a:pt x="-1527" y="216429"/>
                    <a:pt x="27842" y="264848"/>
                    <a:pt x="36573" y="2809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9" name="フリーフォーム: 図形 608">
              <a:extLst>
                <a:ext uri="{FF2B5EF4-FFF2-40B4-BE49-F238E27FC236}">
                  <a16:creationId xmlns:a16="http://schemas.microsoft.com/office/drawing/2014/main" id="{EF393F24-FB3B-4D71-B675-802A1970F950}"/>
                </a:ext>
              </a:extLst>
            </p:cNvPr>
            <p:cNvSpPr/>
            <p:nvPr/>
          </p:nvSpPr>
          <p:spPr>
            <a:xfrm>
              <a:off x="7218363" y="4233863"/>
              <a:ext cx="55562" cy="28575"/>
            </a:xfrm>
            <a:custGeom>
              <a:avLst/>
              <a:gdLst>
                <a:gd name="connsiteX0" fmla="*/ 0 w 55562"/>
                <a:gd name="connsiteY0" fmla="*/ 0 h 28575"/>
                <a:gd name="connsiteX1" fmla="*/ 55562 w 55562"/>
                <a:gd name="connsiteY1" fmla="*/ 2857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562" h="28575">
                  <a:moveTo>
                    <a:pt x="0" y="0"/>
                  </a:moveTo>
                  <a:lnTo>
                    <a:pt x="55562" y="28575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0" name="フリーフォーム: 図形 609">
              <a:extLst>
                <a:ext uri="{FF2B5EF4-FFF2-40B4-BE49-F238E27FC236}">
                  <a16:creationId xmlns:a16="http://schemas.microsoft.com/office/drawing/2014/main" id="{28E380FC-A282-4853-811F-8A971B9D74AD}"/>
                </a:ext>
              </a:extLst>
            </p:cNvPr>
            <p:cNvSpPr/>
            <p:nvPr/>
          </p:nvSpPr>
          <p:spPr>
            <a:xfrm>
              <a:off x="7239000" y="4229100"/>
              <a:ext cx="115888" cy="328613"/>
            </a:xfrm>
            <a:custGeom>
              <a:avLst/>
              <a:gdLst>
                <a:gd name="connsiteX0" fmla="*/ 115888 w 115888"/>
                <a:gd name="connsiteY0" fmla="*/ 0 h 328613"/>
                <a:gd name="connsiteX1" fmla="*/ 87313 w 115888"/>
                <a:gd name="connsiteY1" fmla="*/ 125413 h 328613"/>
                <a:gd name="connsiteX2" fmla="*/ 66675 w 115888"/>
                <a:gd name="connsiteY2" fmla="*/ 203200 h 328613"/>
                <a:gd name="connsiteX3" fmla="*/ 0 w 115888"/>
                <a:gd name="connsiteY3" fmla="*/ 328613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888" h="328613">
                  <a:moveTo>
                    <a:pt x="115888" y="0"/>
                  </a:moveTo>
                  <a:cubicBezTo>
                    <a:pt x="105701" y="45773"/>
                    <a:pt x="95515" y="91546"/>
                    <a:pt x="87313" y="125413"/>
                  </a:cubicBezTo>
                  <a:cubicBezTo>
                    <a:pt x="79111" y="159280"/>
                    <a:pt x="81227" y="169333"/>
                    <a:pt x="66675" y="203200"/>
                  </a:cubicBezTo>
                  <a:cubicBezTo>
                    <a:pt x="52123" y="237067"/>
                    <a:pt x="11642" y="310621"/>
                    <a:pt x="0" y="3286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1" name="フリーフォーム: 図形 610">
              <a:extLst>
                <a:ext uri="{FF2B5EF4-FFF2-40B4-BE49-F238E27FC236}">
                  <a16:creationId xmlns:a16="http://schemas.microsoft.com/office/drawing/2014/main" id="{A3EF750E-73A5-465E-A473-2A507AAE67FA}"/>
                </a:ext>
              </a:extLst>
            </p:cNvPr>
            <p:cNvSpPr/>
            <p:nvPr/>
          </p:nvSpPr>
          <p:spPr>
            <a:xfrm>
              <a:off x="7178402" y="4275138"/>
              <a:ext cx="127273" cy="287337"/>
            </a:xfrm>
            <a:custGeom>
              <a:avLst/>
              <a:gdLst>
                <a:gd name="connsiteX0" fmla="*/ 127273 w 127273"/>
                <a:gd name="connsiteY0" fmla="*/ 0 h 287337"/>
                <a:gd name="connsiteX1" fmla="*/ 84411 w 127273"/>
                <a:gd name="connsiteY1" fmla="*/ 100012 h 287337"/>
                <a:gd name="connsiteX2" fmla="*/ 273 w 127273"/>
                <a:gd name="connsiteY2" fmla="*/ 249237 h 287337"/>
                <a:gd name="connsiteX3" fmla="*/ 57423 w 127273"/>
                <a:gd name="connsiteY3" fmla="*/ 287337 h 287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273" h="287337">
                  <a:moveTo>
                    <a:pt x="127273" y="0"/>
                  </a:moveTo>
                  <a:cubicBezTo>
                    <a:pt x="116425" y="29236"/>
                    <a:pt x="105578" y="58473"/>
                    <a:pt x="84411" y="100012"/>
                  </a:cubicBezTo>
                  <a:cubicBezTo>
                    <a:pt x="63244" y="141552"/>
                    <a:pt x="4771" y="218016"/>
                    <a:pt x="273" y="249237"/>
                  </a:cubicBezTo>
                  <a:cubicBezTo>
                    <a:pt x="-4225" y="280458"/>
                    <a:pt x="48163" y="279400"/>
                    <a:pt x="57423" y="28733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2" name="フリーフォーム: 図形 611">
              <a:extLst>
                <a:ext uri="{FF2B5EF4-FFF2-40B4-BE49-F238E27FC236}">
                  <a16:creationId xmlns:a16="http://schemas.microsoft.com/office/drawing/2014/main" id="{5A440C2A-1934-488F-8B2E-2BC50F7BA069}"/>
                </a:ext>
              </a:extLst>
            </p:cNvPr>
            <p:cNvSpPr/>
            <p:nvPr/>
          </p:nvSpPr>
          <p:spPr>
            <a:xfrm>
              <a:off x="7631113" y="4587875"/>
              <a:ext cx="852017" cy="855663"/>
            </a:xfrm>
            <a:custGeom>
              <a:avLst/>
              <a:gdLst>
                <a:gd name="connsiteX0" fmla="*/ 0 w 852017"/>
                <a:gd name="connsiteY0" fmla="*/ 0 h 855663"/>
                <a:gd name="connsiteX1" fmla="*/ 95250 w 852017"/>
                <a:gd name="connsiteY1" fmla="*/ 69850 h 855663"/>
                <a:gd name="connsiteX2" fmla="*/ 320675 w 852017"/>
                <a:gd name="connsiteY2" fmla="*/ 153988 h 855663"/>
                <a:gd name="connsiteX3" fmla="*/ 647700 w 852017"/>
                <a:gd name="connsiteY3" fmla="*/ 328613 h 855663"/>
                <a:gd name="connsiteX4" fmla="*/ 823912 w 852017"/>
                <a:gd name="connsiteY4" fmla="*/ 490538 h 855663"/>
                <a:gd name="connsiteX5" fmla="*/ 849312 w 852017"/>
                <a:gd name="connsiteY5" fmla="*/ 855663 h 855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2017" h="855663">
                  <a:moveTo>
                    <a:pt x="0" y="0"/>
                  </a:moveTo>
                  <a:cubicBezTo>
                    <a:pt x="20902" y="22092"/>
                    <a:pt x="41804" y="44185"/>
                    <a:pt x="95250" y="69850"/>
                  </a:cubicBezTo>
                  <a:cubicBezTo>
                    <a:pt x="148696" y="95515"/>
                    <a:pt x="228600" y="110861"/>
                    <a:pt x="320675" y="153988"/>
                  </a:cubicBezTo>
                  <a:cubicBezTo>
                    <a:pt x="412750" y="197115"/>
                    <a:pt x="563827" y="272521"/>
                    <a:pt x="647700" y="328613"/>
                  </a:cubicBezTo>
                  <a:cubicBezTo>
                    <a:pt x="731573" y="384705"/>
                    <a:pt x="790310" y="402696"/>
                    <a:pt x="823912" y="490538"/>
                  </a:cubicBezTo>
                  <a:cubicBezTo>
                    <a:pt x="857514" y="578380"/>
                    <a:pt x="853413" y="717021"/>
                    <a:pt x="849312" y="85566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3" name="フリーフォーム: 図形 612">
              <a:extLst>
                <a:ext uri="{FF2B5EF4-FFF2-40B4-BE49-F238E27FC236}">
                  <a16:creationId xmlns:a16="http://schemas.microsoft.com/office/drawing/2014/main" id="{034BD3BE-C374-4FC7-8798-D2351F439711}"/>
                </a:ext>
              </a:extLst>
            </p:cNvPr>
            <p:cNvSpPr/>
            <p:nvPr/>
          </p:nvSpPr>
          <p:spPr>
            <a:xfrm>
              <a:off x="8482013" y="5211763"/>
              <a:ext cx="112712" cy="225425"/>
            </a:xfrm>
            <a:custGeom>
              <a:avLst/>
              <a:gdLst>
                <a:gd name="connsiteX0" fmla="*/ 0 w 112712"/>
                <a:gd name="connsiteY0" fmla="*/ 0 h 225425"/>
                <a:gd name="connsiteX1" fmla="*/ 112712 w 112712"/>
                <a:gd name="connsiteY1" fmla="*/ 225425 h 22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712" h="225425">
                  <a:moveTo>
                    <a:pt x="0" y="0"/>
                  </a:moveTo>
                  <a:cubicBezTo>
                    <a:pt x="44714" y="88900"/>
                    <a:pt x="89429" y="177800"/>
                    <a:pt x="112712" y="2254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4" name="フリーフォーム: 図形 613">
              <a:extLst>
                <a:ext uri="{FF2B5EF4-FFF2-40B4-BE49-F238E27FC236}">
                  <a16:creationId xmlns:a16="http://schemas.microsoft.com/office/drawing/2014/main" id="{3120F886-B285-44B8-B832-1ACB82B548D6}"/>
                </a:ext>
              </a:extLst>
            </p:cNvPr>
            <p:cNvSpPr/>
            <p:nvPr/>
          </p:nvSpPr>
          <p:spPr>
            <a:xfrm>
              <a:off x="8180388" y="5435600"/>
              <a:ext cx="417512" cy="404813"/>
            </a:xfrm>
            <a:custGeom>
              <a:avLst/>
              <a:gdLst>
                <a:gd name="connsiteX0" fmla="*/ 417512 w 417512"/>
                <a:gd name="connsiteY0" fmla="*/ 0 h 404813"/>
                <a:gd name="connsiteX1" fmla="*/ 366712 w 417512"/>
                <a:gd name="connsiteY1" fmla="*/ 85725 h 404813"/>
                <a:gd name="connsiteX2" fmla="*/ 346075 w 417512"/>
                <a:gd name="connsiteY2" fmla="*/ 163513 h 404813"/>
                <a:gd name="connsiteX3" fmla="*/ 304800 w 417512"/>
                <a:gd name="connsiteY3" fmla="*/ 250825 h 404813"/>
                <a:gd name="connsiteX4" fmla="*/ 195262 w 417512"/>
                <a:gd name="connsiteY4" fmla="*/ 342900 h 404813"/>
                <a:gd name="connsiteX5" fmla="*/ 80962 w 417512"/>
                <a:gd name="connsiteY5" fmla="*/ 393700 h 404813"/>
                <a:gd name="connsiteX6" fmla="*/ 0 w 417512"/>
                <a:gd name="connsiteY6" fmla="*/ 404813 h 40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7512" h="404813">
                  <a:moveTo>
                    <a:pt x="417512" y="0"/>
                  </a:moveTo>
                  <a:cubicBezTo>
                    <a:pt x="398065" y="29236"/>
                    <a:pt x="378618" y="58473"/>
                    <a:pt x="366712" y="85725"/>
                  </a:cubicBezTo>
                  <a:cubicBezTo>
                    <a:pt x="354806" y="112977"/>
                    <a:pt x="356394" y="135996"/>
                    <a:pt x="346075" y="163513"/>
                  </a:cubicBezTo>
                  <a:cubicBezTo>
                    <a:pt x="335756" y="191030"/>
                    <a:pt x="329935" y="220927"/>
                    <a:pt x="304800" y="250825"/>
                  </a:cubicBezTo>
                  <a:cubicBezTo>
                    <a:pt x="279665" y="280723"/>
                    <a:pt x="232568" y="319088"/>
                    <a:pt x="195262" y="342900"/>
                  </a:cubicBezTo>
                  <a:cubicBezTo>
                    <a:pt x="157956" y="366712"/>
                    <a:pt x="113506" y="383381"/>
                    <a:pt x="80962" y="393700"/>
                  </a:cubicBezTo>
                  <a:cubicBezTo>
                    <a:pt x="48418" y="404019"/>
                    <a:pt x="15346" y="401903"/>
                    <a:pt x="0" y="4048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5" name="フリーフォーム: 図形 614">
              <a:extLst>
                <a:ext uri="{FF2B5EF4-FFF2-40B4-BE49-F238E27FC236}">
                  <a16:creationId xmlns:a16="http://schemas.microsoft.com/office/drawing/2014/main" id="{23D8A40D-DBDD-43FB-8896-C0F57AA28D07}"/>
                </a:ext>
              </a:extLst>
            </p:cNvPr>
            <p:cNvSpPr/>
            <p:nvPr/>
          </p:nvSpPr>
          <p:spPr>
            <a:xfrm>
              <a:off x="7912100" y="5783263"/>
              <a:ext cx="363538" cy="96911"/>
            </a:xfrm>
            <a:custGeom>
              <a:avLst/>
              <a:gdLst>
                <a:gd name="connsiteX0" fmla="*/ 0 w 363538"/>
                <a:gd name="connsiteY0" fmla="*/ 0 h 96911"/>
                <a:gd name="connsiteX1" fmla="*/ 128588 w 363538"/>
                <a:gd name="connsiteY1" fmla="*/ 96837 h 96911"/>
                <a:gd name="connsiteX2" fmla="*/ 363538 w 363538"/>
                <a:gd name="connsiteY2" fmla="*/ 12700 h 96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3538" h="96911">
                  <a:moveTo>
                    <a:pt x="0" y="0"/>
                  </a:moveTo>
                  <a:cubicBezTo>
                    <a:pt x="33999" y="47360"/>
                    <a:pt x="67998" y="94720"/>
                    <a:pt x="128588" y="96837"/>
                  </a:cubicBezTo>
                  <a:cubicBezTo>
                    <a:pt x="189178" y="98954"/>
                    <a:pt x="276358" y="55827"/>
                    <a:pt x="363538" y="127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6" name="フリーフォーム: 図形 615">
              <a:extLst>
                <a:ext uri="{FF2B5EF4-FFF2-40B4-BE49-F238E27FC236}">
                  <a16:creationId xmlns:a16="http://schemas.microsoft.com/office/drawing/2014/main" id="{CA3F2349-347D-4F85-A49E-FC813023E940}"/>
                </a:ext>
              </a:extLst>
            </p:cNvPr>
            <p:cNvSpPr/>
            <p:nvPr/>
          </p:nvSpPr>
          <p:spPr>
            <a:xfrm>
              <a:off x="8155533" y="5681663"/>
              <a:ext cx="343766" cy="193525"/>
            </a:xfrm>
            <a:custGeom>
              <a:avLst/>
              <a:gdLst>
                <a:gd name="connsiteX0" fmla="*/ 340767 w 343766"/>
                <a:gd name="connsiteY0" fmla="*/ 0 h 193525"/>
                <a:gd name="connsiteX1" fmla="*/ 324892 w 343766"/>
                <a:gd name="connsiteY1" fmla="*/ 95250 h 193525"/>
                <a:gd name="connsiteX2" fmla="*/ 197892 w 343766"/>
                <a:gd name="connsiteY2" fmla="*/ 184150 h 193525"/>
                <a:gd name="connsiteX3" fmla="*/ 29617 w 343766"/>
                <a:gd name="connsiteY3" fmla="*/ 188912 h 193525"/>
                <a:gd name="connsiteX4" fmla="*/ 1042 w 343766"/>
                <a:gd name="connsiteY4" fmla="*/ 166687 h 19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766" h="193525">
                  <a:moveTo>
                    <a:pt x="340767" y="0"/>
                  </a:moveTo>
                  <a:cubicBezTo>
                    <a:pt x="344735" y="32279"/>
                    <a:pt x="348704" y="64558"/>
                    <a:pt x="324892" y="95250"/>
                  </a:cubicBezTo>
                  <a:cubicBezTo>
                    <a:pt x="301080" y="125942"/>
                    <a:pt x="247104" y="168540"/>
                    <a:pt x="197892" y="184150"/>
                  </a:cubicBezTo>
                  <a:cubicBezTo>
                    <a:pt x="148680" y="199760"/>
                    <a:pt x="62425" y="191822"/>
                    <a:pt x="29617" y="188912"/>
                  </a:cubicBezTo>
                  <a:cubicBezTo>
                    <a:pt x="-3191" y="186002"/>
                    <a:pt x="-1075" y="176344"/>
                    <a:pt x="1042" y="1666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7" name="フリーフォーム: 図形 616">
              <a:extLst>
                <a:ext uri="{FF2B5EF4-FFF2-40B4-BE49-F238E27FC236}">
                  <a16:creationId xmlns:a16="http://schemas.microsoft.com/office/drawing/2014/main" id="{AA8938CE-5955-4187-B004-E1BC42C75DA4}"/>
                </a:ext>
              </a:extLst>
            </p:cNvPr>
            <p:cNvSpPr/>
            <p:nvPr/>
          </p:nvSpPr>
          <p:spPr>
            <a:xfrm>
              <a:off x="8505825" y="5724525"/>
              <a:ext cx="141288" cy="85725"/>
            </a:xfrm>
            <a:custGeom>
              <a:avLst/>
              <a:gdLst>
                <a:gd name="connsiteX0" fmla="*/ 0 w 141288"/>
                <a:gd name="connsiteY0" fmla="*/ 0 h 85725"/>
                <a:gd name="connsiteX1" fmla="*/ 141288 w 141288"/>
                <a:gd name="connsiteY1" fmla="*/ 8572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288" h="85725">
                  <a:moveTo>
                    <a:pt x="0" y="0"/>
                  </a:moveTo>
                  <a:lnTo>
                    <a:pt x="141288" y="85725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8" name="フリーフォーム: 図形 617">
              <a:extLst>
                <a:ext uri="{FF2B5EF4-FFF2-40B4-BE49-F238E27FC236}">
                  <a16:creationId xmlns:a16="http://schemas.microsoft.com/office/drawing/2014/main" id="{B9A3FD36-95CD-4A68-B6AB-16E5520F3637}"/>
                </a:ext>
              </a:extLst>
            </p:cNvPr>
            <p:cNvSpPr/>
            <p:nvPr/>
          </p:nvSpPr>
          <p:spPr>
            <a:xfrm>
              <a:off x="8196263" y="5873750"/>
              <a:ext cx="207962" cy="69850"/>
            </a:xfrm>
            <a:custGeom>
              <a:avLst/>
              <a:gdLst>
                <a:gd name="connsiteX0" fmla="*/ 0 w 207962"/>
                <a:gd name="connsiteY0" fmla="*/ 0 h 69850"/>
                <a:gd name="connsiteX1" fmla="*/ 55562 w 207962"/>
                <a:gd name="connsiteY1" fmla="*/ 42863 h 69850"/>
                <a:gd name="connsiteX2" fmla="*/ 207962 w 207962"/>
                <a:gd name="connsiteY2" fmla="*/ 6985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962" h="69850">
                  <a:moveTo>
                    <a:pt x="0" y="0"/>
                  </a:moveTo>
                  <a:cubicBezTo>
                    <a:pt x="10451" y="15610"/>
                    <a:pt x="20902" y="31221"/>
                    <a:pt x="55562" y="42863"/>
                  </a:cubicBezTo>
                  <a:cubicBezTo>
                    <a:pt x="90222" y="54505"/>
                    <a:pt x="149092" y="62177"/>
                    <a:pt x="207962" y="698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9" name="フリーフォーム: 図形 618">
              <a:extLst>
                <a:ext uri="{FF2B5EF4-FFF2-40B4-BE49-F238E27FC236}">
                  <a16:creationId xmlns:a16="http://schemas.microsoft.com/office/drawing/2014/main" id="{BABD3D20-446B-47D4-A96A-C5E50C6E519D}"/>
                </a:ext>
              </a:extLst>
            </p:cNvPr>
            <p:cNvSpPr/>
            <p:nvPr/>
          </p:nvSpPr>
          <p:spPr>
            <a:xfrm>
              <a:off x="8405813" y="5800725"/>
              <a:ext cx="292100" cy="146050"/>
            </a:xfrm>
            <a:custGeom>
              <a:avLst/>
              <a:gdLst>
                <a:gd name="connsiteX0" fmla="*/ 292100 w 292100"/>
                <a:gd name="connsiteY0" fmla="*/ 0 h 146050"/>
                <a:gd name="connsiteX1" fmla="*/ 180975 w 292100"/>
                <a:gd name="connsiteY1" fmla="*/ 17463 h 146050"/>
                <a:gd name="connsiteX2" fmla="*/ 134937 w 292100"/>
                <a:gd name="connsiteY2" fmla="*/ 25400 h 146050"/>
                <a:gd name="connsiteX3" fmla="*/ 0 w 292100"/>
                <a:gd name="connsiteY3" fmla="*/ 14605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" h="146050">
                  <a:moveTo>
                    <a:pt x="292100" y="0"/>
                  </a:moveTo>
                  <a:lnTo>
                    <a:pt x="180975" y="17463"/>
                  </a:lnTo>
                  <a:cubicBezTo>
                    <a:pt x="154781" y="21696"/>
                    <a:pt x="165099" y="3969"/>
                    <a:pt x="134937" y="25400"/>
                  </a:cubicBezTo>
                  <a:cubicBezTo>
                    <a:pt x="104775" y="46831"/>
                    <a:pt x="52387" y="96440"/>
                    <a:pt x="0" y="1460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0" name="フリーフォーム: 図形 619">
              <a:extLst>
                <a:ext uri="{FF2B5EF4-FFF2-40B4-BE49-F238E27FC236}">
                  <a16:creationId xmlns:a16="http://schemas.microsoft.com/office/drawing/2014/main" id="{7F60DBBE-FD55-45CB-8756-B15C56CC9179}"/>
                </a:ext>
              </a:extLst>
            </p:cNvPr>
            <p:cNvSpPr/>
            <p:nvPr/>
          </p:nvSpPr>
          <p:spPr>
            <a:xfrm>
              <a:off x="8699500" y="5799138"/>
              <a:ext cx="207963" cy="185737"/>
            </a:xfrm>
            <a:custGeom>
              <a:avLst/>
              <a:gdLst>
                <a:gd name="connsiteX0" fmla="*/ 0 w 207963"/>
                <a:gd name="connsiteY0" fmla="*/ 0 h 185737"/>
                <a:gd name="connsiteX1" fmla="*/ 76200 w 207963"/>
                <a:gd name="connsiteY1" fmla="*/ 47625 h 185737"/>
                <a:gd name="connsiteX2" fmla="*/ 147638 w 207963"/>
                <a:gd name="connsiteY2" fmla="*/ 103187 h 185737"/>
                <a:gd name="connsiteX3" fmla="*/ 207963 w 207963"/>
                <a:gd name="connsiteY3" fmla="*/ 185737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963" h="185737">
                  <a:moveTo>
                    <a:pt x="0" y="0"/>
                  </a:moveTo>
                  <a:cubicBezTo>
                    <a:pt x="25797" y="15213"/>
                    <a:pt x="51594" y="30427"/>
                    <a:pt x="76200" y="47625"/>
                  </a:cubicBezTo>
                  <a:cubicBezTo>
                    <a:pt x="100806" y="64823"/>
                    <a:pt x="125678" y="80168"/>
                    <a:pt x="147638" y="103187"/>
                  </a:cubicBezTo>
                  <a:cubicBezTo>
                    <a:pt x="169598" y="126206"/>
                    <a:pt x="199232" y="170920"/>
                    <a:pt x="207963" y="18573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1" name="フリーフォーム: 図形 620">
              <a:extLst>
                <a:ext uri="{FF2B5EF4-FFF2-40B4-BE49-F238E27FC236}">
                  <a16:creationId xmlns:a16="http://schemas.microsoft.com/office/drawing/2014/main" id="{8CE34536-FCAC-4C6D-8A92-A8693D24AD19}"/>
                </a:ext>
              </a:extLst>
            </p:cNvPr>
            <p:cNvSpPr/>
            <p:nvPr/>
          </p:nvSpPr>
          <p:spPr>
            <a:xfrm>
              <a:off x="7921968" y="5838825"/>
              <a:ext cx="979145" cy="245216"/>
            </a:xfrm>
            <a:custGeom>
              <a:avLst/>
              <a:gdLst>
                <a:gd name="connsiteX0" fmla="*/ 32995 w 979145"/>
                <a:gd name="connsiteY0" fmla="*/ 0 h 245216"/>
                <a:gd name="connsiteX1" fmla="*/ 1245 w 979145"/>
                <a:gd name="connsiteY1" fmla="*/ 49213 h 245216"/>
                <a:gd name="connsiteX2" fmla="*/ 71095 w 979145"/>
                <a:gd name="connsiteY2" fmla="*/ 96838 h 245216"/>
                <a:gd name="connsiteX3" fmla="*/ 209207 w 979145"/>
                <a:gd name="connsiteY3" fmla="*/ 173038 h 245216"/>
                <a:gd name="connsiteX4" fmla="*/ 320332 w 979145"/>
                <a:gd name="connsiteY4" fmla="*/ 171450 h 245216"/>
                <a:gd name="connsiteX5" fmla="*/ 490195 w 979145"/>
                <a:gd name="connsiteY5" fmla="*/ 238125 h 245216"/>
                <a:gd name="connsiteX6" fmla="*/ 715620 w 979145"/>
                <a:gd name="connsiteY6" fmla="*/ 239713 h 245216"/>
                <a:gd name="connsiteX7" fmla="*/ 931520 w 979145"/>
                <a:gd name="connsiteY7" fmla="*/ 206375 h 245216"/>
                <a:gd name="connsiteX8" fmla="*/ 979145 w 979145"/>
                <a:gd name="connsiteY8" fmla="*/ 146050 h 24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9145" h="245216">
                  <a:moveTo>
                    <a:pt x="32995" y="0"/>
                  </a:moveTo>
                  <a:cubicBezTo>
                    <a:pt x="13945" y="16537"/>
                    <a:pt x="-5105" y="33074"/>
                    <a:pt x="1245" y="49213"/>
                  </a:cubicBezTo>
                  <a:cubicBezTo>
                    <a:pt x="7595" y="65352"/>
                    <a:pt x="36435" y="76201"/>
                    <a:pt x="71095" y="96838"/>
                  </a:cubicBezTo>
                  <a:cubicBezTo>
                    <a:pt x="105755" y="117476"/>
                    <a:pt x="167668" y="160603"/>
                    <a:pt x="209207" y="173038"/>
                  </a:cubicBezTo>
                  <a:cubicBezTo>
                    <a:pt x="250746" y="185473"/>
                    <a:pt x="273501" y="160602"/>
                    <a:pt x="320332" y="171450"/>
                  </a:cubicBezTo>
                  <a:cubicBezTo>
                    <a:pt x="367163" y="182298"/>
                    <a:pt x="424314" y="226748"/>
                    <a:pt x="490195" y="238125"/>
                  </a:cubicBezTo>
                  <a:cubicBezTo>
                    <a:pt x="556076" y="249502"/>
                    <a:pt x="642066" y="245005"/>
                    <a:pt x="715620" y="239713"/>
                  </a:cubicBezTo>
                  <a:cubicBezTo>
                    <a:pt x="789174" y="234421"/>
                    <a:pt x="887599" y="221985"/>
                    <a:pt x="931520" y="206375"/>
                  </a:cubicBezTo>
                  <a:cubicBezTo>
                    <a:pt x="975441" y="190765"/>
                    <a:pt x="977293" y="168407"/>
                    <a:pt x="979145" y="1460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2" name="フリーフォーム: 図形 621">
              <a:extLst>
                <a:ext uri="{FF2B5EF4-FFF2-40B4-BE49-F238E27FC236}">
                  <a16:creationId xmlns:a16="http://schemas.microsoft.com/office/drawing/2014/main" id="{D14C58F2-33D9-419A-9A1A-75C46F6088C5}"/>
                </a:ext>
              </a:extLst>
            </p:cNvPr>
            <p:cNvSpPr/>
            <p:nvPr/>
          </p:nvSpPr>
          <p:spPr>
            <a:xfrm>
              <a:off x="7923213" y="5899150"/>
              <a:ext cx="1004606" cy="224746"/>
            </a:xfrm>
            <a:custGeom>
              <a:avLst/>
              <a:gdLst>
                <a:gd name="connsiteX0" fmla="*/ 0 w 1004606"/>
                <a:gd name="connsiteY0" fmla="*/ 0 h 224746"/>
                <a:gd name="connsiteX1" fmla="*/ 107950 w 1004606"/>
                <a:gd name="connsiteY1" fmla="*/ 112713 h 224746"/>
                <a:gd name="connsiteX2" fmla="*/ 211137 w 1004606"/>
                <a:gd name="connsiteY2" fmla="*/ 147638 h 224746"/>
                <a:gd name="connsiteX3" fmla="*/ 327025 w 1004606"/>
                <a:gd name="connsiteY3" fmla="*/ 139700 h 224746"/>
                <a:gd name="connsiteX4" fmla="*/ 509587 w 1004606"/>
                <a:gd name="connsiteY4" fmla="*/ 214313 h 224746"/>
                <a:gd name="connsiteX5" fmla="*/ 692150 w 1004606"/>
                <a:gd name="connsiteY5" fmla="*/ 220663 h 224746"/>
                <a:gd name="connsiteX6" fmla="*/ 966787 w 1004606"/>
                <a:gd name="connsiteY6" fmla="*/ 180975 h 224746"/>
                <a:gd name="connsiteX7" fmla="*/ 1003300 w 1004606"/>
                <a:gd name="connsiteY7" fmla="*/ 115888 h 224746"/>
                <a:gd name="connsiteX8" fmla="*/ 977900 w 1004606"/>
                <a:gd name="connsiteY8" fmla="*/ 77788 h 22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4606" h="224746">
                  <a:moveTo>
                    <a:pt x="0" y="0"/>
                  </a:moveTo>
                  <a:cubicBezTo>
                    <a:pt x="36380" y="44053"/>
                    <a:pt x="72760" y="88107"/>
                    <a:pt x="107950" y="112713"/>
                  </a:cubicBezTo>
                  <a:cubicBezTo>
                    <a:pt x="143140" y="137319"/>
                    <a:pt x="174625" y="143140"/>
                    <a:pt x="211137" y="147638"/>
                  </a:cubicBezTo>
                  <a:cubicBezTo>
                    <a:pt x="247649" y="152136"/>
                    <a:pt x="277283" y="128588"/>
                    <a:pt x="327025" y="139700"/>
                  </a:cubicBezTo>
                  <a:cubicBezTo>
                    <a:pt x="376767" y="150812"/>
                    <a:pt x="448733" y="200819"/>
                    <a:pt x="509587" y="214313"/>
                  </a:cubicBezTo>
                  <a:cubicBezTo>
                    <a:pt x="570441" y="227807"/>
                    <a:pt x="615950" y="226219"/>
                    <a:pt x="692150" y="220663"/>
                  </a:cubicBezTo>
                  <a:cubicBezTo>
                    <a:pt x="768350" y="215107"/>
                    <a:pt x="914929" y="198438"/>
                    <a:pt x="966787" y="180975"/>
                  </a:cubicBezTo>
                  <a:cubicBezTo>
                    <a:pt x="1018645" y="163513"/>
                    <a:pt x="1001448" y="133086"/>
                    <a:pt x="1003300" y="115888"/>
                  </a:cubicBezTo>
                  <a:cubicBezTo>
                    <a:pt x="1005152" y="98690"/>
                    <a:pt x="985044" y="83609"/>
                    <a:pt x="977900" y="777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3" name="フリーフォーム: 図形 622">
              <a:extLst>
                <a:ext uri="{FF2B5EF4-FFF2-40B4-BE49-F238E27FC236}">
                  <a16:creationId xmlns:a16="http://schemas.microsoft.com/office/drawing/2014/main" id="{642B0437-7D5F-4173-9511-68DE0328C769}"/>
                </a:ext>
              </a:extLst>
            </p:cNvPr>
            <p:cNvSpPr/>
            <p:nvPr/>
          </p:nvSpPr>
          <p:spPr>
            <a:xfrm>
              <a:off x="7077075" y="5567362"/>
              <a:ext cx="839788" cy="238504"/>
            </a:xfrm>
            <a:custGeom>
              <a:avLst/>
              <a:gdLst>
                <a:gd name="connsiteX0" fmla="*/ 0 w 839788"/>
                <a:gd name="connsiteY0" fmla="*/ 28576 h 238504"/>
                <a:gd name="connsiteX1" fmla="*/ 127000 w 839788"/>
                <a:gd name="connsiteY1" fmla="*/ 34926 h 238504"/>
                <a:gd name="connsiteX2" fmla="*/ 254000 w 839788"/>
                <a:gd name="connsiteY2" fmla="*/ 1 h 238504"/>
                <a:gd name="connsiteX3" fmla="*/ 339725 w 839788"/>
                <a:gd name="connsiteY3" fmla="*/ 36513 h 238504"/>
                <a:gd name="connsiteX4" fmla="*/ 638175 w 839788"/>
                <a:gd name="connsiteY4" fmla="*/ 227013 h 238504"/>
                <a:gd name="connsiteX5" fmla="*/ 839788 w 839788"/>
                <a:gd name="connsiteY5" fmla="*/ 217488 h 238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9788" h="238504">
                  <a:moveTo>
                    <a:pt x="0" y="28576"/>
                  </a:moveTo>
                  <a:cubicBezTo>
                    <a:pt x="42333" y="34132"/>
                    <a:pt x="84667" y="39688"/>
                    <a:pt x="127000" y="34926"/>
                  </a:cubicBezTo>
                  <a:cubicBezTo>
                    <a:pt x="169333" y="30164"/>
                    <a:pt x="218546" y="-263"/>
                    <a:pt x="254000" y="1"/>
                  </a:cubicBezTo>
                  <a:cubicBezTo>
                    <a:pt x="289454" y="265"/>
                    <a:pt x="275696" y="-1322"/>
                    <a:pt x="339725" y="36513"/>
                  </a:cubicBezTo>
                  <a:cubicBezTo>
                    <a:pt x="403754" y="74348"/>
                    <a:pt x="554831" y="196851"/>
                    <a:pt x="638175" y="227013"/>
                  </a:cubicBezTo>
                  <a:cubicBezTo>
                    <a:pt x="721519" y="257176"/>
                    <a:pt x="808038" y="218546"/>
                    <a:pt x="839788" y="2174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4" name="フリーフォーム: 図形 623">
              <a:extLst>
                <a:ext uri="{FF2B5EF4-FFF2-40B4-BE49-F238E27FC236}">
                  <a16:creationId xmlns:a16="http://schemas.microsoft.com/office/drawing/2014/main" id="{6744EC80-0175-4831-B2BA-78A9D4993F1C}"/>
                </a:ext>
              </a:extLst>
            </p:cNvPr>
            <p:cNvSpPr/>
            <p:nvPr/>
          </p:nvSpPr>
          <p:spPr>
            <a:xfrm>
              <a:off x="5846763" y="5610225"/>
              <a:ext cx="752475" cy="490371"/>
            </a:xfrm>
            <a:custGeom>
              <a:avLst/>
              <a:gdLst>
                <a:gd name="connsiteX0" fmla="*/ 752475 w 752475"/>
                <a:gd name="connsiteY0" fmla="*/ 0 h 490371"/>
                <a:gd name="connsiteX1" fmla="*/ 585787 w 752475"/>
                <a:gd name="connsiteY1" fmla="*/ 12700 h 490371"/>
                <a:gd name="connsiteX2" fmla="*/ 514350 w 752475"/>
                <a:gd name="connsiteY2" fmla="*/ 34925 h 490371"/>
                <a:gd name="connsiteX3" fmla="*/ 487362 w 752475"/>
                <a:gd name="connsiteY3" fmla="*/ 103188 h 490371"/>
                <a:gd name="connsiteX4" fmla="*/ 358775 w 752475"/>
                <a:gd name="connsiteY4" fmla="*/ 153988 h 490371"/>
                <a:gd name="connsiteX5" fmla="*/ 252412 w 752475"/>
                <a:gd name="connsiteY5" fmla="*/ 447675 h 490371"/>
                <a:gd name="connsiteX6" fmla="*/ 0 w 752475"/>
                <a:gd name="connsiteY6" fmla="*/ 482600 h 49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475" h="490371">
                  <a:moveTo>
                    <a:pt x="752475" y="0"/>
                  </a:moveTo>
                  <a:cubicBezTo>
                    <a:pt x="688974" y="3439"/>
                    <a:pt x="625474" y="6879"/>
                    <a:pt x="585787" y="12700"/>
                  </a:cubicBezTo>
                  <a:cubicBezTo>
                    <a:pt x="546100" y="18521"/>
                    <a:pt x="530754" y="19844"/>
                    <a:pt x="514350" y="34925"/>
                  </a:cubicBezTo>
                  <a:cubicBezTo>
                    <a:pt x="497946" y="50006"/>
                    <a:pt x="513291" y="83344"/>
                    <a:pt x="487362" y="103188"/>
                  </a:cubicBezTo>
                  <a:cubicBezTo>
                    <a:pt x="461433" y="123032"/>
                    <a:pt x="397933" y="96574"/>
                    <a:pt x="358775" y="153988"/>
                  </a:cubicBezTo>
                  <a:cubicBezTo>
                    <a:pt x="319617" y="211402"/>
                    <a:pt x="312208" y="392906"/>
                    <a:pt x="252412" y="447675"/>
                  </a:cubicBezTo>
                  <a:cubicBezTo>
                    <a:pt x="192616" y="502444"/>
                    <a:pt x="96308" y="492522"/>
                    <a:pt x="0" y="4826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5" name="フリーフォーム: 図形 624">
              <a:extLst>
                <a:ext uri="{FF2B5EF4-FFF2-40B4-BE49-F238E27FC236}">
                  <a16:creationId xmlns:a16="http://schemas.microsoft.com/office/drawing/2014/main" id="{4078AB71-2823-472C-ADB6-7774D9ED0862}"/>
                </a:ext>
              </a:extLst>
            </p:cNvPr>
            <p:cNvSpPr/>
            <p:nvPr/>
          </p:nvSpPr>
          <p:spPr>
            <a:xfrm>
              <a:off x="6282267" y="4286250"/>
              <a:ext cx="745066" cy="294217"/>
            </a:xfrm>
            <a:custGeom>
              <a:avLst/>
              <a:gdLst>
                <a:gd name="connsiteX0" fmla="*/ 0 w 745066"/>
                <a:gd name="connsiteY0" fmla="*/ 0 h 294217"/>
                <a:gd name="connsiteX1" fmla="*/ 146050 w 745066"/>
                <a:gd name="connsiteY1" fmla="*/ 112183 h 294217"/>
                <a:gd name="connsiteX2" fmla="*/ 304800 w 745066"/>
                <a:gd name="connsiteY2" fmla="*/ 171450 h 294217"/>
                <a:gd name="connsiteX3" fmla="*/ 425450 w 745066"/>
                <a:gd name="connsiteY3" fmla="*/ 182033 h 294217"/>
                <a:gd name="connsiteX4" fmla="*/ 586316 w 745066"/>
                <a:gd name="connsiteY4" fmla="*/ 234950 h 294217"/>
                <a:gd name="connsiteX5" fmla="*/ 717550 w 745066"/>
                <a:gd name="connsiteY5" fmla="*/ 260350 h 294217"/>
                <a:gd name="connsiteX6" fmla="*/ 745066 w 745066"/>
                <a:gd name="connsiteY6" fmla="*/ 294217 h 294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5066" h="294217">
                  <a:moveTo>
                    <a:pt x="0" y="0"/>
                  </a:moveTo>
                  <a:cubicBezTo>
                    <a:pt x="47625" y="41804"/>
                    <a:pt x="95250" y="83608"/>
                    <a:pt x="146050" y="112183"/>
                  </a:cubicBezTo>
                  <a:cubicBezTo>
                    <a:pt x="196850" y="140758"/>
                    <a:pt x="258233" y="159808"/>
                    <a:pt x="304800" y="171450"/>
                  </a:cubicBezTo>
                  <a:cubicBezTo>
                    <a:pt x="351367" y="183092"/>
                    <a:pt x="378531" y="171450"/>
                    <a:pt x="425450" y="182033"/>
                  </a:cubicBezTo>
                  <a:cubicBezTo>
                    <a:pt x="472369" y="192616"/>
                    <a:pt x="537633" y="221897"/>
                    <a:pt x="586316" y="234950"/>
                  </a:cubicBezTo>
                  <a:cubicBezTo>
                    <a:pt x="634999" y="248003"/>
                    <a:pt x="691092" y="250472"/>
                    <a:pt x="717550" y="260350"/>
                  </a:cubicBezTo>
                  <a:cubicBezTo>
                    <a:pt x="744008" y="270228"/>
                    <a:pt x="738363" y="288573"/>
                    <a:pt x="745066" y="29421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6" name="フリーフォーム: 図形 625">
              <a:extLst>
                <a:ext uri="{FF2B5EF4-FFF2-40B4-BE49-F238E27FC236}">
                  <a16:creationId xmlns:a16="http://schemas.microsoft.com/office/drawing/2014/main" id="{95081122-F8C2-4EA4-B87C-1446FF095AE1}"/>
                </a:ext>
              </a:extLst>
            </p:cNvPr>
            <p:cNvSpPr/>
            <p:nvPr/>
          </p:nvSpPr>
          <p:spPr>
            <a:xfrm>
              <a:off x="7027863" y="4459288"/>
              <a:ext cx="681037" cy="147990"/>
            </a:xfrm>
            <a:custGeom>
              <a:avLst/>
              <a:gdLst>
                <a:gd name="connsiteX0" fmla="*/ 681037 w 681037"/>
                <a:gd name="connsiteY0" fmla="*/ 0 h 147990"/>
                <a:gd name="connsiteX1" fmla="*/ 571500 w 681037"/>
                <a:gd name="connsiteY1" fmla="*/ 53975 h 147990"/>
                <a:gd name="connsiteX2" fmla="*/ 441325 w 681037"/>
                <a:gd name="connsiteY2" fmla="*/ 125412 h 147990"/>
                <a:gd name="connsiteX3" fmla="*/ 254000 w 681037"/>
                <a:gd name="connsiteY3" fmla="*/ 138112 h 147990"/>
                <a:gd name="connsiteX4" fmla="*/ 114300 w 681037"/>
                <a:gd name="connsiteY4" fmla="*/ 147637 h 147990"/>
                <a:gd name="connsiteX5" fmla="*/ 0 w 681037"/>
                <a:gd name="connsiteY5" fmla="*/ 125412 h 147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1037" h="147990">
                  <a:moveTo>
                    <a:pt x="681037" y="0"/>
                  </a:moveTo>
                  <a:cubicBezTo>
                    <a:pt x="646244" y="16536"/>
                    <a:pt x="611452" y="33073"/>
                    <a:pt x="571500" y="53975"/>
                  </a:cubicBezTo>
                  <a:cubicBezTo>
                    <a:pt x="531548" y="74877"/>
                    <a:pt x="494242" y="111389"/>
                    <a:pt x="441325" y="125412"/>
                  </a:cubicBezTo>
                  <a:cubicBezTo>
                    <a:pt x="388408" y="139435"/>
                    <a:pt x="254000" y="138112"/>
                    <a:pt x="254000" y="138112"/>
                  </a:cubicBezTo>
                  <a:cubicBezTo>
                    <a:pt x="199496" y="141816"/>
                    <a:pt x="156633" y="149754"/>
                    <a:pt x="114300" y="147637"/>
                  </a:cubicBezTo>
                  <a:cubicBezTo>
                    <a:pt x="71967" y="145520"/>
                    <a:pt x="35983" y="135466"/>
                    <a:pt x="0" y="1254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7" name="フリーフォーム: 図形 626">
              <a:extLst>
                <a:ext uri="{FF2B5EF4-FFF2-40B4-BE49-F238E27FC236}">
                  <a16:creationId xmlns:a16="http://schemas.microsoft.com/office/drawing/2014/main" id="{B9B36765-4669-45D0-85A5-AF8D72FBE990}"/>
                </a:ext>
              </a:extLst>
            </p:cNvPr>
            <p:cNvSpPr/>
            <p:nvPr/>
          </p:nvSpPr>
          <p:spPr>
            <a:xfrm>
              <a:off x="6259513" y="4359275"/>
              <a:ext cx="341312" cy="203200"/>
            </a:xfrm>
            <a:custGeom>
              <a:avLst/>
              <a:gdLst>
                <a:gd name="connsiteX0" fmla="*/ 0 w 341312"/>
                <a:gd name="connsiteY0" fmla="*/ 0 h 203200"/>
                <a:gd name="connsiteX1" fmla="*/ 88900 w 341312"/>
                <a:gd name="connsiteY1" fmla="*/ 66675 h 203200"/>
                <a:gd name="connsiteX2" fmla="*/ 206375 w 341312"/>
                <a:gd name="connsiteY2" fmla="*/ 138113 h 203200"/>
                <a:gd name="connsiteX3" fmla="*/ 341312 w 341312"/>
                <a:gd name="connsiteY3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312" h="203200">
                  <a:moveTo>
                    <a:pt x="0" y="0"/>
                  </a:moveTo>
                  <a:cubicBezTo>
                    <a:pt x="27252" y="21828"/>
                    <a:pt x="54504" y="43656"/>
                    <a:pt x="88900" y="66675"/>
                  </a:cubicBezTo>
                  <a:cubicBezTo>
                    <a:pt x="123296" y="89694"/>
                    <a:pt x="164306" y="115359"/>
                    <a:pt x="206375" y="138113"/>
                  </a:cubicBezTo>
                  <a:cubicBezTo>
                    <a:pt x="248444" y="160867"/>
                    <a:pt x="294878" y="182033"/>
                    <a:pt x="341312" y="2032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8" name="フリーフォーム: 図形 627">
              <a:extLst>
                <a:ext uri="{FF2B5EF4-FFF2-40B4-BE49-F238E27FC236}">
                  <a16:creationId xmlns:a16="http://schemas.microsoft.com/office/drawing/2014/main" id="{328F354E-9E1D-400E-9A67-17172980284C}"/>
                </a:ext>
              </a:extLst>
            </p:cNvPr>
            <p:cNvSpPr/>
            <p:nvPr/>
          </p:nvSpPr>
          <p:spPr>
            <a:xfrm>
              <a:off x="7410450" y="4575175"/>
              <a:ext cx="225425" cy="136525"/>
            </a:xfrm>
            <a:custGeom>
              <a:avLst/>
              <a:gdLst>
                <a:gd name="connsiteX0" fmla="*/ 225425 w 225425"/>
                <a:gd name="connsiteY0" fmla="*/ 0 h 136525"/>
                <a:gd name="connsiteX1" fmla="*/ 158750 w 225425"/>
                <a:gd name="connsiteY1" fmla="*/ 73025 h 136525"/>
                <a:gd name="connsiteX2" fmla="*/ 84138 w 225425"/>
                <a:gd name="connsiteY2" fmla="*/ 123825 h 136525"/>
                <a:gd name="connsiteX3" fmla="*/ 0 w 225425"/>
                <a:gd name="connsiteY3" fmla="*/ 136525 h 13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425" h="136525">
                  <a:moveTo>
                    <a:pt x="225425" y="0"/>
                  </a:moveTo>
                  <a:cubicBezTo>
                    <a:pt x="203861" y="26194"/>
                    <a:pt x="182298" y="52388"/>
                    <a:pt x="158750" y="73025"/>
                  </a:cubicBezTo>
                  <a:cubicBezTo>
                    <a:pt x="135202" y="93662"/>
                    <a:pt x="110596" y="113242"/>
                    <a:pt x="84138" y="123825"/>
                  </a:cubicBezTo>
                  <a:cubicBezTo>
                    <a:pt x="57680" y="134408"/>
                    <a:pt x="17727" y="132821"/>
                    <a:pt x="0" y="1365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9" name="フリーフォーム: 図形 628">
              <a:extLst>
                <a:ext uri="{FF2B5EF4-FFF2-40B4-BE49-F238E27FC236}">
                  <a16:creationId xmlns:a16="http://schemas.microsoft.com/office/drawing/2014/main" id="{2E24968C-482D-4335-89BF-0553FF450ACA}"/>
                </a:ext>
              </a:extLst>
            </p:cNvPr>
            <p:cNvSpPr/>
            <p:nvPr/>
          </p:nvSpPr>
          <p:spPr>
            <a:xfrm>
              <a:off x="5954713" y="4564063"/>
              <a:ext cx="642937" cy="153987"/>
            </a:xfrm>
            <a:custGeom>
              <a:avLst/>
              <a:gdLst>
                <a:gd name="connsiteX0" fmla="*/ 0 w 642937"/>
                <a:gd name="connsiteY0" fmla="*/ 153987 h 153987"/>
                <a:gd name="connsiteX1" fmla="*/ 176212 w 642937"/>
                <a:gd name="connsiteY1" fmla="*/ 61912 h 153987"/>
                <a:gd name="connsiteX2" fmla="*/ 330200 w 642937"/>
                <a:gd name="connsiteY2" fmla="*/ 33337 h 153987"/>
                <a:gd name="connsiteX3" fmla="*/ 512762 w 642937"/>
                <a:gd name="connsiteY3" fmla="*/ 7937 h 153987"/>
                <a:gd name="connsiteX4" fmla="*/ 642937 w 642937"/>
                <a:gd name="connsiteY4" fmla="*/ 0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2937" h="153987">
                  <a:moveTo>
                    <a:pt x="0" y="153987"/>
                  </a:moveTo>
                  <a:cubicBezTo>
                    <a:pt x="60589" y="118003"/>
                    <a:pt x="121179" y="82020"/>
                    <a:pt x="176212" y="61912"/>
                  </a:cubicBezTo>
                  <a:cubicBezTo>
                    <a:pt x="231245" y="41804"/>
                    <a:pt x="274108" y="42333"/>
                    <a:pt x="330200" y="33337"/>
                  </a:cubicBezTo>
                  <a:cubicBezTo>
                    <a:pt x="386292" y="24341"/>
                    <a:pt x="460639" y="13493"/>
                    <a:pt x="512762" y="7937"/>
                  </a:cubicBezTo>
                  <a:cubicBezTo>
                    <a:pt x="564885" y="2381"/>
                    <a:pt x="603911" y="1190"/>
                    <a:pt x="642937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0" name="フリーフォーム: 図形 629">
              <a:extLst>
                <a:ext uri="{FF2B5EF4-FFF2-40B4-BE49-F238E27FC236}">
                  <a16:creationId xmlns:a16="http://schemas.microsoft.com/office/drawing/2014/main" id="{F8049B84-63B6-49E0-9F94-4C7C6D9795AE}"/>
                </a:ext>
              </a:extLst>
            </p:cNvPr>
            <p:cNvSpPr/>
            <p:nvPr/>
          </p:nvSpPr>
          <p:spPr>
            <a:xfrm>
              <a:off x="5951538" y="4716463"/>
              <a:ext cx="196364" cy="501650"/>
            </a:xfrm>
            <a:custGeom>
              <a:avLst/>
              <a:gdLst>
                <a:gd name="connsiteX0" fmla="*/ 0 w 196364"/>
                <a:gd name="connsiteY0" fmla="*/ 0 h 501650"/>
                <a:gd name="connsiteX1" fmla="*/ 12700 w 196364"/>
                <a:gd name="connsiteY1" fmla="*/ 79375 h 501650"/>
                <a:gd name="connsiteX2" fmla="*/ 33337 w 196364"/>
                <a:gd name="connsiteY2" fmla="*/ 130175 h 501650"/>
                <a:gd name="connsiteX3" fmla="*/ 193675 w 196364"/>
                <a:gd name="connsiteY3" fmla="*/ 109537 h 501650"/>
                <a:gd name="connsiteX4" fmla="*/ 134937 w 196364"/>
                <a:gd name="connsiteY4" fmla="*/ 169862 h 501650"/>
                <a:gd name="connsiteX5" fmla="*/ 149225 w 196364"/>
                <a:gd name="connsiteY5" fmla="*/ 501650 h 50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6364" h="501650">
                  <a:moveTo>
                    <a:pt x="0" y="0"/>
                  </a:moveTo>
                  <a:cubicBezTo>
                    <a:pt x="3572" y="28839"/>
                    <a:pt x="7144" y="57679"/>
                    <a:pt x="12700" y="79375"/>
                  </a:cubicBezTo>
                  <a:cubicBezTo>
                    <a:pt x="18256" y="101071"/>
                    <a:pt x="3175" y="125148"/>
                    <a:pt x="33337" y="130175"/>
                  </a:cubicBezTo>
                  <a:cubicBezTo>
                    <a:pt x="63499" y="135202"/>
                    <a:pt x="176742" y="102923"/>
                    <a:pt x="193675" y="109537"/>
                  </a:cubicBezTo>
                  <a:cubicBezTo>
                    <a:pt x="210608" y="116152"/>
                    <a:pt x="142345" y="104510"/>
                    <a:pt x="134937" y="169862"/>
                  </a:cubicBezTo>
                  <a:cubicBezTo>
                    <a:pt x="127529" y="235214"/>
                    <a:pt x="138377" y="368432"/>
                    <a:pt x="149225" y="5016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1" name="フリーフォーム: 図形 630">
              <a:extLst>
                <a:ext uri="{FF2B5EF4-FFF2-40B4-BE49-F238E27FC236}">
                  <a16:creationId xmlns:a16="http://schemas.microsoft.com/office/drawing/2014/main" id="{C98FDD92-3853-4145-BD99-5E183BB0B379}"/>
                </a:ext>
              </a:extLst>
            </p:cNvPr>
            <p:cNvSpPr/>
            <p:nvPr/>
          </p:nvSpPr>
          <p:spPr>
            <a:xfrm>
              <a:off x="6105525" y="4732338"/>
              <a:ext cx="889000" cy="485775"/>
            </a:xfrm>
            <a:custGeom>
              <a:avLst/>
              <a:gdLst>
                <a:gd name="connsiteX0" fmla="*/ 0 w 889000"/>
                <a:gd name="connsiteY0" fmla="*/ 485775 h 485775"/>
                <a:gd name="connsiteX1" fmla="*/ 177800 w 889000"/>
                <a:gd name="connsiteY1" fmla="*/ 331787 h 485775"/>
                <a:gd name="connsiteX2" fmla="*/ 485775 w 889000"/>
                <a:gd name="connsiteY2" fmla="*/ 163512 h 485775"/>
                <a:gd name="connsiteX3" fmla="*/ 889000 w 889000"/>
                <a:gd name="connsiteY3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9000" h="485775">
                  <a:moveTo>
                    <a:pt x="0" y="485775"/>
                  </a:moveTo>
                  <a:cubicBezTo>
                    <a:pt x="48419" y="435636"/>
                    <a:pt x="96838" y="385497"/>
                    <a:pt x="177800" y="331787"/>
                  </a:cubicBezTo>
                  <a:cubicBezTo>
                    <a:pt x="258762" y="278077"/>
                    <a:pt x="367242" y="218810"/>
                    <a:pt x="485775" y="163512"/>
                  </a:cubicBezTo>
                  <a:cubicBezTo>
                    <a:pt x="604308" y="108214"/>
                    <a:pt x="809890" y="23812"/>
                    <a:pt x="889000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2" name="フリーフォーム: 図形 631">
              <a:extLst>
                <a:ext uri="{FF2B5EF4-FFF2-40B4-BE49-F238E27FC236}">
                  <a16:creationId xmlns:a16="http://schemas.microsoft.com/office/drawing/2014/main" id="{6F4B6075-C446-43FA-9CBD-C6A1828D5E2B}"/>
                </a:ext>
              </a:extLst>
            </p:cNvPr>
            <p:cNvSpPr/>
            <p:nvPr/>
          </p:nvSpPr>
          <p:spPr>
            <a:xfrm>
              <a:off x="6992938" y="4730750"/>
              <a:ext cx="230187" cy="88900"/>
            </a:xfrm>
            <a:custGeom>
              <a:avLst/>
              <a:gdLst>
                <a:gd name="connsiteX0" fmla="*/ 0 w 230187"/>
                <a:gd name="connsiteY0" fmla="*/ 0 h 88900"/>
                <a:gd name="connsiteX1" fmla="*/ 109537 w 230187"/>
                <a:gd name="connsiteY1" fmla="*/ 28575 h 88900"/>
                <a:gd name="connsiteX2" fmla="*/ 115887 w 230187"/>
                <a:gd name="connsiteY2" fmla="*/ 80963 h 88900"/>
                <a:gd name="connsiteX3" fmla="*/ 230187 w 230187"/>
                <a:gd name="connsiteY3" fmla="*/ 88900 h 8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187" h="88900">
                  <a:moveTo>
                    <a:pt x="0" y="0"/>
                  </a:moveTo>
                  <a:cubicBezTo>
                    <a:pt x="45111" y="7540"/>
                    <a:pt x="90222" y="15081"/>
                    <a:pt x="109537" y="28575"/>
                  </a:cubicBezTo>
                  <a:cubicBezTo>
                    <a:pt x="128852" y="42069"/>
                    <a:pt x="95779" y="70909"/>
                    <a:pt x="115887" y="80963"/>
                  </a:cubicBezTo>
                  <a:cubicBezTo>
                    <a:pt x="135995" y="91017"/>
                    <a:pt x="208227" y="87577"/>
                    <a:pt x="230187" y="889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3" name="フリーフォーム: 図形 632">
              <a:extLst>
                <a:ext uri="{FF2B5EF4-FFF2-40B4-BE49-F238E27FC236}">
                  <a16:creationId xmlns:a16="http://schemas.microsoft.com/office/drawing/2014/main" id="{E79740C7-2E78-4553-BA01-CFE084B8DBBD}"/>
                </a:ext>
              </a:extLst>
            </p:cNvPr>
            <p:cNvSpPr/>
            <p:nvPr/>
          </p:nvSpPr>
          <p:spPr>
            <a:xfrm>
              <a:off x="6596063" y="4824413"/>
              <a:ext cx="628650" cy="790575"/>
            </a:xfrm>
            <a:custGeom>
              <a:avLst/>
              <a:gdLst>
                <a:gd name="connsiteX0" fmla="*/ 628650 w 628650"/>
                <a:gd name="connsiteY0" fmla="*/ 0 h 790575"/>
                <a:gd name="connsiteX1" fmla="*/ 411162 w 628650"/>
                <a:gd name="connsiteY1" fmla="*/ 279400 h 790575"/>
                <a:gd name="connsiteX2" fmla="*/ 207962 w 628650"/>
                <a:gd name="connsiteY2" fmla="*/ 525462 h 790575"/>
                <a:gd name="connsiteX3" fmla="*/ 0 w 628650"/>
                <a:gd name="connsiteY3" fmla="*/ 790575 h 79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8650" h="790575">
                  <a:moveTo>
                    <a:pt x="628650" y="0"/>
                  </a:moveTo>
                  <a:cubicBezTo>
                    <a:pt x="554963" y="95911"/>
                    <a:pt x="481277" y="191823"/>
                    <a:pt x="411162" y="279400"/>
                  </a:cubicBezTo>
                  <a:cubicBezTo>
                    <a:pt x="341047" y="366977"/>
                    <a:pt x="276489" y="440266"/>
                    <a:pt x="207962" y="525462"/>
                  </a:cubicBezTo>
                  <a:cubicBezTo>
                    <a:pt x="139435" y="610658"/>
                    <a:pt x="69717" y="700616"/>
                    <a:pt x="0" y="7905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4" name="フリーフォーム: 図形 633">
              <a:extLst>
                <a:ext uri="{FF2B5EF4-FFF2-40B4-BE49-F238E27FC236}">
                  <a16:creationId xmlns:a16="http://schemas.microsoft.com/office/drawing/2014/main" id="{127D8EDC-E675-4CEB-9237-F0734BD43457}"/>
                </a:ext>
              </a:extLst>
            </p:cNvPr>
            <p:cNvSpPr/>
            <p:nvPr/>
          </p:nvSpPr>
          <p:spPr>
            <a:xfrm>
              <a:off x="6396038" y="5616575"/>
              <a:ext cx="193675" cy="214313"/>
            </a:xfrm>
            <a:custGeom>
              <a:avLst/>
              <a:gdLst>
                <a:gd name="connsiteX0" fmla="*/ 193675 w 193675"/>
                <a:gd name="connsiteY0" fmla="*/ 0 h 214313"/>
                <a:gd name="connsiteX1" fmla="*/ 44450 w 193675"/>
                <a:gd name="connsiteY1" fmla="*/ 147638 h 214313"/>
                <a:gd name="connsiteX2" fmla="*/ 0 w 193675"/>
                <a:gd name="connsiteY2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675" h="214313">
                  <a:moveTo>
                    <a:pt x="193675" y="0"/>
                  </a:moveTo>
                  <a:cubicBezTo>
                    <a:pt x="135202" y="55959"/>
                    <a:pt x="76729" y="111919"/>
                    <a:pt x="44450" y="147638"/>
                  </a:cubicBezTo>
                  <a:cubicBezTo>
                    <a:pt x="12171" y="183357"/>
                    <a:pt x="6085" y="198835"/>
                    <a:pt x="0" y="2143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5" name="フリーフォーム: 図形 634">
              <a:extLst>
                <a:ext uri="{FF2B5EF4-FFF2-40B4-BE49-F238E27FC236}">
                  <a16:creationId xmlns:a16="http://schemas.microsoft.com/office/drawing/2014/main" id="{F4A732AA-69D1-4216-9847-B9FC6B21009A}"/>
                </a:ext>
              </a:extLst>
            </p:cNvPr>
            <p:cNvSpPr/>
            <p:nvPr/>
          </p:nvSpPr>
          <p:spPr>
            <a:xfrm>
              <a:off x="6389688" y="5825828"/>
              <a:ext cx="295275" cy="232072"/>
            </a:xfrm>
            <a:custGeom>
              <a:avLst/>
              <a:gdLst>
                <a:gd name="connsiteX0" fmla="*/ 0 w 295275"/>
                <a:gd name="connsiteY0" fmla="*/ 5060 h 232072"/>
                <a:gd name="connsiteX1" fmla="*/ 79375 w 295275"/>
                <a:gd name="connsiteY1" fmla="*/ 1885 h 232072"/>
                <a:gd name="connsiteX2" fmla="*/ 142875 w 295275"/>
                <a:gd name="connsiteY2" fmla="*/ 30460 h 232072"/>
                <a:gd name="connsiteX3" fmla="*/ 188912 w 295275"/>
                <a:gd name="connsiteY3" fmla="*/ 71735 h 232072"/>
                <a:gd name="connsiteX4" fmla="*/ 295275 w 295275"/>
                <a:gd name="connsiteY4" fmla="*/ 232072 h 232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232072">
                  <a:moveTo>
                    <a:pt x="0" y="5060"/>
                  </a:moveTo>
                  <a:cubicBezTo>
                    <a:pt x="27781" y="1356"/>
                    <a:pt x="55563" y="-2348"/>
                    <a:pt x="79375" y="1885"/>
                  </a:cubicBezTo>
                  <a:cubicBezTo>
                    <a:pt x="103187" y="6118"/>
                    <a:pt x="124619" y="18818"/>
                    <a:pt x="142875" y="30460"/>
                  </a:cubicBezTo>
                  <a:cubicBezTo>
                    <a:pt x="161131" y="42102"/>
                    <a:pt x="163512" y="38133"/>
                    <a:pt x="188912" y="71735"/>
                  </a:cubicBezTo>
                  <a:cubicBezTo>
                    <a:pt x="214312" y="105337"/>
                    <a:pt x="254793" y="168704"/>
                    <a:pt x="295275" y="23207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6" name="フリーフォーム: 図形 635">
              <a:extLst>
                <a:ext uri="{FF2B5EF4-FFF2-40B4-BE49-F238E27FC236}">
                  <a16:creationId xmlns:a16="http://schemas.microsoft.com/office/drawing/2014/main" id="{C2B07D86-CC14-46B5-9F79-110ED1010C80}"/>
                </a:ext>
              </a:extLst>
            </p:cNvPr>
            <p:cNvSpPr/>
            <p:nvPr/>
          </p:nvSpPr>
          <p:spPr>
            <a:xfrm>
              <a:off x="6688138" y="5798791"/>
              <a:ext cx="261937" cy="271809"/>
            </a:xfrm>
            <a:custGeom>
              <a:avLst/>
              <a:gdLst>
                <a:gd name="connsiteX0" fmla="*/ 0 w 261937"/>
                <a:gd name="connsiteY0" fmla="*/ 271809 h 271809"/>
                <a:gd name="connsiteX1" fmla="*/ 142875 w 261937"/>
                <a:gd name="connsiteY1" fmla="*/ 24159 h 271809"/>
                <a:gd name="connsiteX2" fmla="*/ 190500 w 261937"/>
                <a:gd name="connsiteY2" fmla="*/ 24159 h 271809"/>
                <a:gd name="connsiteX3" fmla="*/ 261937 w 261937"/>
                <a:gd name="connsiteY3" fmla="*/ 154334 h 271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937" h="271809">
                  <a:moveTo>
                    <a:pt x="0" y="271809"/>
                  </a:moveTo>
                  <a:cubicBezTo>
                    <a:pt x="55562" y="168621"/>
                    <a:pt x="111125" y="65434"/>
                    <a:pt x="142875" y="24159"/>
                  </a:cubicBezTo>
                  <a:cubicBezTo>
                    <a:pt x="174625" y="-17116"/>
                    <a:pt x="170656" y="2463"/>
                    <a:pt x="190500" y="24159"/>
                  </a:cubicBezTo>
                  <a:cubicBezTo>
                    <a:pt x="210344" y="45855"/>
                    <a:pt x="236140" y="100094"/>
                    <a:pt x="261937" y="154334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7" name="フリーフォーム: 図形 636">
              <a:extLst>
                <a:ext uri="{FF2B5EF4-FFF2-40B4-BE49-F238E27FC236}">
                  <a16:creationId xmlns:a16="http://schemas.microsoft.com/office/drawing/2014/main" id="{B18F287C-E811-4AD2-AEA9-19F273A0560A}"/>
                </a:ext>
              </a:extLst>
            </p:cNvPr>
            <p:cNvSpPr/>
            <p:nvPr/>
          </p:nvSpPr>
          <p:spPr>
            <a:xfrm>
              <a:off x="7158038" y="4713288"/>
              <a:ext cx="255587" cy="727075"/>
            </a:xfrm>
            <a:custGeom>
              <a:avLst/>
              <a:gdLst>
                <a:gd name="connsiteX0" fmla="*/ 255587 w 255587"/>
                <a:gd name="connsiteY0" fmla="*/ 0 h 727075"/>
                <a:gd name="connsiteX1" fmla="*/ 190500 w 255587"/>
                <a:gd name="connsiteY1" fmla="*/ 184150 h 727075"/>
                <a:gd name="connsiteX2" fmla="*/ 125412 w 255587"/>
                <a:gd name="connsiteY2" fmla="*/ 369887 h 727075"/>
                <a:gd name="connsiteX3" fmla="*/ 0 w 255587"/>
                <a:gd name="connsiteY3" fmla="*/ 727075 h 72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5587" h="727075">
                  <a:moveTo>
                    <a:pt x="255587" y="0"/>
                  </a:moveTo>
                  <a:lnTo>
                    <a:pt x="190500" y="184150"/>
                  </a:lnTo>
                  <a:cubicBezTo>
                    <a:pt x="168804" y="245798"/>
                    <a:pt x="125412" y="369887"/>
                    <a:pt x="125412" y="369887"/>
                  </a:cubicBezTo>
                  <a:lnTo>
                    <a:pt x="0" y="727075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8" name="フリーフォーム: 図形 637">
              <a:extLst>
                <a:ext uri="{FF2B5EF4-FFF2-40B4-BE49-F238E27FC236}">
                  <a16:creationId xmlns:a16="http://schemas.microsoft.com/office/drawing/2014/main" id="{E40D5261-7038-4665-993A-54C634CA6506}"/>
                </a:ext>
              </a:extLst>
            </p:cNvPr>
            <p:cNvSpPr/>
            <p:nvPr/>
          </p:nvSpPr>
          <p:spPr>
            <a:xfrm>
              <a:off x="6951663" y="5437188"/>
              <a:ext cx="204787" cy="509587"/>
            </a:xfrm>
            <a:custGeom>
              <a:avLst/>
              <a:gdLst>
                <a:gd name="connsiteX0" fmla="*/ 204787 w 204787"/>
                <a:gd name="connsiteY0" fmla="*/ 0 h 509587"/>
                <a:gd name="connsiteX1" fmla="*/ 130175 w 204787"/>
                <a:gd name="connsiteY1" fmla="*/ 166687 h 509587"/>
                <a:gd name="connsiteX2" fmla="*/ 87312 w 204787"/>
                <a:gd name="connsiteY2" fmla="*/ 274637 h 509587"/>
                <a:gd name="connsiteX3" fmla="*/ 0 w 204787"/>
                <a:gd name="connsiteY3" fmla="*/ 509587 h 50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787" h="509587">
                  <a:moveTo>
                    <a:pt x="204787" y="0"/>
                  </a:moveTo>
                  <a:cubicBezTo>
                    <a:pt x="177270" y="60457"/>
                    <a:pt x="149754" y="120914"/>
                    <a:pt x="130175" y="166687"/>
                  </a:cubicBezTo>
                  <a:cubicBezTo>
                    <a:pt x="110596" y="212460"/>
                    <a:pt x="109008" y="217487"/>
                    <a:pt x="87312" y="274637"/>
                  </a:cubicBezTo>
                  <a:cubicBezTo>
                    <a:pt x="65616" y="331787"/>
                    <a:pt x="0" y="509587"/>
                    <a:pt x="0" y="5095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9" name="フリーフォーム: 図形 638">
              <a:extLst>
                <a:ext uri="{FF2B5EF4-FFF2-40B4-BE49-F238E27FC236}">
                  <a16:creationId xmlns:a16="http://schemas.microsoft.com/office/drawing/2014/main" id="{93ABD7CF-93B2-4E2F-A46F-0DDE4E21C990}"/>
                </a:ext>
              </a:extLst>
            </p:cNvPr>
            <p:cNvSpPr/>
            <p:nvPr/>
          </p:nvSpPr>
          <p:spPr>
            <a:xfrm>
              <a:off x="6114496" y="4708525"/>
              <a:ext cx="76754" cy="209724"/>
            </a:xfrm>
            <a:custGeom>
              <a:avLst/>
              <a:gdLst>
                <a:gd name="connsiteX0" fmla="*/ 32304 w 76754"/>
                <a:gd name="connsiteY0" fmla="*/ 0 h 209724"/>
                <a:gd name="connsiteX1" fmla="*/ 41829 w 76754"/>
                <a:gd name="connsiteY1" fmla="*/ 61913 h 209724"/>
                <a:gd name="connsiteX2" fmla="*/ 554 w 76754"/>
                <a:gd name="connsiteY2" fmla="*/ 203200 h 209724"/>
                <a:gd name="connsiteX3" fmla="*/ 76754 w 76754"/>
                <a:gd name="connsiteY3" fmla="*/ 173038 h 209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54" h="209724">
                  <a:moveTo>
                    <a:pt x="32304" y="0"/>
                  </a:moveTo>
                  <a:cubicBezTo>
                    <a:pt x="39712" y="14023"/>
                    <a:pt x="47121" y="28046"/>
                    <a:pt x="41829" y="61913"/>
                  </a:cubicBezTo>
                  <a:cubicBezTo>
                    <a:pt x="36537" y="95780"/>
                    <a:pt x="-5267" y="184679"/>
                    <a:pt x="554" y="203200"/>
                  </a:cubicBezTo>
                  <a:cubicBezTo>
                    <a:pt x="6375" y="221721"/>
                    <a:pt x="41564" y="197379"/>
                    <a:pt x="76754" y="17303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0" name="フリーフォーム: 図形 639">
              <a:extLst>
                <a:ext uri="{FF2B5EF4-FFF2-40B4-BE49-F238E27FC236}">
                  <a16:creationId xmlns:a16="http://schemas.microsoft.com/office/drawing/2014/main" id="{44F93D11-C1F9-41B3-BD9C-55163E16FFCD}"/>
                </a:ext>
              </a:extLst>
            </p:cNvPr>
            <p:cNvSpPr/>
            <p:nvPr/>
          </p:nvSpPr>
          <p:spPr>
            <a:xfrm>
              <a:off x="6153150" y="4629150"/>
              <a:ext cx="671513" cy="82550"/>
            </a:xfrm>
            <a:custGeom>
              <a:avLst/>
              <a:gdLst>
                <a:gd name="connsiteX0" fmla="*/ 0 w 671513"/>
                <a:gd name="connsiteY0" fmla="*/ 82550 h 82550"/>
                <a:gd name="connsiteX1" fmla="*/ 254000 w 671513"/>
                <a:gd name="connsiteY1" fmla="*/ 19050 h 82550"/>
                <a:gd name="connsiteX2" fmla="*/ 671513 w 671513"/>
                <a:gd name="connsiteY2" fmla="*/ 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1513" h="82550">
                  <a:moveTo>
                    <a:pt x="0" y="82550"/>
                  </a:moveTo>
                  <a:cubicBezTo>
                    <a:pt x="71040" y="57679"/>
                    <a:pt x="142081" y="32808"/>
                    <a:pt x="254000" y="19050"/>
                  </a:cubicBezTo>
                  <a:cubicBezTo>
                    <a:pt x="365919" y="5292"/>
                    <a:pt x="518716" y="2646"/>
                    <a:pt x="671513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1" name="フリーフォーム: 図形 640">
              <a:extLst>
                <a:ext uri="{FF2B5EF4-FFF2-40B4-BE49-F238E27FC236}">
                  <a16:creationId xmlns:a16="http://schemas.microsoft.com/office/drawing/2014/main" id="{39036230-A7D5-45C3-B2F0-869E28A3EEEF}"/>
                </a:ext>
              </a:extLst>
            </p:cNvPr>
            <p:cNvSpPr/>
            <p:nvPr/>
          </p:nvSpPr>
          <p:spPr>
            <a:xfrm>
              <a:off x="6383338" y="4633913"/>
              <a:ext cx="430212" cy="52387"/>
            </a:xfrm>
            <a:custGeom>
              <a:avLst/>
              <a:gdLst>
                <a:gd name="connsiteX0" fmla="*/ 0 w 430212"/>
                <a:gd name="connsiteY0" fmla="*/ 52387 h 52387"/>
                <a:gd name="connsiteX1" fmla="*/ 239712 w 430212"/>
                <a:gd name="connsiteY1" fmla="*/ 12700 h 52387"/>
                <a:gd name="connsiteX2" fmla="*/ 430212 w 430212"/>
                <a:gd name="connsiteY2" fmla="*/ 0 h 5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2" h="52387">
                  <a:moveTo>
                    <a:pt x="0" y="52387"/>
                  </a:moveTo>
                  <a:cubicBezTo>
                    <a:pt x="84005" y="36909"/>
                    <a:pt x="168010" y="21431"/>
                    <a:pt x="239712" y="12700"/>
                  </a:cubicBezTo>
                  <a:cubicBezTo>
                    <a:pt x="311414" y="3969"/>
                    <a:pt x="370813" y="1984"/>
                    <a:pt x="430212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2" name="フリーフォーム: 図形 641">
              <a:extLst>
                <a:ext uri="{FF2B5EF4-FFF2-40B4-BE49-F238E27FC236}">
                  <a16:creationId xmlns:a16="http://schemas.microsoft.com/office/drawing/2014/main" id="{094AEF1B-0A47-431C-A4A6-831A709FAF17}"/>
                </a:ext>
              </a:extLst>
            </p:cNvPr>
            <p:cNvSpPr/>
            <p:nvPr/>
          </p:nvSpPr>
          <p:spPr>
            <a:xfrm>
              <a:off x="6269038" y="4689475"/>
              <a:ext cx="114300" cy="161925"/>
            </a:xfrm>
            <a:custGeom>
              <a:avLst/>
              <a:gdLst>
                <a:gd name="connsiteX0" fmla="*/ 114300 w 114300"/>
                <a:gd name="connsiteY0" fmla="*/ 0 h 161925"/>
                <a:gd name="connsiteX1" fmla="*/ 42862 w 114300"/>
                <a:gd name="connsiteY1" fmla="*/ 65088 h 161925"/>
                <a:gd name="connsiteX2" fmla="*/ 0 w 114300"/>
                <a:gd name="connsiteY2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61925">
                  <a:moveTo>
                    <a:pt x="114300" y="0"/>
                  </a:moveTo>
                  <a:cubicBezTo>
                    <a:pt x="88106" y="19050"/>
                    <a:pt x="61912" y="38101"/>
                    <a:pt x="42862" y="65088"/>
                  </a:cubicBezTo>
                  <a:cubicBezTo>
                    <a:pt x="23812" y="92075"/>
                    <a:pt x="11906" y="127000"/>
                    <a:pt x="0" y="1619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3" name="フリーフォーム: 図形 642">
              <a:extLst>
                <a:ext uri="{FF2B5EF4-FFF2-40B4-BE49-F238E27FC236}">
                  <a16:creationId xmlns:a16="http://schemas.microsoft.com/office/drawing/2014/main" id="{A77FAB13-14DD-4183-A535-3511A9F8946B}"/>
                </a:ext>
              </a:extLst>
            </p:cNvPr>
            <p:cNvSpPr/>
            <p:nvPr/>
          </p:nvSpPr>
          <p:spPr>
            <a:xfrm>
              <a:off x="6261100" y="4705120"/>
              <a:ext cx="488950" cy="147868"/>
            </a:xfrm>
            <a:custGeom>
              <a:avLst/>
              <a:gdLst>
                <a:gd name="connsiteX0" fmla="*/ 0 w 488950"/>
                <a:gd name="connsiteY0" fmla="*/ 147868 h 147868"/>
                <a:gd name="connsiteX1" fmla="*/ 204788 w 488950"/>
                <a:gd name="connsiteY1" fmla="*/ 63730 h 147868"/>
                <a:gd name="connsiteX2" fmla="*/ 401638 w 488950"/>
                <a:gd name="connsiteY2" fmla="*/ 9755 h 147868"/>
                <a:gd name="connsiteX3" fmla="*/ 488950 w 488950"/>
                <a:gd name="connsiteY3" fmla="*/ 230 h 14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950" h="147868">
                  <a:moveTo>
                    <a:pt x="0" y="147868"/>
                  </a:moveTo>
                  <a:cubicBezTo>
                    <a:pt x="68924" y="117308"/>
                    <a:pt x="137848" y="86749"/>
                    <a:pt x="204788" y="63730"/>
                  </a:cubicBezTo>
                  <a:cubicBezTo>
                    <a:pt x="271728" y="40711"/>
                    <a:pt x="354278" y="20338"/>
                    <a:pt x="401638" y="9755"/>
                  </a:cubicBezTo>
                  <a:cubicBezTo>
                    <a:pt x="448998" y="-828"/>
                    <a:pt x="468974" y="-299"/>
                    <a:pt x="488950" y="23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4" name="フリーフォーム: 図形 643">
              <a:extLst>
                <a:ext uri="{FF2B5EF4-FFF2-40B4-BE49-F238E27FC236}">
                  <a16:creationId xmlns:a16="http://schemas.microsoft.com/office/drawing/2014/main" id="{B88D0A74-2A20-4F9E-9999-8F75A3478CF0}"/>
                </a:ext>
              </a:extLst>
            </p:cNvPr>
            <p:cNvSpPr/>
            <p:nvPr/>
          </p:nvSpPr>
          <p:spPr>
            <a:xfrm>
              <a:off x="6181725" y="4711700"/>
              <a:ext cx="571500" cy="296863"/>
            </a:xfrm>
            <a:custGeom>
              <a:avLst/>
              <a:gdLst>
                <a:gd name="connsiteX0" fmla="*/ 0 w 571500"/>
                <a:gd name="connsiteY0" fmla="*/ 296863 h 296863"/>
                <a:gd name="connsiteX1" fmla="*/ 180975 w 571500"/>
                <a:gd name="connsiteY1" fmla="*/ 158750 h 296863"/>
                <a:gd name="connsiteX2" fmla="*/ 412750 w 571500"/>
                <a:gd name="connsiteY2" fmla="*/ 53975 h 296863"/>
                <a:gd name="connsiteX3" fmla="*/ 571500 w 571500"/>
                <a:gd name="connsiteY3" fmla="*/ 0 h 29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00" h="296863">
                  <a:moveTo>
                    <a:pt x="0" y="296863"/>
                  </a:moveTo>
                  <a:cubicBezTo>
                    <a:pt x="56091" y="248047"/>
                    <a:pt x="112183" y="199231"/>
                    <a:pt x="180975" y="158750"/>
                  </a:cubicBezTo>
                  <a:cubicBezTo>
                    <a:pt x="249767" y="118269"/>
                    <a:pt x="347662" y="80433"/>
                    <a:pt x="412750" y="53975"/>
                  </a:cubicBezTo>
                  <a:cubicBezTo>
                    <a:pt x="477838" y="27517"/>
                    <a:pt x="524669" y="13758"/>
                    <a:pt x="571500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5" name="フリーフォーム: 図形 644">
              <a:extLst>
                <a:ext uri="{FF2B5EF4-FFF2-40B4-BE49-F238E27FC236}">
                  <a16:creationId xmlns:a16="http://schemas.microsoft.com/office/drawing/2014/main" id="{577BC5E1-B910-4F42-AD3D-53DF92AF1DAA}"/>
                </a:ext>
              </a:extLst>
            </p:cNvPr>
            <p:cNvSpPr/>
            <p:nvPr/>
          </p:nvSpPr>
          <p:spPr>
            <a:xfrm>
              <a:off x="6176963" y="4881563"/>
              <a:ext cx="28426" cy="130175"/>
            </a:xfrm>
            <a:custGeom>
              <a:avLst/>
              <a:gdLst>
                <a:gd name="connsiteX0" fmla="*/ 26987 w 28426"/>
                <a:gd name="connsiteY0" fmla="*/ 0 h 130175"/>
                <a:gd name="connsiteX1" fmla="*/ 25400 w 28426"/>
                <a:gd name="connsiteY1" fmla="*/ 50800 h 130175"/>
                <a:gd name="connsiteX2" fmla="*/ 0 w 28426"/>
                <a:gd name="connsiteY2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426" h="130175">
                  <a:moveTo>
                    <a:pt x="26987" y="0"/>
                  </a:moveTo>
                  <a:cubicBezTo>
                    <a:pt x="28442" y="14552"/>
                    <a:pt x="29898" y="29104"/>
                    <a:pt x="25400" y="50800"/>
                  </a:cubicBezTo>
                  <a:cubicBezTo>
                    <a:pt x="20902" y="72496"/>
                    <a:pt x="10451" y="101335"/>
                    <a:pt x="0" y="1301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6" name="フリーフォーム: 図形 645">
              <a:extLst>
                <a:ext uri="{FF2B5EF4-FFF2-40B4-BE49-F238E27FC236}">
                  <a16:creationId xmlns:a16="http://schemas.microsoft.com/office/drawing/2014/main" id="{36511D28-4981-43B9-A80B-21AC21CB14D6}"/>
                </a:ext>
              </a:extLst>
            </p:cNvPr>
            <p:cNvSpPr/>
            <p:nvPr/>
          </p:nvSpPr>
          <p:spPr>
            <a:xfrm>
              <a:off x="7137400" y="4632325"/>
              <a:ext cx="15875" cy="105691"/>
            </a:xfrm>
            <a:custGeom>
              <a:avLst/>
              <a:gdLst>
                <a:gd name="connsiteX0" fmla="*/ 0 w 15875"/>
                <a:gd name="connsiteY0" fmla="*/ 0 h 105691"/>
                <a:gd name="connsiteX1" fmla="*/ 12700 w 15875"/>
                <a:gd name="connsiteY1" fmla="*/ 90488 h 105691"/>
                <a:gd name="connsiteX2" fmla="*/ 15875 w 15875"/>
                <a:gd name="connsiteY2" fmla="*/ 104775 h 10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75" h="105691">
                  <a:moveTo>
                    <a:pt x="0" y="0"/>
                  </a:moveTo>
                  <a:cubicBezTo>
                    <a:pt x="5027" y="36512"/>
                    <a:pt x="10054" y="73025"/>
                    <a:pt x="12700" y="90488"/>
                  </a:cubicBezTo>
                  <a:cubicBezTo>
                    <a:pt x="15346" y="107951"/>
                    <a:pt x="15610" y="106363"/>
                    <a:pt x="15875" y="1047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7" name="フリーフォーム: 図形 646">
              <a:extLst>
                <a:ext uri="{FF2B5EF4-FFF2-40B4-BE49-F238E27FC236}">
                  <a16:creationId xmlns:a16="http://schemas.microsoft.com/office/drawing/2014/main" id="{0D93A56C-7D10-49C9-ABBE-D7141818AB7F}"/>
                </a:ext>
              </a:extLst>
            </p:cNvPr>
            <p:cNvSpPr/>
            <p:nvPr/>
          </p:nvSpPr>
          <p:spPr>
            <a:xfrm>
              <a:off x="7162264" y="4624388"/>
              <a:ext cx="60861" cy="109537"/>
            </a:xfrm>
            <a:custGeom>
              <a:avLst/>
              <a:gdLst>
                <a:gd name="connsiteX0" fmla="*/ 60861 w 60861"/>
                <a:gd name="connsiteY0" fmla="*/ 0 h 109537"/>
                <a:gd name="connsiteX1" fmla="*/ 8474 w 60861"/>
                <a:gd name="connsiteY1" fmla="*/ 74612 h 109537"/>
                <a:gd name="connsiteX2" fmla="*/ 536 w 60861"/>
                <a:gd name="connsiteY2" fmla="*/ 109537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861" h="109537">
                  <a:moveTo>
                    <a:pt x="60861" y="0"/>
                  </a:moveTo>
                  <a:cubicBezTo>
                    <a:pt x="39694" y="28178"/>
                    <a:pt x="18528" y="56356"/>
                    <a:pt x="8474" y="74612"/>
                  </a:cubicBezTo>
                  <a:cubicBezTo>
                    <a:pt x="-1580" y="92868"/>
                    <a:pt x="-258" y="103187"/>
                    <a:pt x="536" y="10953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8" name="フリーフォーム: 図形 647">
              <a:extLst>
                <a:ext uri="{FF2B5EF4-FFF2-40B4-BE49-F238E27FC236}">
                  <a16:creationId xmlns:a16="http://schemas.microsoft.com/office/drawing/2014/main" id="{D34FD1FD-A3DE-4BA3-9FF8-2D3EF5BA3034}"/>
                </a:ext>
              </a:extLst>
            </p:cNvPr>
            <p:cNvSpPr/>
            <p:nvPr/>
          </p:nvSpPr>
          <p:spPr>
            <a:xfrm>
              <a:off x="6686550" y="4694238"/>
              <a:ext cx="655638" cy="836612"/>
            </a:xfrm>
            <a:custGeom>
              <a:avLst/>
              <a:gdLst>
                <a:gd name="connsiteX0" fmla="*/ 655638 w 655638"/>
                <a:gd name="connsiteY0" fmla="*/ 0 h 836612"/>
                <a:gd name="connsiteX1" fmla="*/ 593725 w 655638"/>
                <a:gd name="connsiteY1" fmla="*/ 133350 h 836612"/>
                <a:gd name="connsiteX2" fmla="*/ 347663 w 655638"/>
                <a:gd name="connsiteY2" fmla="*/ 439737 h 836612"/>
                <a:gd name="connsiteX3" fmla="*/ 157163 w 655638"/>
                <a:gd name="connsiteY3" fmla="*/ 668337 h 836612"/>
                <a:gd name="connsiteX4" fmla="*/ 0 w 655638"/>
                <a:gd name="connsiteY4" fmla="*/ 836612 h 83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5638" h="836612">
                  <a:moveTo>
                    <a:pt x="655638" y="0"/>
                  </a:moveTo>
                  <a:cubicBezTo>
                    <a:pt x="650346" y="30030"/>
                    <a:pt x="645054" y="60061"/>
                    <a:pt x="593725" y="133350"/>
                  </a:cubicBezTo>
                  <a:cubicBezTo>
                    <a:pt x="542396" y="206639"/>
                    <a:pt x="420423" y="350573"/>
                    <a:pt x="347663" y="439737"/>
                  </a:cubicBezTo>
                  <a:cubicBezTo>
                    <a:pt x="274903" y="528902"/>
                    <a:pt x="215107" y="602191"/>
                    <a:pt x="157163" y="668337"/>
                  </a:cubicBezTo>
                  <a:cubicBezTo>
                    <a:pt x="99219" y="734483"/>
                    <a:pt x="26458" y="805920"/>
                    <a:pt x="0" y="8366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9" name="フリーフォーム: 図形 648">
              <a:extLst>
                <a:ext uri="{FF2B5EF4-FFF2-40B4-BE49-F238E27FC236}">
                  <a16:creationId xmlns:a16="http://schemas.microsoft.com/office/drawing/2014/main" id="{185A07E5-1FED-417D-9BDB-0A6E3A5CAF0C}"/>
                </a:ext>
              </a:extLst>
            </p:cNvPr>
            <p:cNvSpPr/>
            <p:nvPr/>
          </p:nvSpPr>
          <p:spPr>
            <a:xfrm>
              <a:off x="6751638" y="4698616"/>
              <a:ext cx="610648" cy="813184"/>
            </a:xfrm>
            <a:custGeom>
              <a:avLst/>
              <a:gdLst>
                <a:gd name="connsiteX0" fmla="*/ 592137 w 610648"/>
                <a:gd name="connsiteY0" fmla="*/ 384 h 813184"/>
                <a:gd name="connsiteX1" fmla="*/ 588962 w 610648"/>
                <a:gd name="connsiteY1" fmla="*/ 59122 h 813184"/>
                <a:gd name="connsiteX2" fmla="*/ 374650 w 610648"/>
                <a:gd name="connsiteY2" fmla="*/ 368684 h 813184"/>
                <a:gd name="connsiteX3" fmla="*/ 153987 w 610648"/>
                <a:gd name="connsiteY3" fmla="*/ 627447 h 813184"/>
                <a:gd name="connsiteX4" fmla="*/ 0 w 610648"/>
                <a:gd name="connsiteY4" fmla="*/ 813184 h 813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0648" h="813184">
                  <a:moveTo>
                    <a:pt x="592137" y="384"/>
                  </a:moveTo>
                  <a:cubicBezTo>
                    <a:pt x="608673" y="-939"/>
                    <a:pt x="625210" y="-2261"/>
                    <a:pt x="588962" y="59122"/>
                  </a:cubicBezTo>
                  <a:cubicBezTo>
                    <a:pt x="552714" y="120505"/>
                    <a:pt x="447146" y="273963"/>
                    <a:pt x="374650" y="368684"/>
                  </a:cubicBezTo>
                  <a:cubicBezTo>
                    <a:pt x="302154" y="463405"/>
                    <a:pt x="216429" y="553364"/>
                    <a:pt x="153987" y="627447"/>
                  </a:cubicBezTo>
                  <a:cubicBezTo>
                    <a:pt x="91545" y="701530"/>
                    <a:pt x="45772" y="757357"/>
                    <a:pt x="0" y="813184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0" name="フリーフォーム: 図形 649">
              <a:extLst>
                <a:ext uri="{FF2B5EF4-FFF2-40B4-BE49-F238E27FC236}">
                  <a16:creationId xmlns:a16="http://schemas.microsoft.com/office/drawing/2014/main" id="{983D0286-98A0-48B5-ABC0-D778068398E5}"/>
                </a:ext>
              </a:extLst>
            </p:cNvPr>
            <p:cNvSpPr/>
            <p:nvPr/>
          </p:nvSpPr>
          <p:spPr>
            <a:xfrm>
              <a:off x="6751638" y="5514975"/>
              <a:ext cx="66943" cy="57150"/>
            </a:xfrm>
            <a:custGeom>
              <a:avLst/>
              <a:gdLst>
                <a:gd name="connsiteX0" fmla="*/ 0 w 66943"/>
                <a:gd name="connsiteY0" fmla="*/ 0 h 57150"/>
                <a:gd name="connsiteX1" fmla="*/ 66675 w 66943"/>
                <a:gd name="connsiteY1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6943" h="57150">
                  <a:moveTo>
                    <a:pt x="0" y="0"/>
                  </a:moveTo>
                  <a:cubicBezTo>
                    <a:pt x="35189" y="15081"/>
                    <a:pt x="70379" y="30163"/>
                    <a:pt x="66675" y="571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1" name="フリーフォーム: 図形 650">
              <a:extLst>
                <a:ext uri="{FF2B5EF4-FFF2-40B4-BE49-F238E27FC236}">
                  <a16:creationId xmlns:a16="http://schemas.microsoft.com/office/drawing/2014/main" id="{0BA3DD07-E9F7-4D1C-AF56-AB766B3F61C5}"/>
                </a:ext>
              </a:extLst>
            </p:cNvPr>
            <p:cNvSpPr/>
            <p:nvPr/>
          </p:nvSpPr>
          <p:spPr>
            <a:xfrm>
              <a:off x="6572250" y="5573713"/>
              <a:ext cx="246063" cy="296862"/>
            </a:xfrm>
            <a:custGeom>
              <a:avLst/>
              <a:gdLst>
                <a:gd name="connsiteX0" fmla="*/ 246063 w 246063"/>
                <a:gd name="connsiteY0" fmla="*/ 0 h 296862"/>
                <a:gd name="connsiteX1" fmla="*/ 0 w 246063"/>
                <a:gd name="connsiteY1" fmla="*/ 296862 h 296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6063" h="296862">
                  <a:moveTo>
                    <a:pt x="246063" y="0"/>
                  </a:moveTo>
                  <a:lnTo>
                    <a:pt x="0" y="296862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2" name="フリーフォーム: 図形 651">
              <a:extLst>
                <a:ext uri="{FF2B5EF4-FFF2-40B4-BE49-F238E27FC236}">
                  <a16:creationId xmlns:a16="http://schemas.microsoft.com/office/drawing/2014/main" id="{4955539B-DD9B-49E5-9ACA-C5806C3361D3}"/>
                </a:ext>
              </a:extLst>
            </p:cNvPr>
            <p:cNvSpPr/>
            <p:nvPr/>
          </p:nvSpPr>
          <p:spPr>
            <a:xfrm>
              <a:off x="6896100" y="3359150"/>
              <a:ext cx="295275" cy="177800"/>
            </a:xfrm>
            <a:custGeom>
              <a:avLst/>
              <a:gdLst>
                <a:gd name="connsiteX0" fmla="*/ 0 w 295275"/>
                <a:gd name="connsiteY0" fmla="*/ 0 h 177800"/>
                <a:gd name="connsiteX1" fmla="*/ 85725 w 295275"/>
                <a:gd name="connsiteY1" fmla="*/ 60325 h 177800"/>
                <a:gd name="connsiteX2" fmla="*/ 185738 w 295275"/>
                <a:gd name="connsiteY2" fmla="*/ 115888 h 177800"/>
                <a:gd name="connsiteX3" fmla="*/ 295275 w 295275"/>
                <a:gd name="connsiteY3" fmla="*/ 17780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5275" h="177800">
                  <a:moveTo>
                    <a:pt x="0" y="0"/>
                  </a:moveTo>
                  <a:cubicBezTo>
                    <a:pt x="27384" y="20505"/>
                    <a:pt x="54769" y="41010"/>
                    <a:pt x="85725" y="60325"/>
                  </a:cubicBezTo>
                  <a:cubicBezTo>
                    <a:pt x="116681" y="79640"/>
                    <a:pt x="185738" y="115888"/>
                    <a:pt x="185738" y="115888"/>
                  </a:cubicBezTo>
                  <a:lnTo>
                    <a:pt x="295275" y="177800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3" name="フリーフォーム: 図形 652">
              <a:extLst>
                <a:ext uri="{FF2B5EF4-FFF2-40B4-BE49-F238E27FC236}">
                  <a16:creationId xmlns:a16="http://schemas.microsoft.com/office/drawing/2014/main" id="{4EADE558-CEFC-415B-A922-7982484CBF82}"/>
                </a:ext>
              </a:extLst>
            </p:cNvPr>
            <p:cNvSpPr/>
            <p:nvPr/>
          </p:nvSpPr>
          <p:spPr>
            <a:xfrm>
              <a:off x="7194550" y="3360738"/>
              <a:ext cx="250825" cy="169862"/>
            </a:xfrm>
            <a:custGeom>
              <a:avLst/>
              <a:gdLst>
                <a:gd name="connsiteX0" fmla="*/ 250825 w 250825"/>
                <a:gd name="connsiteY0" fmla="*/ 0 h 169862"/>
                <a:gd name="connsiteX1" fmla="*/ 174625 w 250825"/>
                <a:gd name="connsiteY1" fmla="*/ 63500 h 169862"/>
                <a:gd name="connsiteX2" fmla="*/ 106363 w 250825"/>
                <a:gd name="connsiteY2" fmla="*/ 101600 h 169862"/>
                <a:gd name="connsiteX3" fmla="*/ 0 w 250825"/>
                <a:gd name="connsiteY3" fmla="*/ 169862 h 169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825" h="169862">
                  <a:moveTo>
                    <a:pt x="250825" y="0"/>
                  </a:moveTo>
                  <a:cubicBezTo>
                    <a:pt x="224763" y="23283"/>
                    <a:pt x="198702" y="46567"/>
                    <a:pt x="174625" y="63500"/>
                  </a:cubicBezTo>
                  <a:cubicBezTo>
                    <a:pt x="150548" y="80433"/>
                    <a:pt x="135467" y="83873"/>
                    <a:pt x="106363" y="101600"/>
                  </a:cubicBezTo>
                  <a:cubicBezTo>
                    <a:pt x="77259" y="119327"/>
                    <a:pt x="38629" y="144594"/>
                    <a:pt x="0" y="16986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4" name="フリーフォーム: 図形 653">
              <a:extLst>
                <a:ext uri="{FF2B5EF4-FFF2-40B4-BE49-F238E27FC236}">
                  <a16:creationId xmlns:a16="http://schemas.microsoft.com/office/drawing/2014/main" id="{3548285D-9071-4212-9DC4-E2709D4C67BC}"/>
                </a:ext>
              </a:extLst>
            </p:cNvPr>
            <p:cNvSpPr/>
            <p:nvPr/>
          </p:nvSpPr>
          <p:spPr>
            <a:xfrm>
              <a:off x="6978650" y="3421063"/>
              <a:ext cx="201613" cy="182562"/>
            </a:xfrm>
            <a:custGeom>
              <a:avLst/>
              <a:gdLst>
                <a:gd name="connsiteX0" fmla="*/ 0 w 201613"/>
                <a:gd name="connsiteY0" fmla="*/ 0 h 182562"/>
                <a:gd name="connsiteX1" fmla="*/ 114300 w 201613"/>
                <a:gd name="connsiteY1" fmla="*/ 93662 h 182562"/>
                <a:gd name="connsiteX2" fmla="*/ 201613 w 201613"/>
                <a:gd name="connsiteY2" fmla="*/ 182562 h 182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1613" h="182562">
                  <a:moveTo>
                    <a:pt x="0" y="0"/>
                  </a:moveTo>
                  <a:cubicBezTo>
                    <a:pt x="40349" y="31617"/>
                    <a:pt x="80698" y="63235"/>
                    <a:pt x="114300" y="93662"/>
                  </a:cubicBezTo>
                  <a:cubicBezTo>
                    <a:pt x="147902" y="124089"/>
                    <a:pt x="174757" y="153325"/>
                    <a:pt x="201613" y="18256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5" name="フリーフォーム: 図形 654">
              <a:extLst>
                <a:ext uri="{FF2B5EF4-FFF2-40B4-BE49-F238E27FC236}">
                  <a16:creationId xmlns:a16="http://schemas.microsoft.com/office/drawing/2014/main" id="{660B74B0-3B01-40C1-AC3B-250EDBA3548F}"/>
                </a:ext>
              </a:extLst>
            </p:cNvPr>
            <p:cNvSpPr/>
            <p:nvPr/>
          </p:nvSpPr>
          <p:spPr>
            <a:xfrm>
              <a:off x="7323138" y="3533403"/>
              <a:ext cx="141287" cy="46410"/>
            </a:xfrm>
            <a:custGeom>
              <a:avLst/>
              <a:gdLst>
                <a:gd name="connsiteX0" fmla="*/ 141287 w 141287"/>
                <a:gd name="connsiteY0" fmla="*/ 372 h 46410"/>
                <a:gd name="connsiteX1" fmla="*/ 68262 w 141287"/>
                <a:gd name="connsiteY1" fmla="*/ 6722 h 46410"/>
                <a:gd name="connsiteX2" fmla="*/ 0 w 141287"/>
                <a:gd name="connsiteY2" fmla="*/ 46410 h 46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287" h="46410">
                  <a:moveTo>
                    <a:pt x="141287" y="372"/>
                  </a:moveTo>
                  <a:cubicBezTo>
                    <a:pt x="116548" y="-290"/>
                    <a:pt x="91810" y="-951"/>
                    <a:pt x="68262" y="6722"/>
                  </a:cubicBezTo>
                  <a:cubicBezTo>
                    <a:pt x="44714" y="14395"/>
                    <a:pt x="22357" y="30402"/>
                    <a:pt x="0" y="4641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6" name="フリーフォーム: 図形 655">
              <a:extLst>
                <a:ext uri="{FF2B5EF4-FFF2-40B4-BE49-F238E27FC236}">
                  <a16:creationId xmlns:a16="http://schemas.microsoft.com/office/drawing/2014/main" id="{508CE4B8-964A-4153-AFE8-AF71EBC76A27}"/>
                </a:ext>
              </a:extLst>
            </p:cNvPr>
            <p:cNvSpPr/>
            <p:nvPr/>
          </p:nvSpPr>
          <p:spPr>
            <a:xfrm>
              <a:off x="7302500" y="3509963"/>
              <a:ext cx="150813" cy="61912"/>
            </a:xfrm>
            <a:custGeom>
              <a:avLst/>
              <a:gdLst>
                <a:gd name="connsiteX0" fmla="*/ 150813 w 150813"/>
                <a:gd name="connsiteY0" fmla="*/ 0 h 61912"/>
                <a:gd name="connsiteX1" fmla="*/ 88900 w 150813"/>
                <a:gd name="connsiteY1" fmla="*/ 11112 h 61912"/>
                <a:gd name="connsiteX2" fmla="*/ 31750 w 150813"/>
                <a:gd name="connsiteY2" fmla="*/ 31750 h 61912"/>
                <a:gd name="connsiteX3" fmla="*/ 0 w 150813"/>
                <a:gd name="connsiteY3" fmla="*/ 61912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813" h="61912">
                  <a:moveTo>
                    <a:pt x="150813" y="0"/>
                  </a:moveTo>
                  <a:cubicBezTo>
                    <a:pt x="129778" y="2910"/>
                    <a:pt x="108744" y="5820"/>
                    <a:pt x="88900" y="11112"/>
                  </a:cubicBezTo>
                  <a:cubicBezTo>
                    <a:pt x="69056" y="16404"/>
                    <a:pt x="46567" y="23283"/>
                    <a:pt x="31750" y="31750"/>
                  </a:cubicBezTo>
                  <a:cubicBezTo>
                    <a:pt x="16933" y="40217"/>
                    <a:pt x="8466" y="51064"/>
                    <a:pt x="0" y="619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7" name="フリーフォーム: 図形 656">
              <a:extLst>
                <a:ext uri="{FF2B5EF4-FFF2-40B4-BE49-F238E27FC236}">
                  <a16:creationId xmlns:a16="http://schemas.microsoft.com/office/drawing/2014/main" id="{5975A2B1-26D1-4C2D-BB51-A1BD6C79A562}"/>
                </a:ext>
              </a:extLst>
            </p:cNvPr>
            <p:cNvSpPr/>
            <p:nvPr/>
          </p:nvSpPr>
          <p:spPr>
            <a:xfrm>
              <a:off x="7502525" y="3333750"/>
              <a:ext cx="69850" cy="333375"/>
            </a:xfrm>
            <a:custGeom>
              <a:avLst/>
              <a:gdLst>
                <a:gd name="connsiteX0" fmla="*/ 0 w 69850"/>
                <a:gd name="connsiteY0" fmla="*/ 0 h 333375"/>
                <a:gd name="connsiteX1" fmla="*/ 28575 w 69850"/>
                <a:gd name="connsiteY1" fmla="*/ 80963 h 333375"/>
                <a:gd name="connsiteX2" fmla="*/ 52388 w 69850"/>
                <a:gd name="connsiteY2" fmla="*/ 198438 h 333375"/>
                <a:gd name="connsiteX3" fmla="*/ 69850 w 69850"/>
                <a:gd name="connsiteY3" fmla="*/ 333375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850" h="333375">
                  <a:moveTo>
                    <a:pt x="0" y="0"/>
                  </a:moveTo>
                  <a:cubicBezTo>
                    <a:pt x="9922" y="23945"/>
                    <a:pt x="19844" y="47890"/>
                    <a:pt x="28575" y="80963"/>
                  </a:cubicBezTo>
                  <a:cubicBezTo>
                    <a:pt x="37306" y="114036"/>
                    <a:pt x="45509" y="156369"/>
                    <a:pt x="52388" y="198438"/>
                  </a:cubicBezTo>
                  <a:cubicBezTo>
                    <a:pt x="59267" y="240507"/>
                    <a:pt x="64558" y="286941"/>
                    <a:pt x="69850" y="3333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8" name="フリーフォーム: 図形 657">
              <a:extLst>
                <a:ext uri="{FF2B5EF4-FFF2-40B4-BE49-F238E27FC236}">
                  <a16:creationId xmlns:a16="http://schemas.microsoft.com/office/drawing/2014/main" id="{E7F6A010-725F-40F3-8BC1-8402421568D7}"/>
                </a:ext>
              </a:extLst>
            </p:cNvPr>
            <p:cNvSpPr/>
            <p:nvPr/>
          </p:nvSpPr>
          <p:spPr>
            <a:xfrm>
              <a:off x="7532688" y="3314700"/>
              <a:ext cx="43214" cy="357188"/>
            </a:xfrm>
            <a:custGeom>
              <a:avLst/>
              <a:gdLst>
                <a:gd name="connsiteX0" fmla="*/ 0 w 43214"/>
                <a:gd name="connsiteY0" fmla="*/ 0 h 357188"/>
                <a:gd name="connsiteX1" fmla="*/ 17462 w 43214"/>
                <a:gd name="connsiteY1" fmla="*/ 52388 h 357188"/>
                <a:gd name="connsiteX2" fmla="*/ 39687 w 43214"/>
                <a:gd name="connsiteY2" fmla="*/ 134938 h 357188"/>
                <a:gd name="connsiteX3" fmla="*/ 42862 w 43214"/>
                <a:gd name="connsiteY3" fmla="*/ 357188 h 35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214" h="357188">
                  <a:moveTo>
                    <a:pt x="0" y="0"/>
                  </a:moveTo>
                  <a:cubicBezTo>
                    <a:pt x="5424" y="14949"/>
                    <a:pt x="10848" y="29898"/>
                    <a:pt x="17462" y="52388"/>
                  </a:cubicBezTo>
                  <a:cubicBezTo>
                    <a:pt x="24077" y="74878"/>
                    <a:pt x="35454" y="84138"/>
                    <a:pt x="39687" y="134938"/>
                  </a:cubicBezTo>
                  <a:cubicBezTo>
                    <a:pt x="43920" y="185738"/>
                    <a:pt x="43391" y="271463"/>
                    <a:pt x="42862" y="3571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9" name="フリーフォーム: 図形 658">
              <a:extLst>
                <a:ext uri="{FF2B5EF4-FFF2-40B4-BE49-F238E27FC236}">
                  <a16:creationId xmlns:a16="http://schemas.microsoft.com/office/drawing/2014/main" id="{CE5DCC3E-D2B0-467F-A419-EDD69D034306}"/>
                </a:ext>
              </a:extLst>
            </p:cNvPr>
            <p:cNvSpPr/>
            <p:nvPr/>
          </p:nvSpPr>
          <p:spPr>
            <a:xfrm>
              <a:off x="7680325" y="3549650"/>
              <a:ext cx="58738" cy="214313"/>
            </a:xfrm>
            <a:custGeom>
              <a:avLst/>
              <a:gdLst>
                <a:gd name="connsiteX0" fmla="*/ 0 w 58738"/>
                <a:gd name="connsiteY0" fmla="*/ 0 h 214313"/>
                <a:gd name="connsiteX1" fmla="*/ 30163 w 58738"/>
                <a:gd name="connsiteY1" fmla="*/ 74613 h 214313"/>
                <a:gd name="connsiteX2" fmla="*/ 58738 w 58738"/>
                <a:gd name="connsiteY2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38" h="214313">
                  <a:moveTo>
                    <a:pt x="0" y="0"/>
                  </a:moveTo>
                  <a:cubicBezTo>
                    <a:pt x="10186" y="19447"/>
                    <a:pt x="20373" y="38894"/>
                    <a:pt x="30163" y="74613"/>
                  </a:cubicBezTo>
                  <a:cubicBezTo>
                    <a:pt x="39953" y="110332"/>
                    <a:pt x="49345" y="162322"/>
                    <a:pt x="58738" y="2143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0" name="フリーフォーム: 図形 659">
              <a:extLst>
                <a:ext uri="{FF2B5EF4-FFF2-40B4-BE49-F238E27FC236}">
                  <a16:creationId xmlns:a16="http://schemas.microsoft.com/office/drawing/2014/main" id="{A023CA16-1284-4541-BB16-B930B731BD05}"/>
                </a:ext>
              </a:extLst>
            </p:cNvPr>
            <p:cNvSpPr/>
            <p:nvPr/>
          </p:nvSpPr>
          <p:spPr>
            <a:xfrm>
              <a:off x="7681913" y="3549650"/>
              <a:ext cx="69850" cy="209550"/>
            </a:xfrm>
            <a:custGeom>
              <a:avLst/>
              <a:gdLst>
                <a:gd name="connsiteX0" fmla="*/ 0 w 69850"/>
                <a:gd name="connsiteY0" fmla="*/ 0 h 209550"/>
                <a:gd name="connsiteX1" fmla="*/ 44450 w 69850"/>
                <a:gd name="connsiteY1" fmla="*/ 34925 h 209550"/>
                <a:gd name="connsiteX2" fmla="*/ 69850 w 69850"/>
                <a:gd name="connsiteY2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" h="209550">
                  <a:moveTo>
                    <a:pt x="0" y="0"/>
                  </a:moveTo>
                  <a:cubicBezTo>
                    <a:pt x="16404" y="0"/>
                    <a:pt x="32808" y="0"/>
                    <a:pt x="44450" y="34925"/>
                  </a:cubicBezTo>
                  <a:cubicBezTo>
                    <a:pt x="56092" y="69850"/>
                    <a:pt x="62971" y="139700"/>
                    <a:pt x="69850" y="2095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1" name="フリーフォーム: 図形 660">
              <a:extLst>
                <a:ext uri="{FF2B5EF4-FFF2-40B4-BE49-F238E27FC236}">
                  <a16:creationId xmlns:a16="http://schemas.microsoft.com/office/drawing/2014/main" id="{966994E4-9FE8-4ADD-8FD4-081F37ACBC9F}"/>
                </a:ext>
              </a:extLst>
            </p:cNvPr>
            <p:cNvSpPr/>
            <p:nvPr/>
          </p:nvSpPr>
          <p:spPr>
            <a:xfrm>
              <a:off x="7600950" y="3517900"/>
              <a:ext cx="95644" cy="269875"/>
            </a:xfrm>
            <a:custGeom>
              <a:avLst/>
              <a:gdLst>
                <a:gd name="connsiteX0" fmla="*/ 0 w 95644"/>
                <a:gd name="connsiteY0" fmla="*/ 0 h 269875"/>
                <a:gd name="connsiteX1" fmla="*/ 39688 w 95644"/>
                <a:gd name="connsiteY1" fmla="*/ 74613 h 269875"/>
                <a:gd name="connsiteX2" fmla="*/ 84138 w 95644"/>
                <a:gd name="connsiteY2" fmla="*/ 182563 h 269875"/>
                <a:gd name="connsiteX3" fmla="*/ 95250 w 95644"/>
                <a:gd name="connsiteY3" fmla="*/ 215900 h 269875"/>
                <a:gd name="connsiteX4" fmla="*/ 92075 w 95644"/>
                <a:gd name="connsiteY4" fmla="*/ 269875 h 26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44" h="269875">
                  <a:moveTo>
                    <a:pt x="0" y="0"/>
                  </a:moveTo>
                  <a:cubicBezTo>
                    <a:pt x="12832" y="22093"/>
                    <a:pt x="25665" y="44186"/>
                    <a:pt x="39688" y="74613"/>
                  </a:cubicBezTo>
                  <a:cubicBezTo>
                    <a:pt x="53711" y="105040"/>
                    <a:pt x="74878" y="159015"/>
                    <a:pt x="84138" y="182563"/>
                  </a:cubicBezTo>
                  <a:cubicBezTo>
                    <a:pt x="93398" y="206111"/>
                    <a:pt x="93927" y="201348"/>
                    <a:pt x="95250" y="215900"/>
                  </a:cubicBezTo>
                  <a:cubicBezTo>
                    <a:pt x="96573" y="230452"/>
                    <a:pt x="94324" y="250163"/>
                    <a:pt x="92075" y="2698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2" name="フリーフォーム: 図形 661">
              <a:extLst>
                <a:ext uri="{FF2B5EF4-FFF2-40B4-BE49-F238E27FC236}">
                  <a16:creationId xmlns:a16="http://schemas.microsoft.com/office/drawing/2014/main" id="{ACF2E113-E7A5-4936-8AF1-352200044FD5}"/>
                </a:ext>
              </a:extLst>
            </p:cNvPr>
            <p:cNvSpPr/>
            <p:nvPr/>
          </p:nvSpPr>
          <p:spPr>
            <a:xfrm>
              <a:off x="5646738" y="3571875"/>
              <a:ext cx="190500" cy="96838"/>
            </a:xfrm>
            <a:custGeom>
              <a:avLst/>
              <a:gdLst>
                <a:gd name="connsiteX0" fmla="*/ 190500 w 190500"/>
                <a:gd name="connsiteY0" fmla="*/ 0 h 96838"/>
                <a:gd name="connsiteX1" fmla="*/ 136525 w 190500"/>
                <a:gd name="connsiteY1" fmla="*/ 49213 h 96838"/>
                <a:gd name="connsiteX2" fmla="*/ 0 w 190500"/>
                <a:gd name="connsiteY2" fmla="*/ 96838 h 9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500" h="96838">
                  <a:moveTo>
                    <a:pt x="190500" y="0"/>
                  </a:moveTo>
                  <a:cubicBezTo>
                    <a:pt x="179387" y="16536"/>
                    <a:pt x="168275" y="33073"/>
                    <a:pt x="136525" y="49213"/>
                  </a:cubicBezTo>
                  <a:cubicBezTo>
                    <a:pt x="104775" y="65353"/>
                    <a:pt x="0" y="96838"/>
                    <a:pt x="0" y="9683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3" name="フリーフォーム: 図形 662">
              <a:extLst>
                <a:ext uri="{FF2B5EF4-FFF2-40B4-BE49-F238E27FC236}">
                  <a16:creationId xmlns:a16="http://schemas.microsoft.com/office/drawing/2014/main" id="{F114C61F-DD8C-45D3-A9CB-360058AE08B4}"/>
                </a:ext>
              </a:extLst>
            </p:cNvPr>
            <p:cNvSpPr/>
            <p:nvPr/>
          </p:nvSpPr>
          <p:spPr>
            <a:xfrm>
              <a:off x="5732463" y="2828925"/>
              <a:ext cx="146050" cy="344488"/>
            </a:xfrm>
            <a:custGeom>
              <a:avLst/>
              <a:gdLst>
                <a:gd name="connsiteX0" fmla="*/ 0 w 146050"/>
                <a:gd name="connsiteY0" fmla="*/ 0 h 344488"/>
                <a:gd name="connsiteX1" fmla="*/ 101600 w 146050"/>
                <a:gd name="connsiteY1" fmla="*/ 153988 h 344488"/>
                <a:gd name="connsiteX2" fmla="*/ 146050 w 146050"/>
                <a:gd name="connsiteY2" fmla="*/ 344488 h 34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050" h="344488">
                  <a:moveTo>
                    <a:pt x="0" y="0"/>
                  </a:moveTo>
                  <a:cubicBezTo>
                    <a:pt x="38629" y="48286"/>
                    <a:pt x="77258" y="96573"/>
                    <a:pt x="101600" y="153988"/>
                  </a:cubicBezTo>
                  <a:cubicBezTo>
                    <a:pt x="125942" y="211403"/>
                    <a:pt x="135996" y="277945"/>
                    <a:pt x="146050" y="3444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4" name="フリーフォーム: 図形 663">
              <a:extLst>
                <a:ext uri="{FF2B5EF4-FFF2-40B4-BE49-F238E27FC236}">
                  <a16:creationId xmlns:a16="http://schemas.microsoft.com/office/drawing/2014/main" id="{EC7791EA-E7EA-4DCC-8643-C5944581F26E}"/>
                </a:ext>
              </a:extLst>
            </p:cNvPr>
            <p:cNvSpPr/>
            <p:nvPr/>
          </p:nvSpPr>
          <p:spPr>
            <a:xfrm>
              <a:off x="5487988" y="3533775"/>
              <a:ext cx="206375" cy="85725"/>
            </a:xfrm>
            <a:custGeom>
              <a:avLst/>
              <a:gdLst>
                <a:gd name="connsiteX0" fmla="*/ 206375 w 206375"/>
                <a:gd name="connsiteY0" fmla="*/ 0 h 85725"/>
                <a:gd name="connsiteX1" fmla="*/ 136525 w 206375"/>
                <a:gd name="connsiteY1" fmla="*/ 50800 h 85725"/>
                <a:gd name="connsiteX2" fmla="*/ 0 w 206375"/>
                <a:gd name="connsiteY2" fmla="*/ 8572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375" h="85725">
                  <a:moveTo>
                    <a:pt x="206375" y="0"/>
                  </a:moveTo>
                  <a:cubicBezTo>
                    <a:pt x="188648" y="18256"/>
                    <a:pt x="170921" y="36513"/>
                    <a:pt x="136525" y="50800"/>
                  </a:cubicBezTo>
                  <a:cubicBezTo>
                    <a:pt x="102129" y="65088"/>
                    <a:pt x="51064" y="75406"/>
                    <a:pt x="0" y="857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5" name="フリーフォーム: 図形 664">
              <a:extLst>
                <a:ext uri="{FF2B5EF4-FFF2-40B4-BE49-F238E27FC236}">
                  <a16:creationId xmlns:a16="http://schemas.microsoft.com/office/drawing/2014/main" id="{3A362B83-98B1-4287-86AF-2F3DF691DD8D}"/>
                </a:ext>
              </a:extLst>
            </p:cNvPr>
            <p:cNvSpPr/>
            <p:nvPr/>
          </p:nvSpPr>
          <p:spPr>
            <a:xfrm>
              <a:off x="5740400" y="2997200"/>
              <a:ext cx="49802" cy="131763"/>
            </a:xfrm>
            <a:custGeom>
              <a:avLst/>
              <a:gdLst>
                <a:gd name="connsiteX0" fmla="*/ 49213 w 49802"/>
                <a:gd name="connsiteY0" fmla="*/ 0 h 131763"/>
                <a:gd name="connsiteX1" fmla="*/ 42863 w 49802"/>
                <a:gd name="connsiteY1" fmla="*/ 68263 h 131763"/>
                <a:gd name="connsiteX2" fmla="*/ 0 w 49802"/>
                <a:gd name="connsiteY2" fmla="*/ 131763 h 13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802" h="131763">
                  <a:moveTo>
                    <a:pt x="49213" y="0"/>
                  </a:moveTo>
                  <a:cubicBezTo>
                    <a:pt x="50139" y="23151"/>
                    <a:pt x="51065" y="46303"/>
                    <a:pt x="42863" y="68263"/>
                  </a:cubicBezTo>
                  <a:cubicBezTo>
                    <a:pt x="34661" y="90224"/>
                    <a:pt x="17330" y="110993"/>
                    <a:pt x="0" y="13176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6" name="フリーフォーム: 図形 665">
              <a:extLst>
                <a:ext uri="{FF2B5EF4-FFF2-40B4-BE49-F238E27FC236}">
                  <a16:creationId xmlns:a16="http://schemas.microsoft.com/office/drawing/2014/main" id="{554847C5-6419-439A-B6E8-8A2A84972B4D}"/>
                </a:ext>
              </a:extLst>
            </p:cNvPr>
            <p:cNvSpPr/>
            <p:nvPr/>
          </p:nvSpPr>
          <p:spPr>
            <a:xfrm>
              <a:off x="5440363" y="3490913"/>
              <a:ext cx="112712" cy="47423"/>
            </a:xfrm>
            <a:custGeom>
              <a:avLst/>
              <a:gdLst>
                <a:gd name="connsiteX0" fmla="*/ 112712 w 112712"/>
                <a:gd name="connsiteY0" fmla="*/ 0 h 47423"/>
                <a:gd name="connsiteX1" fmla="*/ 44450 w 112712"/>
                <a:gd name="connsiteY1" fmla="*/ 44450 h 47423"/>
                <a:gd name="connsiteX2" fmla="*/ 0 w 112712"/>
                <a:gd name="connsiteY2" fmla="*/ 39687 h 47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712" h="47423">
                  <a:moveTo>
                    <a:pt x="112712" y="0"/>
                  </a:moveTo>
                  <a:cubicBezTo>
                    <a:pt x="87973" y="18918"/>
                    <a:pt x="63235" y="37836"/>
                    <a:pt x="44450" y="44450"/>
                  </a:cubicBezTo>
                  <a:cubicBezTo>
                    <a:pt x="25665" y="51064"/>
                    <a:pt x="12832" y="45375"/>
                    <a:pt x="0" y="396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7" name="フリーフォーム: 図形 666">
              <a:extLst>
                <a:ext uri="{FF2B5EF4-FFF2-40B4-BE49-F238E27FC236}">
                  <a16:creationId xmlns:a16="http://schemas.microsoft.com/office/drawing/2014/main" id="{34B070E3-658C-43DF-828C-10791BF12CE8}"/>
                </a:ext>
              </a:extLst>
            </p:cNvPr>
            <p:cNvSpPr/>
            <p:nvPr/>
          </p:nvSpPr>
          <p:spPr>
            <a:xfrm>
              <a:off x="5961063" y="3668713"/>
              <a:ext cx="144462" cy="88900"/>
            </a:xfrm>
            <a:custGeom>
              <a:avLst/>
              <a:gdLst>
                <a:gd name="connsiteX0" fmla="*/ 144462 w 144462"/>
                <a:gd name="connsiteY0" fmla="*/ 0 h 88900"/>
                <a:gd name="connsiteX1" fmla="*/ 88900 w 144462"/>
                <a:gd name="connsiteY1" fmla="*/ 42862 h 88900"/>
                <a:gd name="connsiteX2" fmla="*/ 0 w 144462"/>
                <a:gd name="connsiteY2" fmla="*/ 88900 h 8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462" h="88900">
                  <a:moveTo>
                    <a:pt x="144462" y="0"/>
                  </a:moveTo>
                  <a:cubicBezTo>
                    <a:pt x="128719" y="14022"/>
                    <a:pt x="112977" y="28045"/>
                    <a:pt x="88900" y="42862"/>
                  </a:cubicBezTo>
                  <a:cubicBezTo>
                    <a:pt x="64823" y="57679"/>
                    <a:pt x="32411" y="73289"/>
                    <a:pt x="0" y="889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8" name="フリーフォーム: 図形 667">
              <a:extLst>
                <a:ext uri="{FF2B5EF4-FFF2-40B4-BE49-F238E27FC236}">
                  <a16:creationId xmlns:a16="http://schemas.microsoft.com/office/drawing/2014/main" id="{FB6C2A25-A033-491B-B4F0-6B4DC7408E00}"/>
                </a:ext>
              </a:extLst>
            </p:cNvPr>
            <p:cNvSpPr/>
            <p:nvPr/>
          </p:nvSpPr>
          <p:spPr>
            <a:xfrm>
              <a:off x="6213475" y="3713163"/>
              <a:ext cx="138113" cy="92652"/>
            </a:xfrm>
            <a:custGeom>
              <a:avLst/>
              <a:gdLst>
                <a:gd name="connsiteX0" fmla="*/ 138113 w 138113"/>
                <a:gd name="connsiteY0" fmla="*/ 0 h 92652"/>
                <a:gd name="connsiteX1" fmla="*/ 42863 w 138113"/>
                <a:gd name="connsiteY1" fmla="*/ 90487 h 92652"/>
                <a:gd name="connsiteX2" fmla="*/ 0 w 138113"/>
                <a:gd name="connsiteY2" fmla="*/ 55562 h 92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113" h="92652">
                  <a:moveTo>
                    <a:pt x="138113" y="0"/>
                  </a:moveTo>
                  <a:cubicBezTo>
                    <a:pt x="101997" y="40613"/>
                    <a:pt x="65882" y="81227"/>
                    <a:pt x="42863" y="90487"/>
                  </a:cubicBezTo>
                  <a:cubicBezTo>
                    <a:pt x="19844" y="99747"/>
                    <a:pt x="9922" y="77654"/>
                    <a:pt x="0" y="5556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9" name="フリーフォーム: 図形 668">
              <a:extLst>
                <a:ext uri="{FF2B5EF4-FFF2-40B4-BE49-F238E27FC236}">
                  <a16:creationId xmlns:a16="http://schemas.microsoft.com/office/drawing/2014/main" id="{947149A4-370A-48AE-8D3A-CD62A8DED159}"/>
                </a:ext>
              </a:extLst>
            </p:cNvPr>
            <p:cNvSpPr/>
            <p:nvPr/>
          </p:nvSpPr>
          <p:spPr>
            <a:xfrm>
              <a:off x="6102350" y="3727450"/>
              <a:ext cx="177800" cy="42863"/>
            </a:xfrm>
            <a:custGeom>
              <a:avLst/>
              <a:gdLst>
                <a:gd name="connsiteX0" fmla="*/ 0 w 177800"/>
                <a:gd name="connsiteY0" fmla="*/ 42863 h 42863"/>
                <a:gd name="connsiteX1" fmla="*/ 111125 w 177800"/>
                <a:gd name="connsiteY1" fmla="*/ 23813 h 42863"/>
                <a:gd name="connsiteX2" fmla="*/ 177800 w 177800"/>
                <a:gd name="connsiteY2" fmla="*/ 0 h 42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7800" h="42863">
                  <a:moveTo>
                    <a:pt x="0" y="42863"/>
                  </a:moveTo>
                  <a:cubicBezTo>
                    <a:pt x="40746" y="36910"/>
                    <a:pt x="81492" y="30957"/>
                    <a:pt x="111125" y="23813"/>
                  </a:cubicBezTo>
                  <a:cubicBezTo>
                    <a:pt x="140758" y="16669"/>
                    <a:pt x="159279" y="8334"/>
                    <a:pt x="177800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0" name="フリーフォーム: 図形 669">
              <a:extLst>
                <a:ext uri="{FF2B5EF4-FFF2-40B4-BE49-F238E27FC236}">
                  <a16:creationId xmlns:a16="http://schemas.microsoft.com/office/drawing/2014/main" id="{A5B5129A-EA3F-4A90-BABC-E31ADD54FB88}"/>
                </a:ext>
              </a:extLst>
            </p:cNvPr>
            <p:cNvSpPr/>
            <p:nvPr/>
          </p:nvSpPr>
          <p:spPr>
            <a:xfrm>
              <a:off x="6122988" y="3721100"/>
              <a:ext cx="212725" cy="116139"/>
            </a:xfrm>
            <a:custGeom>
              <a:avLst/>
              <a:gdLst>
                <a:gd name="connsiteX0" fmla="*/ 0 w 212725"/>
                <a:gd name="connsiteY0" fmla="*/ 53975 h 116139"/>
                <a:gd name="connsiteX1" fmla="*/ 79375 w 212725"/>
                <a:gd name="connsiteY1" fmla="*/ 104775 h 116139"/>
                <a:gd name="connsiteX2" fmla="*/ 125412 w 212725"/>
                <a:gd name="connsiteY2" fmla="*/ 114300 h 116139"/>
                <a:gd name="connsiteX3" fmla="*/ 180975 w 212725"/>
                <a:gd name="connsiteY3" fmla="*/ 77788 h 116139"/>
                <a:gd name="connsiteX4" fmla="*/ 212725 w 212725"/>
                <a:gd name="connsiteY4" fmla="*/ 0 h 11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725" h="116139">
                  <a:moveTo>
                    <a:pt x="0" y="53975"/>
                  </a:moveTo>
                  <a:cubicBezTo>
                    <a:pt x="29236" y="74348"/>
                    <a:pt x="58473" y="94721"/>
                    <a:pt x="79375" y="104775"/>
                  </a:cubicBezTo>
                  <a:cubicBezTo>
                    <a:pt x="100277" y="114829"/>
                    <a:pt x="108479" y="118798"/>
                    <a:pt x="125412" y="114300"/>
                  </a:cubicBezTo>
                  <a:cubicBezTo>
                    <a:pt x="142345" y="109802"/>
                    <a:pt x="166423" y="96838"/>
                    <a:pt x="180975" y="77788"/>
                  </a:cubicBezTo>
                  <a:cubicBezTo>
                    <a:pt x="195527" y="58738"/>
                    <a:pt x="202406" y="13229"/>
                    <a:pt x="212725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1" name="フリーフォーム: 図形 670">
              <a:extLst>
                <a:ext uri="{FF2B5EF4-FFF2-40B4-BE49-F238E27FC236}">
                  <a16:creationId xmlns:a16="http://schemas.microsoft.com/office/drawing/2014/main" id="{131EAA97-5EEE-48D2-921D-CA5E8AEDDA02}"/>
                </a:ext>
              </a:extLst>
            </p:cNvPr>
            <p:cNvSpPr/>
            <p:nvPr/>
          </p:nvSpPr>
          <p:spPr>
            <a:xfrm>
              <a:off x="6426200" y="3751263"/>
              <a:ext cx="100013" cy="141287"/>
            </a:xfrm>
            <a:custGeom>
              <a:avLst/>
              <a:gdLst>
                <a:gd name="connsiteX0" fmla="*/ 100013 w 100013"/>
                <a:gd name="connsiteY0" fmla="*/ 0 h 141287"/>
                <a:gd name="connsiteX1" fmla="*/ 50800 w 100013"/>
                <a:gd name="connsiteY1" fmla="*/ 98425 h 141287"/>
                <a:gd name="connsiteX2" fmla="*/ 0 w 100013"/>
                <a:gd name="connsiteY2" fmla="*/ 141287 h 141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13" h="141287">
                  <a:moveTo>
                    <a:pt x="100013" y="0"/>
                  </a:moveTo>
                  <a:cubicBezTo>
                    <a:pt x="83741" y="37438"/>
                    <a:pt x="67469" y="74877"/>
                    <a:pt x="50800" y="98425"/>
                  </a:cubicBezTo>
                  <a:cubicBezTo>
                    <a:pt x="34131" y="121973"/>
                    <a:pt x="17065" y="131630"/>
                    <a:pt x="0" y="1412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2" name="フリーフォーム: 図形 671">
              <a:extLst>
                <a:ext uri="{FF2B5EF4-FFF2-40B4-BE49-F238E27FC236}">
                  <a16:creationId xmlns:a16="http://schemas.microsoft.com/office/drawing/2014/main" id="{DECDD7D3-207B-4E45-BD0D-CB9F639CF406}"/>
                </a:ext>
              </a:extLst>
            </p:cNvPr>
            <p:cNvSpPr/>
            <p:nvPr/>
          </p:nvSpPr>
          <p:spPr>
            <a:xfrm>
              <a:off x="6137275" y="3814763"/>
              <a:ext cx="201613" cy="166687"/>
            </a:xfrm>
            <a:custGeom>
              <a:avLst/>
              <a:gdLst>
                <a:gd name="connsiteX0" fmla="*/ 0 w 201613"/>
                <a:gd name="connsiteY0" fmla="*/ 0 h 166687"/>
                <a:gd name="connsiteX1" fmla="*/ 88900 w 201613"/>
                <a:gd name="connsiteY1" fmla="*/ 100012 h 166687"/>
                <a:gd name="connsiteX2" fmla="*/ 201613 w 201613"/>
                <a:gd name="connsiteY2" fmla="*/ 166687 h 16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1613" h="166687">
                  <a:moveTo>
                    <a:pt x="0" y="0"/>
                  </a:moveTo>
                  <a:cubicBezTo>
                    <a:pt x="27649" y="36115"/>
                    <a:pt x="55298" y="72231"/>
                    <a:pt x="88900" y="100012"/>
                  </a:cubicBezTo>
                  <a:cubicBezTo>
                    <a:pt x="122502" y="127793"/>
                    <a:pt x="180711" y="154252"/>
                    <a:pt x="201613" y="1666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3" name="フリーフォーム: 図形 672">
              <a:extLst>
                <a:ext uri="{FF2B5EF4-FFF2-40B4-BE49-F238E27FC236}">
                  <a16:creationId xmlns:a16="http://schemas.microsoft.com/office/drawing/2014/main" id="{32A19623-9F43-44F9-9987-A94615B6C5C1}"/>
                </a:ext>
              </a:extLst>
            </p:cNvPr>
            <p:cNvSpPr/>
            <p:nvPr/>
          </p:nvSpPr>
          <p:spPr>
            <a:xfrm>
              <a:off x="6338888" y="3776663"/>
              <a:ext cx="257175" cy="181297"/>
            </a:xfrm>
            <a:custGeom>
              <a:avLst/>
              <a:gdLst>
                <a:gd name="connsiteX0" fmla="*/ 257175 w 257175"/>
                <a:gd name="connsiteY0" fmla="*/ 0 h 181297"/>
                <a:gd name="connsiteX1" fmla="*/ 212725 w 257175"/>
                <a:gd name="connsiteY1" fmla="*/ 76200 h 181297"/>
                <a:gd name="connsiteX2" fmla="*/ 109537 w 257175"/>
                <a:gd name="connsiteY2" fmla="*/ 179387 h 181297"/>
                <a:gd name="connsiteX3" fmla="*/ 0 w 257175"/>
                <a:gd name="connsiteY3" fmla="*/ 133350 h 18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181297">
                  <a:moveTo>
                    <a:pt x="257175" y="0"/>
                  </a:moveTo>
                  <a:cubicBezTo>
                    <a:pt x="247253" y="23151"/>
                    <a:pt x="237331" y="46302"/>
                    <a:pt x="212725" y="76200"/>
                  </a:cubicBezTo>
                  <a:cubicBezTo>
                    <a:pt x="188119" y="106098"/>
                    <a:pt x="144991" y="169862"/>
                    <a:pt x="109537" y="179387"/>
                  </a:cubicBezTo>
                  <a:cubicBezTo>
                    <a:pt x="74083" y="188912"/>
                    <a:pt x="37041" y="161131"/>
                    <a:pt x="0" y="1333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4" name="フリーフォーム: 図形 673">
              <a:extLst>
                <a:ext uri="{FF2B5EF4-FFF2-40B4-BE49-F238E27FC236}">
                  <a16:creationId xmlns:a16="http://schemas.microsoft.com/office/drawing/2014/main" id="{F4FA40E6-F553-4081-A072-B15C0CD676F9}"/>
                </a:ext>
              </a:extLst>
            </p:cNvPr>
            <p:cNvSpPr/>
            <p:nvPr/>
          </p:nvSpPr>
          <p:spPr>
            <a:xfrm>
              <a:off x="6351588" y="3789363"/>
              <a:ext cx="147637" cy="98425"/>
            </a:xfrm>
            <a:custGeom>
              <a:avLst/>
              <a:gdLst>
                <a:gd name="connsiteX0" fmla="*/ 147637 w 147637"/>
                <a:gd name="connsiteY0" fmla="*/ 0 h 98425"/>
                <a:gd name="connsiteX1" fmla="*/ 93662 w 147637"/>
                <a:gd name="connsiteY1" fmla="*/ 53975 h 98425"/>
                <a:gd name="connsiteX2" fmla="*/ 33337 w 147637"/>
                <a:gd name="connsiteY2" fmla="*/ 87312 h 98425"/>
                <a:gd name="connsiteX3" fmla="*/ 0 w 147637"/>
                <a:gd name="connsiteY3" fmla="*/ 98425 h 98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637" h="98425">
                  <a:moveTo>
                    <a:pt x="147637" y="0"/>
                  </a:moveTo>
                  <a:cubicBezTo>
                    <a:pt x="130174" y="19711"/>
                    <a:pt x="112712" y="39423"/>
                    <a:pt x="93662" y="53975"/>
                  </a:cubicBezTo>
                  <a:cubicBezTo>
                    <a:pt x="74612" y="68527"/>
                    <a:pt x="48947" y="79904"/>
                    <a:pt x="33337" y="87312"/>
                  </a:cubicBezTo>
                  <a:cubicBezTo>
                    <a:pt x="17727" y="94720"/>
                    <a:pt x="8863" y="96572"/>
                    <a:pt x="0" y="984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5" name="フリーフォーム: 図形 674">
              <a:extLst>
                <a:ext uri="{FF2B5EF4-FFF2-40B4-BE49-F238E27FC236}">
                  <a16:creationId xmlns:a16="http://schemas.microsoft.com/office/drawing/2014/main" id="{9FF20988-72ED-46E8-B3AA-1B6B3362F4BB}"/>
                </a:ext>
              </a:extLst>
            </p:cNvPr>
            <p:cNvSpPr/>
            <p:nvPr/>
          </p:nvSpPr>
          <p:spPr>
            <a:xfrm>
              <a:off x="6392863" y="4103277"/>
              <a:ext cx="130175" cy="189323"/>
            </a:xfrm>
            <a:custGeom>
              <a:avLst/>
              <a:gdLst>
                <a:gd name="connsiteX0" fmla="*/ 0 w 130175"/>
                <a:gd name="connsiteY0" fmla="*/ 48036 h 189323"/>
                <a:gd name="connsiteX1" fmla="*/ 46037 w 130175"/>
                <a:gd name="connsiteY1" fmla="*/ 13111 h 189323"/>
                <a:gd name="connsiteX2" fmla="*/ 92075 w 130175"/>
                <a:gd name="connsiteY2" fmla="*/ 3586 h 189323"/>
                <a:gd name="connsiteX3" fmla="*/ 87312 w 130175"/>
                <a:gd name="connsiteY3" fmla="*/ 70261 h 189323"/>
                <a:gd name="connsiteX4" fmla="*/ 130175 w 130175"/>
                <a:gd name="connsiteY4" fmla="*/ 189323 h 18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75" h="189323">
                  <a:moveTo>
                    <a:pt x="0" y="48036"/>
                  </a:moveTo>
                  <a:cubicBezTo>
                    <a:pt x="15345" y="34277"/>
                    <a:pt x="30691" y="20519"/>
                    <a:pt x="46037" y="13111"/>
                  </a:cubicBezTo>
                  <a:cubicBezTo>
                    <a:pt x="61383" y="5703"/>
                    <a:pt x="85196" y="-5939"/>
                    <a:pt x="92075" y="3586"/>
                  </a:cubicBezTo>
                  <a:cubicBezTo>
                    <a:pt x="98954" y="13111"/>
                    <a:pt x="80962" y="39305"/>
                    <a:pt x="87312" y="70261"/>
                  </a:cubicBezTo>
                  <a:cubicBezTo>
                    <a:pt x="93662" y="101217"/>
                    <a:pt x="120121" y="169479"/>
                    <a:pt x="130175" y="18932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6" name="フリーフォーム: 図形 675">
              <a:extLst>
                <a:ext uri="{FF2B5EF4-FFF2-40B4-BE49-F238E27FC236}">
                  <a16:creationId xmlns:a16="http://schemas.microsoft.com/office/drawing/2014/main" id="{0811831A-B73B-41ED-8FDC-DDE557DA9AA4}"/>
                </a:ext>
              </a:extLst>
            </p:cNvPr>
            <p:cNvSpPr/>
            <p:nvPr/>
          </p:nvSpPr>
          <p:spPr>
            <a:xfrm>
              <a:off x="6392863" y="4154488"/>
              <a:ext cx="125412" cy="139700"/>
            </a:xfrm>
            <a:custGeom>
              <a:avLst/>
              <a:gdLst>
                <a:gd name="connsiteX0" fmla="*/ 0 w 125412"/>
                <a:gd name="connsiteY0" fmla="*/ 0 h 139700"/>
                <a:gd name="connsiteX1" fmla="*/ 125412 w 125412"/>
                <a:gd name="connsiteY1" fmla="*/ 139700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5412" h="139700">
                  <a:moveTo>
                    <a:pt x="0" y="0"/>
                  </a:moveTo>
                  <a:lnTo>
                    <a:pt x="125412" y="139700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7" name="フリーフォーム: 図形 676">
              <a:extLst>
                <a:ext uri="{FF2B5EF4-FFF2-40B4-BE49-F238E27FC236}">
                  <a16:creationId xmlns:a16="http://schemas.microsoft.com/office/drawing/2014/main" id="{B08E85C0-ADDC-4952-9F9F-382122901391}"/>
                </a:ext>
              </a:extLst>
            </p:cNvPr>
            <p:cNvSpPr/>
            <p:nvPr/>
          </p:nvSpPr>
          <p:spPr>
            <a:xfrm>
              <a:off x="6259513" y="4146550"/>
              <a:ext cx="176212" cy="173038"/>
            </a:xfrm>
            <a:custGeom>
              <a:avLst/>
              <a:gdLst>
                <a:gd name="connsiteX0" fmla="*/ 0 w 176212"/>
                <a:gd name="connsiteY0" fmla="*/ 0 h 173038"/>
                <a:gd name="connsiteX1" fmla="*/ 41275 w 176212"/>
                <a:gd name="connsiteY1" fmla="*/ 60325 h 173038"/>
                <a:gd name="connsiteX2" fmla="*/ 176212 w 176212"/>
                <a:gd name="connsiteY2" fmla="*/ 173038 h 17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6212" h="173038">
                  <a:moveTo>
                    <a:pt x="0" y="0"/>
                  </a:moveTo>
                  <a:cubicBezTo>
                    <a:pt x="5953" y="15742"/>
                    <a:pt x="11906" y="31485"/>
                    <a:pt x="41275" y="60325"/>
                  </a:cubicBezTo>
                  <a:cubicBezTo>
                    <a:pt x="70644" y="89165"/>
                    <a:pt x="176212" y="173038"/>
                    <a:pt x="176212" y="17303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8" name="フリーフォーム: 図形 677">
              <a:extLst>
                <a:ext uri="{FF2B5EF4-FFF2-40B4-BE49-F238E27FC236}">
                  <a16:creationId xmlns:a16="http://schemas.microsoft.com/office/drawing/2014/main" id="{C3C5498D-C89D-446A-A5AB-2D7E819A8F29}"/>
                </a:ext>
              </a:extLst>
            </p:cNvPr>
            <p:cNvSpPr/>
            <p:nvPr/>
          </p:nvSpPr>
          <p:spPr>
            <a:xfrm>
              <a:off x="6259513" y="4113213"/>
              <a:ext cx="171450" cy="204787"/>
            </a:xfrm>
            <a:custGeom>
              <a:avLst/>
              <a:gdLst>
                <a:gd name="connsiteX0" fmla="*/ 0 w 171450"/>
                <a:gd name="connsiteY0" fmla="*/ 0 h 204787"/>
                <a:gd name="connsiteX1" fmla="*/ 68262 w 171450"/>
                <a:gd name="connsiteY1" fmla="*/ 87312 h 204787"/>
                <a:gd name="connsiteX2" fmla="*/ 171450 w 171450"/>
                <a:gd name="connsiteY2" fmla="*/ 204787 h 20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450" h="204787">
                  <a:moveTo>
                    <a:pt x="0" y="0"/>
                  </a:moveTo>
                  <a:cubicBezTo>
                    <a:pt x="19843" y="26590"/>
                    <a:pt x="39687" y="53181"/>
                    <a:pt x="68262" y="87312"/>
                  </a:cubicBezTo>
                  <a:cubicBezTo>
                    <a:pt x="96837" y="121443"/>
                    <a:pt x="150812" y="184943"/>
                    <a:pt x="171450" y="2047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9" name="フリーフォーム: 図形 678">
              <a:extLst>
                <a:ext uri="{FF2B5EF4-FFF2-40B4-BE49-F238E27FC236}">
                  <a16:creationId xmlns:a16="http://schemas.microsoft.com/office/drawing/2014/main" id="{A1FA1970-C886-40CB-A683-5521592E9D41}"/>
                </a:ext>
              </a:extLst>
            </p:cNvPr>
            <p:cNvSpPr/>
            <p:nvPr/>
          </p:nvSpPr>
          <p:spPr>
            <a:xfrm>
              <a:off x="6562725" y="4213225"/>
              <a:ext cx="309563" cy="309563"/>
            </a:xfrm>
            <a:custGeom>
              <a:avLst/>
              <a:gdLst>
                <a:gd name="connsiteX0" fmla="*/ 0 w 309563"/>
                <a:gd name="connsiteY0" fmla="*/ 0 h 309563"/>
                <a:gd name="connsiteX1" fmla="*/ 122238 w 309563"/>
                <a:gd name="connsiteY1" fmla="*/ 66675 h 309563"/>
                <a:gd name="connsiteX2" fmla="*/ 212725 w 309563"/>
                <a:gd name="connsiteY2" fmla="*/ 179388 h 309563"/>
                <a:gd name="connsiteX3" fmla="*/ 309563 w 309563"/>
                <a:gd name="connsiteY3" fmla="*/ 309563 h 309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563" h="309563">
                  <a:moveTo>
                    <a:pt x="0" y="0"/>
                  </a:moveTo>
                  <a:cubicBezTo>
                    <a:pt x="43392" y="18388"/>
                    <a:pt x="86784" y="36777"/>
                    <a:pt x="122238" y="66675"/>
                  </a:cubicBezTo>
                  <a:cubicBezTo>
                    <a:pt x="157692" y="96573"/>
                    <a:pt x="181504" y="138907"/>
                    <a:pt x="212725" y="179388"/>
                  </a:cubicBezTo>
                  <a:cubicBezTo>
                    <a:pt x="243946" y="219869"/>
                    <a:pt x="287338" y="284692"/>
                    <a:pt x="309563" y="30956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0" name="フリーフォーム: 図形 679">
              <a:extLst>
                <a:ext uri="{FF2B5EF4-FFF2-40B4-BE49-F238E27FC236}">
                  <a16:creationId xmlns:a16="http://schemas.microsoft.com/office/drawing/2014/main" id="{80E99BCD-00D0-44F1-839A-B3CCAFE2FBDC}"/>
                </a:ext>
              </a:extLst>
            </p:cNvPr>
            <p:cNvSpPr/>
            <p:nvPr/>
          </p:nvSpPr>
          <p:spPr>
            <a:xfrm>
              <a:off x="6540736" y="4174246"/>
              <a:ext cx="379177" cy="350129"/>
            </a:xfrm>
            <a:custGeom>
              <a:avLst/>
              <a:gdLst>
                <a:gd name="connsiteX0" fmla="*/ 68027 w 379177"/>
                <a:gd name="connsiteY0" fmla="*/ 145342 h 350129"/>
                <a:gd name="connsiteX1" fmla="*/ 21989 w 379177"/>
                <a:gd name="connsiteY1" fmla="*/ 104067 h 350129"/>
                <a:gd name="connsiteX2" fmla="*/ 1352 w 379177"/>
                <a:gd name="connsiteY2" fmla="*/ 59617 h 350129"/>
                <a:gd name="connsiteX3" fmla="*/ 6114 w 379177"/>
                <a:gd name="connsiteY3" fmla="*/ 18342 h 350129"/>
                <a:gd name="connsiteX4" fmla="*/ 39452 w 379177"/>
                <a:gd name="connsiteY4" fmla="*/ 879 h 350129"/>
                <a:gd name="connsiteX5" fmla="*/ 131527 w 379177"/>
                <a:gd name="connsiteY5" fmla="*/ 43742 h 350129"/>
                <a:gd name="connsiteX6" fmla="*/ 239477 w 379177"/>
                <a:gd name="connsiteY6" fmla="*/ 169154 h 350129"/>
                <a:gd name="connsiteX7" fmla="*/ 302977 w 379177"/>
                <a:gd name="connsiteY7" fmla="*/ 256467 h 350129"/>
                <a:gd name="connsiteX8" fmla="*/ 379177 w 379177"/>
                <a:gd name="connsiteY8" fmla="*/ 350129 h 350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9177" h="350129">
                  <a:moveTo>
                    <a:pt x="68027" y="145342"/>
                  </a:moveTo>
                  <a:cubicBezTo>
                    <a:pt x="50564" y="131848"/>
                    <a:pt x="33101" y="118354"/>
                    <a:pt x="21989" y="104067"/>
                  </a:cubicBezTo>
                  <a:cubicBezTo>
                    <a:pt x="10876" y="89779"/>
                    <a:pt x="3998" y="73904"/>
                    <a:pt x="1352" y="59617"/>
                  </a:cubicBezTo>
                  <a:cubicBezTo>
                    <a:pt x="-1294" y="45330"/>
                    <a:pt x="-236" y="28132"/>
                    <a:pt x="6114" y="18342"/>
                  </a:cubicBezTo>
                  <a:cubicBezTo>
                    <a:pt x="12464" y="8552"/>
                    <a:pt x="18550" y="-3354"/>
                    <a:pt x="39452" y="879"/>
                  </a:cubicBezTo>
                  <a:cubicBezTo>
                    <a:pt x="60354" y="5112"/>
                    <a:pt x="98189" y="15696"/>
                    <a:pt x="131527" y="43742"/>
                  </a:cubicBezTo>
                  <a:cubicBezTo>
                    <a:pt x="164865" y="71788"/>
                    <a:pt x="210902" y="133700"/>
                    <a:pt x="239477" y="169154"/>
                  </a:cubicBezTo>
                  <a:cubicBezTo>
                    <a:pt x="268052" y="204608"/>
                    <a:pt x="279694" y="226305"/>
                    <a:pt x="302977" y="256467"/>
                  </a:cubicBezTo>
                  <a:cubicBezTo>
                    <a:pt x="326260" y="286629"/>
                    <a:pt x="365419" y="332667"/>
                    <a:pt x="379177" y="350129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1" name="フリーフォーム: 図形 680">
              <a:extLst>
                <a:ext uri="{FF2B5EF4-FFF2-40B4-BE49-F238E27FC236}">
                  <a16:creationId xmlns:a16="http://schemas.microsoft.com/office/drawing/2014/main" id="{3355A75E-1027-4055-8323-3847B18A6D59}"/>
                </a:ext>
              </a:extLst>
            </p:cNvPr>
            <p:cNvSpPr/>
            <p:nvPr/>
          </p:nvSpPr>
          <p:spPr>
            <a:xfrm>
              <a:off x="6573838" y="4384675"/>
              <a:ext cx="117475" cy="76200"/>
            </a:xfrm>
            <a:custGeom>
              <a:avLst/>
              <a:gdLst>
                <a:gd name="connsiteX0" fmla="*/ 0 w 117475"/>
                <a:gd name="connsiteY0" fmla="*/ 0 h 76200"/>
                <a:gd name="connsiteX1" fmla="*/ 117475 w 117475"/>
                <a:gd name="connsiteY1" fmla="*/ 762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7475" h="76200">
                  <a:moveTo>
                    <a:pt x="0" y="0"/>
                  </a:moveTo>
                  <a:lnTo>
                    <a:pt x="117475" y="76200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2" name="フリーフォーム: 図形 681">
              <a:extLst>
                <a:ext uri="{FF2B5EF4-FFF2-40B4-BE49-F238E27FC236}">
                  <a16:creationId xmlns:a16="http://schemas.microsoft.com/office/drawing/2014/main" id="{1D8A569A-B109-4884-9CE4-AAC813A4D3C1}"/>
                </a:ext>
              </a:extLst>
            </p:cNvPr>
            <p:cNvSpPr/>
            <p:nvPr/>
          </p:nvSpPr>
          <p:spPr>
            <a:xfrm>
              <a:off x="6799263" y="4264025"/>
              <a:ext cx="392112" cy="288925"/>
            </a:xfrm>
            <a:custGeom>
              <a:avLst/>
              <a:gdLst>
                <a:gd name="connsiteX0" fmla="*/ 0 w 392112"/>
                <a:gd name="connsiteY0" fmla="*/ 0 h 288925"/>
                <a:gd name="connsiteX1" fmla="*/ 111125 w 392112"/>
                <a:gd name="connsiteY1" fmla="*/ 104775 h 288925"/>
                <a:gd name="connsiteX2" fmla="*/ 277812 w 392112"/>
                <a:gd name="connsiteY2" fmla="*/ 255588 h 288925"/>
                <a:gd name="connsiteX3" fmla="*/ 392112 w 392112"/>
                <a:gd name="connsiteY3" fmla="*/ 288925 h 28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112" h="288925">
                  <a:moveTo>
                    <a:pt x="0" y="0"/>
                  </a:moveTo>
                  <a:cubicBezTo>
                    <a:pt x="32411" y="31088"/>
                    <a:pt x="64823" y="62177"/>
                    <a:pt x="111125" y="104775"/>
                  </a:cubicBezTo>
                  <a:cubicBezTo>
                    <a:pt x="157427" y="147373"/>
                    <a:pt x="230981" y="224896"/>
                    <a:pt x="277812" y="255588"/>
                  </a:cubicBezTo>
                  <a:cubicBezTo>
                    <a:pt x="324643" y="286280"/>
                    <a:pt x="358377" y="287602"/>
                    <a:pt x="392112" y="2889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3" name="フリーフォーム: 図形 682">
              <a:extLst>
                <a:ext uri="{FF2B5EF4-FFF2-40B4-BE49-F238E27FC236}">
                  <a16:creationId xmlns:a16="http://schemas.microsoft.com/office/drawing/2014/main" id="{D7AD9CAE-1633-4822-91AB-540F002424BB}"/>
                </a:ext>
              </a:extLst>
            </p:cNvPr>
            <p:cNvSpPr/>
            <p:nvPr/>
          </p:nvSpPr>
          <p:spPr>
            <a:xfrm>
              <a:off x="6792913" y="4260850"/>
              <a:ext cx="169862" cy="274638"/>
            </a:xfrm>
            <a:custGeom>
              <a:avLst/>
              <a:gdLst>
                <a:gd name="connsiteX0" fmla="*/ 0 w 169862"/>
                <a:gd name="connsiteY0" fmla="*/ 0 h 274638"/>
                <a:gd name="connsiteX1" fmla="*/ 44450 w 169862"/>
                <a:gd name="connsiteY1" fmla="*/ 119063 h 274638"/>
                <a:gd name="connsiteX2" fmla="*/ 169862 w 169862"/>
                <a:gd name="connsiteY2" fmla="*/ 274638 h 27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862" h="274638">
                  <a:moveTo>
                    <a:pt x="0" y="0"/>
                  </a:moveTo>
                  <a:cubicBezTo>
                    <a:pt x="8070" y="36645"/>
                    <a:pt x="16140" y="73290"/>
                    <a:pt x="44450" y="119063"/>
                  </a:cubicBezTo>
                  <a:cubicBezTo>
                    <a:pt x="72760" y="164836"/>
                    <a:pt x="148166" y="246592"/>
                    <a:pt x="169862" y="27463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4" name="フリーフォーム: 図形 683">
              <a:extLst>
                <a:ext uri="{FF2B5EF4-FFF2-40B4-BE49-F238E27FC236}">
                  <a16:creationId xmlns:a16="http://schemas.microsoft.com/office/drawing/2014/main" id="{33E9E6A6-2E86-4AFE-86E5-C4A797A2BC20}"/>
                </a:ext>
              </a:extLst>
            </p:cNvPr>
            <p:cNvSpPr/>
            <p:nvPr/>
          </p:nvSpPr>
          <p:spPr>
            <a:xfrm>
              <a:off x="6913563" y="4397375"/>
              <a:ext cx="76200" cy="141288"/>
            </a:xfrm>
            <a:custGeom>
              <a:avLst/>
              <a:gdLst>
                <a:gd name="connsiteX0" fmla="*/ 0 w 76200"/>
                <a:gd name="connsiteY0" fmla="*/ 0 h 141288"/>
                <a:gd name="connsiteX1" fmla="*/ 58737 w 76200"/>
                <a:gd name="connsiteY1" fmla="*/ 84138 h 141288"/>
                <a:gd name="connsiteX2" fmla="*/ 76200 w 76200"/>
                <a:gd name="connsiteY2" fmla="*/ 141288 h 141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200" h="141288">
                  <a:moveTo>
                    <a:pt x="0" y="0"/>
                  </a:moveTo>
                  <a:cubicBezTo>
                    <a:pt x="23018" y="30295"/>
                    <a:pt x="46037" y="60590"/>
                    <a:pt x="58737" y="84138"/>
                  </a:cubicBezTo>
                  <a:cubicBezTo>
                    <a:pt x="71437" y="107686"/>
                    <a:pt x="73818" y="124487"/>
                    <a:pt x="76200" y="1412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5" name="フリーフォーム: 図形 684">
              <a:extLst>
                <a:ext uri="{FF2B5EF4-FFF2-40B4-BE49-F238E27FC236}">
                  <a16:creationId xmlns:a16="http://schemas.microsoft.com/office/drawing/2014/main" id="{167135D2-3B14-4CE0-A04A-2825322D149E}"/>
                </a:ext>
              </a:extLst>
            </p:cNvPr>
            <p:cNvSpPr/>
            <p:nvPr/>
          </p:nvSpPr>
          <p:spPr>
            <a:xfrm>
              <a:off x="7243763" y="4462463"/>
              <a:ext cx="290512" cy="98425"/>
            </a:xfrm>
            <a:custGeom>
              <a:avLst/>
              <a:gdLst>
                <a:gd name="connsiteX0" fmla="*/ 290512 w 290512"/>
                <a:gd name="connsiteY0" fmla="*/ 0 h 98425"/>
                <a:gd name="connsiteX1" fmla="*/ 241300 w 290512"/>
                <a:gd name="connsiteY1" fmla="*/ 71437 h 98425"/>
                <a:gd name="connsiteX2" fmla="*/ 193675 w 290512"/>
                <a:gd name="connsiteY2" fmla="*/ 84137 h 98425"/>
                <a:gd name="connsiteX3" fmla="*/ 84137 w 290512"/>
                <a:gd name="connsiteY3" fmla="*/ 96837 h 98425"/>
                <a:gd name="connsiteX4" fmla="*/ 0 w 290512"/>
                <a:gd name="connsiteY4" fmla="*/ 98425 h 98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512" h="98425">
                  <a:moveTo>
                    <a:pt x="290512" y="0"/>
                  </a:moveTo>
                  <a:cubicBezTo>
                    <a:pt x="273975" y="28707"/>
                    <a:pt x="257439" y="57414"/>
                    <a:pt x="241300" y="71437"/>
                  </a:cubicBezTo>
                  <a:cubicBezTo>
                    <a:pt x="225161" y="85460"/>
                    <a:pt x="219869" y="79904"/>
                    <a:pt x="193675" y="84137"/>
                  </a:cubicBezTo>
                  <a:cubicBezTo>
                    <a:pt x="167481" y="88370"/>
                    <a:pt x="116416" y="94456"/>
                    <a:pt x="84137" y="96837"/>
                  </a:cubicBezTo>
                  <a:cubicBezTo>
                    <a:pt x="51858" y="99218"/>
                    <a:pt x="12171" y="97102"/>
                    <a:pt x="0" y="984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6" name="フリーフォーム: 図形 685">
              <a:extLst>
                <a:ext uri="{FF2B5EF4-FFF2-40B4-BE49-F238E27FC236}">
                  <a16:creationId xmlns:a16="http://schemas.microsoft.com/office/drawing/2014/main" id="{EDD9BBEE-E2F4-4066-A2FB-4B4A2C8F0AEF}"/>
                </a:ext>
              </a:extLst>
            </p:cNvPr>
            <p:cNvSpPr/>
            <p:nvPr/>
          </p:nvSpPr>
          <p:spPr>
            <a:xfrm>
              <a:off x="6829425" y="3889375"/>
              <a:ext cx="209550" cy="130175"/>
            </a:xfrm>
            <a:custGeom>
              <a:avLst/>
              <a:gdLst>
                <a:gd name="connsiteX0" fmla="*/ 0 w 209550"/>
                <a:gd name="connsiteY0" fmla="*/ 0 h 130175"/>
                <a:gd name="connsiteX1" fmla="*/ 130175 w 209550"/>
                <a:gd name="connsiteY1" fmla="*/ 93663 h 130175"/>
                <a:gd name="connsiteX2" fmla="*/ 209550 w 209550"/>
                <a:gd name="connsiteY2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550" h="130175">
                  <a:moveTo>
                    <a:pt x="0" y="0"/>
                  </a:moveTo>
                  <a:cubicBezTo>
                    <a:pt x="47625" y="35983"/>
                    <a:pt x="95250" y="71967"/>
                    <a:pt x="130175" y="93663"/>
                  </a:cubicBezTo>
                  <a:cubicBezTo>
                    <a:pt x="165100" y="115359"/>
                    <a:pt x="187325" y="122767"/>
                    <a:pt x="209550" y="1301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7" name="フリーフォーム: 図形 686">
              <a:extLst>
                <a:ext uri="{FF2B5EF4-FFF2-40B4-BE49-F238E27FC236}">
                  <a16:creationId xmlns:a16="http://schemas.microsoft.com/office/drawing/2014/main" id="{CFCE3DB5-BED0-4758-8333-26FE85877FB9}"/>
                </a:ext>
              </a:extLst>
            </p:cNvPr>
            <p:cNvSpPr/>
            <p:nvPr/>
          </p:nvSpPr>
          <p:spPr>
            <a:xfrm>
              <a:off x="6834188" y="3887788"/>
              <a:ext cx="144462" cy="66675"/>
            </a:xfrm>
            <a:custGeom>
              <a:avLst/>
              <a:gdLst>
                <a:gd name="connsiteX0" fmla="*/ 0 w 144462"/>
                <a:gd name="connsiteY0" fmla="*/ 0 h 66675"/>
                <a:gd name="connsiteX1" fmla="*/ 66675 w 144462"/>
                <a:gd name="connsiteY1" fmla="*/ 22225 h 66675"/>
                <a:gd name="connsiteX2" fmla="*/ 144462 w 144462"/>
                <a:gd name="connsiteY2" fmla="*/ 66675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462" h="66675">
                  <a:moveTo>
                    <a:pt x="0" y="0"/>
                  </a:moveTo>
                  <a:cubicBezTo>
                    <a:pt x="21299" y="5556"/>
                    <a:pt x="42598" y="11113"/>
                    <a:pt x="66675" y="22225"/>
                  </a:cubicBezTo>
                  <a:cubicBezTo>
                    <a:pt x="90752" y="33337"/>
                    <a:pt x="117607" y="50006"/>
                    <a:pt x="144462" y="666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8" name="フリーフォーム: 図形 687">
              <a:extLst>
                <a:ext uri="{FF2B5EF4-FFF2-40B4-BE49-F238E27FC236}">
                  <a16:creationId xmlns:a16="http://schemas.microsoft.com/office/drawing/2014/main" id="{E7466296-BC76-40E4-9203-F1FFFEDA79A0}"/>
                </a:ext>
              </a:extLst>
            </p:cNvPr>
            <p:cNvSpPr/>
            <p:nvPr/>
          </p:nvSpPr>
          <p:spPr>
            <a:xfrm>
              <a:off x="6967538" y="4037013"/>
              <a:ext cx="201612" cy="125412"/>
            </a:xfrm>
            <a:custGeom>
              <a:avLst/>
              <a:gdLst>
                <a:gd name="connsiteX0" fmla="*/ 0 w 201612"/>
                <a:gd name="connsiteY0" fmla="*/ 0 h 125412"/>
                <a:gd name="connsiteX1" fmla="*/ 80962 w 201612"/>
                <a:gd name="connsiteY1" fmla="*/ 68262 h 125412"/>
                <a:gd name="connsiteX2" fmla="*/ 201612 w 201612"/>
                <a:gd name="connsiteY2" fmla="*/ 125412 h 12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1612" h="125412">
                  <a:moveTo>
                    <a:pt x="0" y="0"/>
                  </a:moveTo>
                  <a:cubicBezTo>
                    <a:pt x="23680" y="23680"/>
                    <a:pt x="47360" y="47360"/>
                    <a:pt x="80962" y="68262"/>
                  </a:cubicBezTo>
                  <a:cubicBezTo>
                    <a:pt x="114564" y="89164"/>
                    <a:pt x="158088" y="107288"/>
                    <a:pt x="201612" y="1254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9" name="フリーフォーム: 図形 688">
              <a:extLst>
                <a:ext uri="{FF2B5EF4-FFF2-40B4-BE49-F238E27FC236}">
                  <a16:creationId xmlns:a16="http://schemas.microsoft.com/office/drawing/2014/main" id="{8504B454-6993-44C3-8633-B6D8646698C4}"/>
                </a:ext>
              </a:extLst>
            </p:cNvPr>
            <p:cNvSpPr/>
            <p:nvPr/>
          </p:nvSpPr>
          <p:spPr>
            <a:xfrm>
              <a:off x="7142163" y="3921125"/>
              <a:ext cx="149225" cy="69883"/>
            </a:xfrm>
            <a:custGeom>
              <a:avLst/>
              <a:gdLst>
                <a:gd name="connsiteX0" fmla="*/ 0 w 149225"/>
                <a:gd name="connsiteY0" fmla="*/ 0 h 69883"/>
                <a:gd name="connsiteX1" fmla="*/ 46037 w 149225"/>
                <a:gd name="connsiteY1" fmla="*/ 34925 h 69883"/>
                <a:gd name="connsiteX2" fmla="*/ 87312 w 149225"/>
                <a:gd name="connsiteY2" fmla="*/ 69850 h 69883"/>
                <a:gd name="connsiteX3" fmla="*/ 149225 w 149225"/>
                <a:gd name="connsiteY3" fmla="*/ 28575 h 69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225" h="69883">
                  <a:moveTo>
                    <a:pt x="0" y="0"/>
                  </a:moveTo>
                  <a:cubicBezTo>
                    <a:pt x="15742" y="11641"/>
                    <a:pt x="31485" y="23283"/>
                    <a:pt x="46037" y="34925"/>
                  </a:cubicBezTo>
                  <a:cubicBezTo>
                    <a:pt x="60589" y="46567"/>
                    <a:pt x="70114" y="70908"/>
                    <a:pt x="87312" y="69850"/>
                  </a:cubicBezTo>
                  <a:cubicBezTo>
                    <a:pt x="104510" y="68792"/>
                    <a:pt x="136790" y="30692"/>
                    <a:pt x="149225" y="285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0" name="フリーフォーム: 図形 689">
              <a:extLst>
                <a:ext uri="{FF2B5EF4-FFF2-40B4-BE49-F238E27FC236}">
                  <a16:creationId xmlns:a16="http://schemas.microsoft.com/office/drawing/2014/main" id="{7A339D19-4968-4371-95BC-2A7F8C4A7CEC}"/>
                </a:ext>
              </a:extLst>
            </p:cNvPr>
            <p:cNvSpPr/>
            <p:nvPr/>
          </p:nvSpPr>
          <p:spPr>
            <a:xfrm>
              <a:off x="6650038" y="2493963"/>
              <a:ext cx="68262" cy="84137"/>
            </a:xfrm>
            <a:custGeom>
              <a:avLst/>
              <a:gdLst>
                <a:gd name="connsiteX0" fmla="*/ 0 w 68262"/>
                <a:gd name="connsiteY0" fmla="*/ 84137 h 84137"/>
                <a:gd name="connsiteX1" fmla="*/ 25400 w 68262"/>
                <a:gd name="connsiteY1" fmla="*/ 33337 h 84137"/>
                <a:gd name="connsiteX2" fmla="*/ 68262 w 68262"/>
                <a:gd name="connsiteY2" fmla="*/ 0 h 84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262" h="84137">
                  <a:moveTo>
                    <a:pt x="0" y="84137"/>
                  </a:moveTo>
                  <a:cubicBezTo>
                    <a:pt x="7011" y="65748"/>
                    <a:pt x="14023" y="47360"/>
                    <a:pt x="25400" y="33337"/>
                  </a:cubicBezTo>
                  <a:cubicBezTo>
                    <a:pt x="36777" y="19314"/>
                    <a:pt x="52519" y="9657"/>
                    <a:pt x="68262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1" name="フリーフォーム: 図形 690">
              <a:extLst>
                <a:ext uri="{FF2B5EF4-FFF2-40B4-BE49-F238E27FC236}">
                  <a16:creationId xmlns:a16="http://schemas.microsoft.com/office/drawing/2014/main" id="{84704DC0-1843-46FA-B8DD-53D19AA4BD31}"/>
                </a:ext>
              </a:extLst>
            </p:cNvPr>
            <p:cNvSpPr/>
            <p:nvPr/>
          </p:nvSpPr>
          <p:spPr>
            <a:xfrm>
              <a:off x="7732713" y="2635250"/>
              <a:ext cx="59281" cy="23813"/>
            </a:xfrm>
            <a:custGeom>
              <a:avLst/>
              <a:gdLst>
                <a:gd name="connsiteX0" fmla="*/ 0 w 59281"/>
                <a:gd name="connsiteY0" fmla="*/ 23813 h 23813"/>
                <a:gd name="connsiteX1" fmla="*/ 50800 w 59281"/>
                <a:gd name="connsiteY1" fmla="*/ 11113 h 23813"/>
                <a:gd name="connsiteX2" fmla="*/ 58737 w 59281"/>
                <a:gd name="connsiteY2" fmla="*/ 0 h 2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281" h="23813">
                  <a:moveTo>
                    <a:pt x="0" y="23813"/>
                  </a:moveTo>
                  <a:cubicBezTo>
                    <a:pt x="20505" y="19447"/>
                    <a:pt x="41011" y="15082"/>
                    <a:pt x="50800" y="11113"/>
                  </a:cubicBezTo>
                  <a:cubicBezTo>
                    <a:pt x="60589" y="7144"/>
                    <a:pt x="59663" y="3572"/>
                    <a:pt x="58737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2" name="フリーフォーム: 図形 691">
              <a:extLst>
                <a:ext uri="{FF2B5EF4-FFF2-40B4-BE49-F238E27FC236}">
                  <a16:creationId xmlns:a16="http://schemas.microsoft.com/office/drawing/2014/main" id="{5E79D943-CF9D-49CE-9604-96B971A5D8B6}"/>
                </a:ext>
              </a:extLst>
            </p:cNvPr>
            <p:cNvSpPr/>
            <p:nvPr/>
          </p:nvSpPr>
          <p:spPr>
            <a:xfrm>
              <a:off x="7358057" y="3995738"/>
              <a:ext cx="50806" cy="254000"/>
            </a:xfrm>
            <a:custGeom>
              <a:avLst/>
              <a:gdLst>
                <a:gd name="connsiteX0" fmla="*/ 50806 w 50806"/>
                <a:gd name="connsiteY0" fmla="*/ 0 h 254000"/>
                <a:gd name="connsiteX1" fmla="*/ 15881 w 50806"/>
                <a:gd name="connsiteY1" fmla="*/ 69850 h 254000"/>
                <a:gd name="connsiteX2" fmla="*/ 6 w 50806"/>
                <a:gd name="connsiteY2" fmla="*/ 160337 h 254000"/>
                <a:gd name="connsiteX3" fmla="*/ 17468 w 50806"/>
                <a:gd name="connsiteY3" fmla="*/ 254000 h 2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6" h="254000">
                  <a:moveTo>
                    <a:pt x="50806" y="0"/>
                  </a:moveTo>
                  <a:cubicBezTo>
                    <a:pt x="37577" y="21563"/>
                    <a:pt x="24348" y="43127"/>
                    <a:pt x="15881" y="69850"/>
                  </a:cubicBezTo>
                  <a:cubicBezTo>
                    <a:pt x="7414" y="96573"/>
                    <a:pt x="-259" y="129645"/>
                    <a:pt x="6" y="160337"/>
                  </a:cubicBezTo>
                  <a:cubicBezTo>
                    <a:pt x="270" y="191029"/>
                    <a:pt x="9001" y="237860"/>
                    <a:pt x="17468" y="2540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3" name="フリーフォーム: 図形 692">
              <a:extLst>
                <a:ext uri="{FF2B5EF4-FFF2-40B4-BE49-F238E27FC236}">
                  <a16:creationId xmlns:a16="http://schemas.microsoft.com/office/drawing/2014/main" id="{1694DBA1-2775-4E5A-AB0B-138BF65B4E64}"/>
                </a:ext>
              </a:extLst>
            </p:cNvPr>
            <p:cNvSpPr/>
            <p:nvPr/>
          </p:nvSpPr>
          <p:spPr>
            <a:xfrm>
              <a:off x="7394655" y="4003675"/>
              <a:ext cx="49133" cy="265113"/>
            </a:xfrm>
            <a:custGeom>
              <a:avLst/>
              <a:gdLst>
                <a:gd name="connsiteX0" fmla="*/ 49133 w 49133"/>
                <a:gd name="connsiteY0" fmla="*/ 0 h 265113"/>
                <a:gd name="connsiteX1" fmla="*/ 14208 w 49133"/>
                <a:gd name="connsiteY1" fmla="*/ 57150 h 265113"/>
                <a:gd name="connsiteX2" fmla="*/ 1508 w 49133"/>
                <a:gd name="connsiteY2" fmla="*/ 138113 h 265113"/>
                <a:gd name="connsiteX3" fmla="*/ 4683 w 49133"/>
                <a:gd name="connsiteY3" fmla="*/ 265113 h 265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33" h="265113">
                  <a:moveTo>
                    <a:pt x="49133" y="0"/>
                  </a:moveTo>
                  <a:cubicBezTo>
                    <a:pt x="35639" y="17065"/>
                    <a:pt x="22145" y="34131"/>
                    <a:pt x="14208" y="57150"/>
                  </a:cubicBezTo>
                  <a:cubicBezTo>
                    <a:pt x="6271" y="80169"/>
                    <a:pt x="3095" y="103453"/>
                    <a:pt x="1508" y="138113"/>
                  </a:cubicBezTo>
                  <a:cubicBezTo>
                    <a:pt x="-79" y="172773"/>
                    <a:pt x="-1932" y="242359"/>
                    <a:pt x="4683" y="2651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4" name="フリーフォーム: 図形 693">
              <a:extLst>
                <a:ext uri="{FF2B5EF4-FFF2-40B4-BE49-F238E27FC236}">
                  <a16:creationId xmlns:a16="http://schemas.microsoft.com/office/drawing/2014/main" id="{24317FFB-83B6-4522-84A8-CA22370C1BF7}"/>
                </a:ext>
              </a:extLst>
            </p:cNvPr>
            <p:cNvSpPr/>
            <p:nvPr/>
          </p:nvSpPr>
          <p:spPr>
            <a:xfrm>
              <a:off x="7621588" y="4181475"/>
              <a:ext cx="24522" cy="177800"/>
            </a:xfrm>
            <a:custGeom>
              <a:avLst/>
              <a:gdLst>
                <a:gd name="connsiteX0" fmla="*/ 23812 w 24522"/>
                <a:gd name="connsiteY0" fmla="*/ 0 h 177800"/>
                <a:gd name="connsiteX1" fmla="*/ 22225 w 24522"/>
                <a:gd name="connsiteY1" fmla="*/ 87313 h 177800"/>
                <a:gd name="connsiteX2" fmla="*/ 4762 w 24522"/>
                <a:gd name="connsiteY2" fmla="*/ 123825 h 177800"/>
                <a:gd name="connsiteX3" fmla="*/ 0 w 24522"/>
                <a:gd name="connsiteY3" fmla="*/ 17780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22" h="177800">
                  <a:moveTo>
                    <a:pt x="23812" y="0"/>
                  </a:moveTo>
                  <a:cubicBezTo>
                    <a:pt x="24606" y="33338"/>
                    <a:pt x="25400" y="66676"/>
                    <a:pt x="22225" y="87313"/>
                  </a:cubicBezTo>
                  <a:cubicBezTo>
                    <a:pt x="19050" y="107951"/>
                    <a:pt x="8466" y="108744"/>
                    <a:pt x="4762" y="123825"/>
                  </a:cubicBezTo>
                  <a:cubicBezTo>
                    <a:pt x="1058" y="138906"/>
                    <a:pt x="529" y="158353"/>
                    <a:pt x="0" y="1778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5" name="フリーフォーム: 図形 694">
              <a:extLst>
                <a:ext uri="{FF2B5EF4-FFF2-40B4-BE49-F238E27FC236}">
                  <a16:creationId xmlns:a16="http://schemas.microsoft.com/office/drawing/2014/main" id="{9D85617F-BA67-44CD-B309-0C86BE6630D9}"/>
                </a:ext>
              </a:extLst>
            </p:cNvPr>
            <p:cNvSpPr/>
            <p:nvPr/>
          </p:nvSpPr>
          <p:spPr>
            <a:xfrm>
              <a:off x="7367588" y="4319588"/>
              <a:ext cx="90487" cy="134937"/>
            </a:xfrm>
            <a:custGeom>
              <a:avLst/>
              <a:gdLst>
                <a:gd name="connsiteX0" fmla="*/ 0 w 90487"/>
                <a:gd name="connsiteY0" fmla="*/ 0 h 134937"/>
                <a:gd name="connsiteX1" fmla="*/ 30162 w 90487"/>
                <a:gd name="connsiteY1" fmla="*/ 42862 h 134937"/>
                <a:gd name="connsiteX2" fmla="*/ 36512 w 90487"/>
                <a:gd name="connsiteY2" fmla="*/ 82550 h 134937"/>
                <a:gd name="connsiteX3" fmla="*/ 90487 w 90487"/>
                <a:gd name="connsiteY3" fmla="*/ 134937 h 134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487" h="134937">
                  <a:moveTo>
                    <a:pt x="0" y="0"/>
                  </a:moveTo>
                  <a:cubicBezTo>
                    <a:pt x="12038" y="14552"/>
                    <a:pt x="24077" y="29104"/>
                    <a:pt x="30162" y="42862"/>
                  </a:cubicBezTo>
                  <a:cubicBezTo>
                    <a:pt x="36247" y="56620"/>
                    <a:pt x="26458" y="67204"/>
                    <a:pt x="36512" y="82550"/>
                  </a:cubicBezTo>
                  <a:cubicBezTo>
                    <a:pt x="46566" y="97896"/>
                    <a:pt x="68526" y="116416"/>
                    <a:pt x="90487" y="13493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6" name="フリーフォーム: 図形 695">
              <a:extLst>
                <a:ext uri="{FF2B5EF4-FFF2-40B4-BE49-F238E27FC236}">
                  <a16:creationId xmlns:a16="http://schemas.microsoft.com/office/drawing/2014/main" id="{2E332809-68B6-4A2B-8C40-5337A2F72DE0}"/>
                </a:ext>
              </a:extLst>
            </p:cNvPr>
            <p:cNvSpPr/>
            <p:nvPr/>
          </p:nvSpPr>
          <p:spPr>
            <a:xfrm>
              <a:off x="7358063" y="4437063"/>
              <a:ext cx="242887" cy="43101"/>
            </a:xfrm>
            <a:custGeom>
              <a:avLst/>
              <a:gdLst>
                <a:gd name="connsiteX0" fmla="*/ 0 w 242887"/>
                <a:gd name="connsiteY0" fmla="*/ 42862 h 43101"/>
                <a:gd name="connsiteX1" fmla="*/ 79375 w 242887"/>
                <a:gd name="connsiteY1" fmla="*/ 39687 h 43101"/>
                <a:gd name="connsiteX2" fmla="*/ 160337 w 242887"/>
                <a:gd name="connsiteY2" fmla="*/ 19050 h 43101"/>
                <a:gd name="connsiteX3" fmla="*/ 242887 w 242887"/>
                <a:gd name="connsiteY3" fmla="*/ 0 h 4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887" h="43101">
                  <a:moveTo>
                    <a:pt x="0" y="42862"/>
                  </a:moveTo>
                  <a:cubicBezTo>
                    <a:pt x="26326" y="43259"/>
                    <a:pt x="52652" y="43656"/>
                    <a:pt x="79375" y="39687"/>
                  </a:cubicBezTo>
                  <a:cubicBezTo>
                    <a:pt x="106098" y="35718"/>
                    <a:pt x="133085" y="25664"/>
                    <a:pt x="160337" y="19050"/>
                  </a:cubicBezTo>
                  <a:cubicBezTo>
                    <a:pt x="187589" y="12436"/>
                    <a:pt x="227541" y="3440"/>
                    <a:pt x="242887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7" name="フリーフォーム: 図形 696">
              <a:extLst>
                <a:ext uri="{FF2B5EF4-FFF2-40B4-BE49-F238E27FC236}">
                  <a16:creationId xmlns:a16="http://schemas.microsoft.com/office/drawing/2014/main" id="{E76AF59D-D5C0-4EBC-8D04-839A50F66161}"/>
                </a:ext>
              </a:extLst>
            </p:cNvPr>
            <p:cNvSpPr/>
            <p:nvPr/>
          </p:nvSpPr>
          <p:spPr>
            <a:xfrm>
              <a:off x="7419975" y="4341813"/>
              <a:ext cx="69850" cy="82550"/>
            </a:xfrm>
            <a:custGeom>
              <a:avLst/>
              <a:gdLst>
                <a:gd name="connsiteX0" fmla="*/ 0 w 69850"/>
                <a:gd name="connsiteY0" fmla="*/ 0 h 82550"/>
                <a:gd name="connsiteX1" fmla="*/ 28575 w 69850"/>
                <a:gd name="connsiteY1" fmla="*/ 57150 h 82550"/>
                <a:gd name="connsiteX2" fmla="*/ 69850 w 69850"/>
                <a:gd name="connsiteY2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" h="82550">
                  <a:moveTo>
                    <a:pt x="0" y="0"/>
                  </a:moveTo>
                  <a:cubicBezTo>
                    <a:pt x="8466" y="21696"/>
                    <a:pt x="16933" y="43392"/>
                    <a:pt x="28575" y="57150"/>
                  </a:cubicBezTo>
                  <a:cubicBezTo>
                    <a:pt x="40217" y="70908"/>
                    <a:pt x="55033" y="76729"/>
                    <a:pt x="69850" y="825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8" name="フリーフォーム: 図形 697">
              <a:extLst>
                <a:ext uri="{FF2B5EF4-FFF2-40B4-BE49-F238E27FC236}">
                  <a16:creationId xmlns:a16="http://schemas.microsoft.com/office/drawing/2014/main" id="{4EFB8E35-FF4E-48FC-9900-3868D87FDBC8}"/>
                </a:ext>
              </a:extLst>
            </p:cNvPr>
            <p:cNvSpPr/>
            <p:nvPr/>
          </p:nvSpPr>
          <p:spPr>
            <a:xfrm>
              <a:off x="7420620" y="4049713"/>
              <a:ext cx="15386" cy="238125"/>
            </a:xfrm>
            <a:custGeom>
              <a:avLst/>
              <a:gdLst>
                <a:gd name="connsiteX0" fmla="*/ 7293 w 15386"/>
                <a:gd name="connsiteY0" fmla="*/ 0 h 238125"/>
                <a:gd name="connsiteX1" fmla="*/ 15230 w 15386"/>
                <a:gd name="connsiteY1" fmla="*/ 63500 h 238125"/>
                <a:gd name="connsiteX2" fmla="*/ 943 w 15386"/>
                <a:gd name="connsiteY2" fmla="*/ 131762 h 238125"/>
                <a:gd name="connsiteX3" fmla="*/ 2530 w 15386"/>
                <a:gd name="connsiteY3" fmla="*/ 2381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86" h="238125">
                  <a:moveTo>
                    <a:pt x="7293" y="0"/>
                  </a:moveTo>
                  <a:cubicBezTo>
                    <a:pt x="11790" y="20770"/>
                    <a:pt x="16288" y="41540"/>
                    <a:pt x="15230" y="63500"/>
                  </a:cubicBezTo>
                  <a:cubicBezTo>
                    <a:pt x="14172" y="85460"/>
                    <a:pt x="3060" y="102658"/>
                    <a:pt x="943" y="131762"/>
                  </a:cubicBezTo>
                  <a:cubicBezTo>
                    <a:pt x="-1174" y="160866"/>
                    <a:pt x="678" y="199495"/>
                    <a:pt x="2530" y="2381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9" name="フリーフォーム: 図形 698">
              <a:extLst>
                <a:ext uri="{FF2B5EF4-FFF2-40B4-BE49-F238E27FC236}">
                  <a16:creationId xmlns:a16="http://schemas.microsoft.com/office/drawing/2014/main" id="{00C0D029-E527-47D4-B919-DC85C9E3B401}"/>
                </a:ext>
              </a:extLst>
            </p:cNvPr>
            <p:cNvSpPr/>
            <p:nvPr/>
          </p:nvSpPr>
          <p:spPr>
            <a:xfrm>
              <a:off x="7485063" y="4079875"/>
              <a:ext cx="22225" cy="250825"/>
            </a:xfrm>
            <a:custGeom>
              <a:avLst/>
              <a:gdLst>
                <a:gd name="connsiteX0" fmla="*/ 0 w 22225"/>
                <a:gd name="connsiteY0" fmla="*/ 0 h 250825"/>
                <a:gd name="connsiteX1" fmla="*/ 6350 w 22225"/>
                <a:gd name="connsiteY1" fmla="*/ 52388 h 250825"/>
                <a:gd name="connsiteX2" fmla="*/ 3175 w 22225"/>
                <a:gd name="connsiteY2" fmla="*/ 103188 h 250825"/>
                <a:gd name="connsiteX3" fmla="*/ 3175 w 22225"/>
                <a:gd name="connsiteY3" fmla="*/ 168275 h 250825"/>
                <a:gd name="connsiteX4" fmla="*/ 3175 w 22225"/>
                <a:gd name="connsiteY4" fmla="*/ 196850 h 250825"/>
                <a:gd name="connsiteX5" fmla="*/ 22225 w 22225"/>
                <a:gd name="connsiteY5" fmla="*/ 250825 h 25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25" h="250825">
                  <a:moveTo>
                    <a:pt x="0" y="0"/>
                  </a:moveTo>
                  <a:cubicBezTo>
                    <a:pt x="2910" y="17595"/>
                    <a:pt x="5821" y="35190"/>
                    <a:pt x="6350" y="52388"/>
                  </a:cubicBezTo>
                  <a:cubicBezTo>
                    <a:pt x="6879" y="69586"/>
                    <a:pt x="3704" y="83874"/>
                    <a:pt x="3175" y="103188"/>
                  </a:cubicBezTo>
                  <a:cubicBezTo>
                    <a:pt x="2646" y="122502"/>
                    <a:pt x="3175" y="168275"/>
                    <a:pt x="3175" y="168275"/>
                  </a:cubicBezTo>
                  <a:cubicBezTo>
                    <a:pt x="3175" y="183885"/>
                    <a:pt x="0" y="183092"/>
                    <a:pt x="3175" y="196850"/>
                  </a:cubicBezTo>
                  <a:cubicBezTo>
                    <a:pt x="6350" y="210608"/>
                    <a:pt x="14287" y="230716"/>
                    <a:pt x="22225" y="2508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0" name="フリーフォーム: 図形 699">
              <a:extLst>
                <a:ext uri="{FF2B5EF4-FFF2-40B4-BE49-F238E27FC236}">
                  <a16:creationId xmlns:a16="http://schemas.microsoft.com/office/drawing/2014/main" id="{398A9ED0-D0EB-424E-943B-FBFA35868B90}"/>
                </a:ext>
              </a:extLst>
            </p:cNvPr>
            <p:cNvSpPr/>
            <p:nvPr/>
          </p:nvSpPr>
          <p:spPr>
            <a:xfrm>
              <a:off x="7519072" y="4041775"/>
              <a:ext cx="19966" cy="301625"/>
            </a:xfrm>
            <a:custGeom>
              <a:avLst/>
              <a:gdLst>
                <a:gd name="connsiteX0" fmla="*/ 10441 w 19966"/>
                <a:gd name="connsiteY0" fmla="*/ 0 h 301625"/>
                <a:gd name="connsiteX1" fmla="*/ 916 w 19966"/>
                <a:gd name="connsiteY1" fmla="*/ 65088 h 301625"/>
                <a:gd name="connsiteX2" fmla="*/ 916 w 19966"/>
                <a:gd name="connsiteY2" fmla="*/ 173038 h 301625"/>
                <a:gd name="connsiteX3" fmla="*/ 5678 w 19966"/>
                <a:gd name="connsiteY3" fmla="*/ 241300 h 301625"/>
                <a:gd name="connsiteX4" fmla="*/ 19966 w 19966"/>
                <a:gd name="connsiteY4" fmla="*/ 301625 h 301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66" h="301625">
                  <a:moveTo>
                    <a:pt x="10441" y="0"/>
                  </a:moveTo>
                  <a:cubicBezTo>
                    <a:pt x="6472" y="18124"/>
                    <a:pt x="2504" y="36248"/>
                    <a:pt x="916" y="65088"/>
                  </a:cubicBezTo>
                  <a:cubicBezTo>
                    <a:pt x="-672" y="93928"/>
                    <a:pt x="122" y="143669"/>
                    <a:pt x="916" y="173038"/>
                  </a:cubicBezTo>
                  <a:cubicBezTo>
                    <a:pt x="1710" y="202407"/>
                    <a:pt x="2503" y="219869"/>
                    <a:pt x="5678" y="241300"/>
                  </a:cubicBezTo>
                  <a:cubicBezTo>
                    <a:pt x="8853" y="262731"/>
                    <a:pt x="14409" y="282178"/>
                    <a:pt x="19966" y="3016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1" name="フリーフォーム: 図形 700">
              <a:extLst>
                <a:ext uri="{FF2B5EF4-FFF2-40B4-BE49-F238E27FC236}">
                  <a16:creationId xmlns:a16="http://schemas.microsoft.com/office/drawing/2014/main" id="{70168DDA-4A00-4F75-B1D0-32FB408841E1}"/>
                </a:ext>
              </a:extLst>
            </p:cNvPr>
            <p:cNvSpPr/>
            <p:nvPr/>
          </p:nvSpPr>
          <p:spPr>
            <a:xfrm>
              <a:off x="7540625" y="4049713"/>
              <a:ext cx="44790" cy="287337"/>
            </a:xfrm>
            <a:custGeom>
              <a:avLst/>
              <a:gdLst>
                <a:gd name="connsiteX0" fmla="*/ 19050 w 44790"/>
                <a:gd name="connsiteY0" fmla="*/ 0 h 287337"/>
                <a:gd name="connsiteX1" fmla="*/ 26988 w 44790"/>
                <a:gd name="connsiteY1" fmla="*/ 74612 h 287337"/>
                <a:gd name="connsiteX2" fmla="*/ 22225 w 44790"/>
                <a:gd name="connsiteY2" fmla="*/ 115887 h 287337"/>
                <a:gd name="connsiteX3" fmla="*/ 28575 w 44790"/>
                <a:gd name="connsiteY3" fmla="*/ 168275 h 287337"/>
                <a:gd name="connsiteX4" fmla="*/ 36513 w 44790"/>
                <a:gd name="connsiteY4" fmla="*/ 225425 h 287337"/>
                <a:gd name="connsiteX5" fmla="*/ 42863 w 44790"/>
                <a:gd name="connsiteY5" fmla="*/ 269875 h 287337"/>
                <a:gd name="connsiteX6" fmla="*/ 0 w 44790"/>
                <a:gd name="connsiteY6" fmla="*/ 287337 h 287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90" h="287337">
                  <a:moveTo>
                    <a:pt x="19050" y="0"/>
                  </a:moveTo>
                  <a:cubicBezTo>
                    <a:pt x="22754" y="27649"/>
                    <a:pt x="26459" y="55298"/>
                    <a:pt x="26988" y="74612"/>
                  </a:cubicBezTo>
                  <a:cubicBezTo>
                    <a:pt x="27517" y="93926"/>
                    <a:pt x="21961" y="100277"/>
                    <a:pt x="22225" y="115887"/>
                  </a:cubicBezTo>
                  <a:cubicBezTo>
                    <a:pt x="22489" y="131497"/>
                    <a:pt x="26194" y="150019"/>
                    <a:pt x="28575" y="168275"/>
                  </a:cubicBezTo>
                  <a:cubicBezTo>
                    <a:pt x="30956" y="186531"/>
                    <a:pt x="34132" y="208492"/>
                    <a:pt x="36513" y="225425"/>
                  </a:cubicBezTo>
                  <a:cubicBezTo>
                    <a:pt x="38894" y="242358"/>
                    <a:pt x="48949" y="259556"/>
                    <a:pt x="42863" y="269875"/>
                  </a:cubicBezTo>
                  <a:cubicBezTo>
                    <a:pt x="36778" y="280194"/>
                    <a:pt x="18389" y="283765"/>
                    <a:pt x="0" y="28733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2" name="フリーフォーム: 図形 701">
              <a:extLst>
                <a:ext uri="{FF2B5EF4-FFF2-40B4-BE49-F238E27FC236}">
                  <a16:creationId xmlns:a16="http://schemas.microsoft.com/office/drawing/2014/main" id="{836A7228-7CD4-4C74-AB8C-C37801AA4703}"/>
                </a:ext>
              </a:extLst>
            </p:cNvPr>
            <p:cNvSpPr/>
            <p:nvPr/>
          </p:nvSpPr>
          <p:spPr>
            <a:xfrm>
              <a:off x="7602538" y="4146550"/>
              <a:ext cx="6350" cy="139700"/>
            </a:xfrm>
            <a:custGeom>
              <a:avLst/>
              <a:gdLst>
                <a:gd name="connsiteX0" fmla="*/ 6350 w 6350"/>
                <a:gd name="connsiteY0" fmla="*/ 0 h 139700"/>
                <a:gd name="connsiteX1" fmla="*/ 0 w 6350"/>
                <a:gd name="connsiteY1" fmla="*/ 84138 h 139700"/>
                <a:gd name="connsiteX2" fmla="*/ 6350 w 6350"/>
                <a:gd name="connsiteY2" fmla="*/ 139700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50" h="139700">
                  <a:moveTo>
                    <a:pt x="6350" y="0"/>
                  </a:moveTo>
                  <a:cubicBezTo>
                    <a:pt x="3175" y="30427"/>
                    <a:pt x="0" y="60855"/>
                    <a:pt x="0" y="84138"/>
                  </a:cubicBezTo>
                  <a:cubicBezTo>
                    <a:pt x="0" y="107421"/>
                    <a:pt x="3175" y="123560"/>
                    <a:pt x="6350" y="1397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3" name="フリーフォーム: 図形 702">
              <a:extLst>
                <a:ext uri="{FF2B5EF4-FFF2-40B4-BE49-F238E27FC236}">
                  <a16:creationId xmlns:a16="http://schemas.microsoft.com/office/drawing/2014/main" id="{B4ACBA9E-AE26-460E-81C4-69E68AFFEB67}"/>
                </a:ext>
              </a:extLst>
            </p:cNvPr>
            <p:cNvSpPr/>
            <p:nvPr/>
          </p:nvSpPr>
          <p:spPr>
            <a:xfrm>
              <a:off x="7432675" y="4011613"/>
              <a:ext cx="57150" cy="52427"/>
            </a:xfrm>
            <a:custGeom>
              <a:avLst/>
              <a:gdLst>
                <a:gd name="connsiteX0" fmla="*/ 57150 w 57150"/>
                <a:gd name="connsiteY0" fmla="*/ 0 h 52427"/>
                <a:gd name="connsiteX1" fmla="*/ 28575 w 57150"/>
                <a:gd name="connsiteY1" fmla="*/ 50800 h 52427"/>
                <a:gd name="connsiteX2" fmla="*/ 0 w 57150"/>
                <a:gd name="connsiteY2" fmla="*/ 34925 h 52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150" h="52427">
                  <a:moveTo>
                    <a:pt x="57150" y="0"/>
                  </a:moveTo>
                  <a:cubicBezTo>
                    <a:pt x="47625" y="22489"/>
                    <a:pt x="38100" y="44979"/>
                    <a:pt x="28575" y="50800"/>
                  </a:cubicBezTo>
                  <a:cubicBezTo>
                    <a:pt x="19050" y="56621"/>
                    <a:pt x="9525" y="45773"/>
                    <a:pt x="0" y="349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4" name="フリーフォーム: 図形 703">
              <a:extLst>
                <a:ext uri="{FF2B5EF4-FFF2-40B4-BE49-F238E27FC236}">
                  <a16:creationId xmlns:a16="http://schemas.microsoft.com/office/drawing/2014/main" id="{C09B1586-BA74-4A4E-8884-510592E08A82}"/>
                </a:ext>
              </a:extLst>
            </p:cNvPr>
            <p:cNvSpPr/>
            <p:nvPr/>
          </p:nvSpPr>
          <p:spPr>
            <a:xfrm>
              <a:off x="7667625" y="4616450"/>
              <a:ext cx="31750" cy="317500"/>
            </a:xfrm>
            <a:custGeom>
              <a:avLst/>
              <a:gdLst>
                <a:gd name="connsiteX0" fmla="*/ 0 w 31750"/>
                <a:gd name="connsiteY0" fmla="*/ 0 h 317500"/>
                <a:gd name="connsiteX1" fmla="*/ 23813 w 31750"/>
                <a:gd name="connsiteY1" fmla="*/ 92075 h 317500"/>
                <a:gd name="connsiteX2" fmla="*/ 31750 w 3175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" h="317500">
                  <a:moveTo>
                    <a:pt x="0" y="0"/>
                  </a:moveTo>
                  <a:cubicBezTo>
                    <a:pt x="9260" y="19579"/>
                    <a:pt x="18521" y="39158"/>
                    <a:pt x="23813" y="92075"/>
                  </a:cubicBezTo>
                  <a:cubicBezTo>
                    <a:pt x="29105" y="144992"/>
                    <a:pt x="30427" y="231246"/>
                    <a:pt x="31750" y="3175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5" name="フリーフォーム: 図形 704">
              <a:extLst>
                <a:ext uri="{FF2B5EF4-FFF2-40B4-BE49-F238E27FC236}">
                  <a16:creationId xmlns:a16="http://schemas.microsoft.com/office/drawing/2014/main" id="{3129148C-E42B-4F34-BDCB-C6419FD86CE4}"/>
                </a:ext>
              </a:extLst>
            </p:cNvPr>
            <p:cNvSpPr/>
            <p:nvPr/>
          </p:nvSpPr>
          <p:spPr>
            <a:xfrm>
              <a:off x="7678738" y="4633913"/>
              <a:ext cx="63730" cy="266700"/>
            </a:xfrm>
            <a:custGeom>
              <a:avLst/>
              <a:gdLst>
                <a:gd name="connsiteX0" fmla="*/ 0 w 63730"/>
                <a:gd name="connsiteY0" fmla="*/ 0 h 266700"/>
                <a:gd name="connsiteX1" fmla="*/ 53975 w 63730"/>
                <a:gd name="connsiteY1" fmla="*/ 120650 h 266700"/>
                <a:gd name="connsiteX2" fmla="*/ 63500 w 63730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730" h="266700">
                  <a:moveTo>
                    <a:pt x="0" y="0"/>
                  </a:moveTo>
                  <a:cubicBezTo>
                    <a:pt x="21696" y="38100"/>
                    <a:pt x="43392" y="76200"/>
                    <a:pt x="53975" y="120650"/>
                  </a:cubicBezTo>
                  <a:cubicBezTo>
                    <a:pt x="64558" y="165100"/>
                    <a:pt x="64029" y="215900"/>
                    <a:pt x="63500" y="2667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6" name="フリーフォーム: 図形 705">
              <a:extLst>
                <a:ext uri="{FF2B5EF4-FFF2-40B4-BE49-F238E27FC236}">
                  <a16:creationId xmlns:a16="http://schemas.microsoft.com/office/drawing/2014/main" id="{69EE2A83-80D7-4E58-B750-F4CC21D14FB8}"/>
                </a:ext>
              </a:extLst>
            </p:cNvPr>
            <p:cNvSpPr/>
            <p:nvPr/>
          </p:nvSpPr>
          <p:spPr>
            <a:xfrm>
              <a:off x="7415213" y="4718477"/>
              <a:ext cx="131762" cy="190073"/>
            </a:xfrm>
            <a:custGeom>
              <a:avLst/>
              <a:gdLst>
                <a:gd name="connsiteX0" fmla="*/ 0 w 131762"/>
                <a:gd name="connsiteY0" fmla="*/ 1161 h 190073"/>
                <a:gd name="connsiteX1" fmla="*/ 100012 w 131762"/>
                <a:gd name="connsiteY1" fmla="*/ 28148 h 190073"/>
                <a:gd name="connsiteX2" fmla="*/ 131762 w 131762"/>
                <a:gd name="connsiteY2" fmla="*/ 190073 h 1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762" h="190073">
                  <a:moveTo>
                    <a:pt x="0" y="1161"/>
                  </a:moveTo>
                  <a:cubicBezTo>
                    <a:pt x="39026" y="-1088"/>
                    <a:pt x="78052" y="-3337"/>
                    <a:pt x="100012" y="28148"/>
                  </a:cubicBezTo>
                  <a:cubicBezTo>
                    <a:pt x="121972" y="59633"/>
                    <a:pt x="122766" y="160440"/>
                    <a:pt x="131762" y="19007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7" name="フリーフォーム: 図形 706">
              <a:extLst>
                <a:ext uri="{FF2B5EF4-FFF2-40B4-BE49-F238E27FC236}">
                  <a16:creationId xmlns:a16="http://schemas.microsoft.com/office/drawing/2014/main" id="{14690706-4382-4717-BD38-5F5D4C006908}"/>
                </a:ext>
              </a:extLst>
            </p:cNvPr>
            <p:cNvSpPr/>
            <p:nvPr/>
          </p:nvSpPr>
          <p:spPr>
            <a:xfrm>
              <a:off x="7142163" y="4822825"/>
              <a:ext cx="11112" cy="104775"/>
            </a:xfrm>
            <a:custGeom>
              <a:avLst/>
              <a:gdLst>
                <a:gd name="connsiteX0" fmla="*/ 11112 w 11112"/>
                <a:gd name="connsiteY0" fmla="*/ 0 h 104775"/>
                <a:gd name="connsiteX1" fmla="*/ 0 w 11112"/>
                <a:gd name="connsiteY1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112" h="104775">
                  <a:moveTo>
                    <a:pt x="11112" y="0"/>
                  </a:moveTo>
                  <a:lnTo>
                    <a:pt x="0" y="104775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8" name="フリーフォーム: 図形 707">
              <a:extLst>
                <a:ext uri="{FF2B5EF4-FFF2-40B4-BE49-F238E27FC236}">
                  <a16:creationId xmlns:a16="http://schemas.microsoft.com/office/drawing/2014/main" id="{0656DDD8-A32E-4889-88C1-ADA807DB6F9B}"/>
                </a:ext>
              </a:extLst>
            </p:cNvPr>
            <p:cNvSpPr/>
            <p:nvPr/>
          </p:nvSpPr>
          <p:spPr>
            <a:xfrm>
              <a:off x="7028307" y="4754563"/>
              <a:ext cx="50356" cy="306387"/>
            </a:xfrm>
            <a:custGeom>
              <a:avLst/>
              <a:gdLst>
                <a:gd name="connsiteX0" fmla="*/ 50356 w 50356"/>
                <a:gd name="connsiteY0" fmla="*/ 0 h 306387"/>
                <a:gd name="connsiteX1" fmla="*/ 24956 w 50356"/>
                <a:gd name="connsiteY1" fmla="*/ 112712 h 306387"/>
                <a:gd name="connsiteX2" fmla="*/ 2731 w 50356"/>
                <a:gd name="connsiteY2" fmla="*/ 222250 h 306387"/>
                <a:gd name="connsiteX3" fmla="*/ 1143 w 50356"/>
                <a:gd name="connsiteY3" fmla="*/ 306387 h 306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356" h="306387">
                  <a:moveTo>
                    <a:pt x="50356" y="0"/>
                  </a:moveTo>
                  <a:cubicBezTo>
                    <a:pt x="41624" y="37835"/>
                    <a:pt x="32893" y="75670"/>
                    <a:pt x="24956" y="112712"/>
                  </a:cubicBezTo>
                  <a:cubicBezTo>
                    <a:pt x="17018" y="149754"/>
                    <a:pt x="6700" y="189971"/>
                    <a:pt x="2731" y="222250"/>
                  </a:cubicBezTo>
                  <a:cubicBezTo>
                    <a:pt x="-1238" y="254529"/>
                    <a:pt x="-48" y="280458"/>
                    <a:pt x="1143" y="3063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9" name="フリーフォーム: 図形 708">
              <a:extLst>
                <a:ext uri="{FF2B5EF4-FFF2-40B4-BE49-F238E27FC236}">
                  <a16:creationId xmlns:a16="http://schemas.microsoft.com/office/drawing/2014/main" id="{A6BF9CFC-9D61-47EC-81C7-FF5FDF3B4564}"/>
                </a:ext>
              </a:extLst>
            </p:cNvPr>
            <p:cNvSpPr/>
            <p:nvPr/>
          </p:nvSpPr>
          <p:spPr>
            <a:xfrm>
              <a:off x="6867525" y="4746625"/>
              <a:ext cx="95250" cy="327025"/>
            </a:xfrm>
            <a:custGeom>
              <a:avLst/>
              <a:gdLst>
                <a:gd name="connsiteX0" fmla="*/ 95250 w 95250"/>
                <a:gd name="connsiteY0" fmla="*/ 0 h 327025"/>
                <a:gd name="connsiteX1" fmla="*/ 34925 w 95250"/>
                <a:gd name="connsiteY1" fmla="*/ 127000 h 327025"/>
                <a:gd name="connsiteX2" fmla="*/ 0 w 95250"/>
                <a:gd name="connsiteY2" fmla="*/ 327025 h 327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250" h="327025">
                  <a:moveTo>
                    <a:pt x="95250" y="0"/>
                  </a:moveTo>
                  <a:cubicBezTo>
                    <a:pt x="73025" y="36248"/>
                    <a:pt x="50800" y="72496"/>
                    <a:pt x="34925" y="127000"/>
                  </a:cubicBezTo>
                  <a:cubicBezTo>
                    <a:pt x="19050" y="181504"/>
                    <a:pt x="9525" y="254264"/>
                    <a:pt x="0" y="3270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0" name="フリーフォーム: 図形 709">
              <a:extLst>
                <a:ext uri="{FF2B5EF4-FFF2-40B4-BE49-F238E27FC236}">
                  <a16:creationId xmlns:a16="http://schemas.microsoft.com/office/drawing/2014/main" id="{FD3B1AF9-AE8C-4C09-B426-BBFCEA4C64E7}"/>
                </a:ext>
              </a:extLst>
            </p:cNvPr>
            <p:cNvSpPr/>
            <p:nvPr/>
          </p:nvSpPr>
          <p:spPr>
            <a:xfrm>
              <a:off x="6857668" y="4759325"/>
              <a:ext cx="49545" cy="319088"/>
            </a:xfrm>
            <a:custGeom>
              <a:avLst/>
              <a:gdLst>
                <a:gd name="connsiteX0" fmla="*/ 49545 w 49545"/>
                <a:gd name="connsiteY0" fmla="*/ 0 h 319088"/>
                <a:gd name="connsiteX1" fmla="*/ 3507 w 49545"/>
                <a:gd name="connsiteY1" fmla="*/ 106363 h 319088"/>
                <a:gd name="connsiteX2" fmla="*/ 6682 w 49545"/>
                <a:gd name="connsiteY2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45" h="319088">
                  <a:moveTo>
                    <a:pt x="49545" y="0"/>
                  </a:moveTo>
                  <a:cubicBezTo>
                    <a:pt x="30098" y="26591"/>
                    <a:pt x="10651" y="53182"/>
                    <a:pt x="3507" y="106363"/>
                  </a:cubicBezTo>
                  <a:cubicBezTo>
                    <a:pt x="-3637" y="159544"/>
                    <a:pt x="1522" y="239316"/>
                    <a:pt x="6682" y="3190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1" name="フリーフォーム: 図形 710">
              <a:extLst>
                <a:ext uri="{FF2B5EF4-FFF2-40B4-BE49-F238E27FC236}">
                  <a16:creationId xmlns:a16="http://schemas.microsoft.com/office/drawing/2014/main" id="{862127F8-43D0-4130-8075-43662DAE6E8D}"/>
                </a:ext>
              </a:extLst>
            </p:cNvPr>
            <p:cNvSpPr/>
            <p:nvPr/>
          </p:nvSpPr>
          <p:spPr>
            <a:xfrm>
              <a:off x="6956425" y="4760913"/>
              <a:ext cx="122238" cy="109537"/>
            </a:xfrm>
            <a:custGeom>
              <a:avLst/>
              <a:gdLst>
                <a:gd name="connsiteX0" fmla="*/ 122238 w 122238"/>
                <a:gd name="connsiteY0" fmla="*/ 0 h 109537"/>
                <a:gd name="connsiteX1" fmla="*/ 36513 w 122238"/>
                <a:gd name="connsiteY1" fmla="*/ 55562 h 109537"/>
                <a:gd name="connsiteX2" fmla="*/ 0 w 122238"/>
                <a:gd name="connsiteY2" fmla="*/ 109537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238" h="109537">
                  <a:moveTo>
                    <a:pt x="122238" y="0"/>
                  </a:moveTo>
                  <a:cubicBezTo>
                    <a:pt x="89562" y="18653"/>
                    <a:pt x="56886" y="37306"/>
                    <a:pt x="36513" y="55562"/>
                  </a:cubicBezTo>
                  <a:cubicBezTo>
                    <a:pt x="16140" y="73818"/>
                    <a:pt x="8070" y="91677"/>
                    <a:pt x="0" y="10953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2" name="フリーフォーム: 図形 711">
              <a:extLst>
                <a:ext uri="{FF2B5EF4-FFF2-40B4-BE49-F238E27FC236}">
                  <a16:creationId xmlns:a16="http://schemas.microsoft.com/office/drawing/2014/main" id="{6C096800-75E2-4476-9F19-D37CD581EBA3}"/>
                </a:ext>
              </a:extLst>
            </p:cNvPr>
            <p:cNvSpPr/>
            <p:nvPr/>
          </p:nvSpPr>
          <p:spPr>
            <a:xfrm>
              <a:off x="6949807" y="4759325"/>
              <a:ext cx="35193" cy="119063"/>
            </a:xfrm>
            <a:custGeom>
              <a:avLst/>
              <a:gdLst>
                <a:gd name="connsiteX0" fmla="*/ 35193 w 35193"/>
                <a:gd name="connsiteY0" fmla="*/ 0 h 119063"/>
                <a:gd name="connsiteX1" fmla="*/ 5031 w 35193"/>
                <a:gd name="connsiteY1" fmla="*/ 69850 h 119063"/>
                <a:gd name="connsiteX2" fmla="*/ 1856 w 35193"/>
                <a:gd name="connsiteY2" fmla="*/ 119063 h 11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93" h="119063">
                  <a:moveTo>
                    <a:pt x="35193" y="0"/>
                  </a:moveTo>
                  <a:cubicBezTo>
                    <a:pt x="22890" y="25003"/>
                    <a:pt x="10587" y="50006"/>
                    <a:pt x="5031" y="69850"/>
                  </a:cubicBezTo>
                  <a:cubicBezTo>
                    <a:pt x="-525" y="89694"/>
                    <a:pt x="-1319" y="109803"/>
                    <a:pt x="1856" y="11906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3" name="フリーフォーム: 図形 712">
              <a:extLst>
                <a:ext uri="{FF2B5EF4-FFF2-40B4-BE49-F238E27FC236}">
                  <a16:creationId xmlns:a16="http://schemas.microsoft.com/office/drawing/2014/main" id="{9AF4CA16-8D13-4755-9AEC-A4EA45DDC7F2}"/>
                </a:ext>
              </a:extLst>
            </p:cNvPr>
            <p:cNvSpPr/>
            <p:nvPr/>
          </p:nvSpPr>
          <p:spPr>
            <a:xfrm>
              <a:off x="6908800" y="4967288"/>
              <a:ext cx="89909" cy="196850"/>
            </a:xfrm>
            <a:custGeom>
              <a:avLst/>
              <a:gdLst>
                <a:gd name="connsiteX0" fmla="*/ 87313 w 89909"/>
                <a:gd name="connsiteY0" fmla="*/ 0 h 196850"/>
                <a:gd name="connsiteX1" fmla="*/ 87313 w 89909"/>
                <a:gd name="connsiteY1" fmla="*/ 90487 h 196850"/>
                <a:gd name="connsiteX2" fmla="*/ 60325 w 89909"/>
                <a:gd name="connsiteY2" fmla="*/ 142875 h 196850"/>
                <a:gd name="connsiteX3" fmla="*/ 0 w 89909"/>
                <a:gd name="connsiteY3" fmla="*/ 196850 h 19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09" h="196850">
                  <a:moveTo>
                    <a:pt x="87313" y="0"/>
                  </a:moveTo>
                  <a:cubicBezTo>
                    <a:pt x="89562" y="33337"/>
                    <a:pt x="91811" y="66675"/>
                    <a:pt x="87313" y="90487"/>
                  </a:cubicBezTo>
                  <a:cubicBezTo>
                    <a:pt x="82815" y="114300"/>
                    <a:pt x="74877" y="125148"/>
                    <a:pt x="60325" y="142875"/>
                  </a:cubicBezTo>
                  <a:cubicBezTo>
                    <a:pt x="45773" y="160602"/>
                    <a:pt x="22886" y="178726"/>
                    <a:pt x="0" y="1968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4" name="フリーフォーム: 図形 713">
              <a:extLst>
                <a:ext uri="{FF2B5EF4-FFF2-40B4-BE49-F238E27FC236}">
                  <a16:creationId xmlns:a16="http://schemas.microsoft.com/office/drawing/2014/main" id="{59C022E7-053F-4534-AD31-A7CC4B62409A}"/>
                </a:ext>
              </a:extLst>
            </p:cNvPr>
            <p:cNvSpPr/>
            <p:nvPr/>
          </p:nvSpPr>
          <p:spPr>
            <a:xfrm>
              <a:off x="6921500" y="4967288"/>
              <a:ext cx="71438" cy="169862"/>
            </a:xfrm>
            <a:custGeom>
              <a:avLst/>
              <a:gdLst>
                <a:gd name="connsiteX0" fmla="*/ 71438 w 71438"/>
                <a:gd name="connsiteY0" fmla="*/ 0 h 169862"/>
                <a:gd name="connsiteX1" fmla="*/ 23813 w 71438"/>
                <a:gd name="connsiteY1" fmla="*/ 57150 h 169862"/>
                <a:gd name="connsiteX2" fmla="*/ 9525 w 71438"/>
                <a:gd name="connsiteY2" fmla="*/ 138112 h 169862"/>
                <a:gd name="connsiteX3" fmla="*/ 0 w 71438"/>
                <a:gd name="connsiteY3" fmla="*/ 169862 h 169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8" h="169862">
                  <a:moveTo>
                    <a:pt x="71438" y="0"/>
                  </a:moveTo>
                  <a:cubicBezTo>
                    <a:pt x="52785" y="17065"/>
                    <a:pt x="34132" y="34131"/>
                    <a:pt x="23813" y="57150"/>
                  </a:cubicBezTo>
                  <a:cubicBezTo>
                    <a:pt x="13494" y="80169"/>
                    <a:pt x="13494" y="119327"/>
                    <a:pt x="9525" y="138112"/>
                  </a:cubicBezTo>
                  <a:cubicBezTo>
                    <a:pt x="5556" y="156897"/>
                    <a:pt x="2778" y="163379"/>
                    <a:pt x="0" y="16986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5" name="フリーフォーム: 図形 714">
              <a:extLst>
                <a:ext uri="{FF2B5EF4-FFF2-40B4-BE49-F238E27FC236}">
                  <a16:creationId xmlns:a16="http://schemas.microsoft.com/office/drawing/2014/main" id="{E98272CF-101A-4813-80E2-BC05008C954A}"/>
                </a:ext>
              </a:extLst>
            </p:cNvPr>
            <p:cNvSpPr/>
            <p:nvPr/>
          </p:nvSpPr>
          <p:spPr>
            <a:xfrm>
              <a:off x="6265863" y="4808538"/>
              <a:ext cx="573087" cy="593725"/>
            </a:xfrm>
            <a:custGeom>
              <a:avLst/>
              <a:gdLst>
                <a:gd name="connsiteX0" fmla="*/ 573087 w 573087"/>
                <a:gd name="connsiteY0" fmla="*/ 0 h 593725"/>
                <a:gd name="connsiteX1" fmla="*/ 347662 w 573087"/>
                <a:gd name="connsiteY1" fmla="*/ 125412 h 593725"/>
                <a:gd name="connsiteX2" fmla="*/ 144462 w 573087"/>
                <a:gd name="connsiteY2" fmla="*/ 322262 h 593725"/>
                <a:gd name="connsiteX3" fmla="*/ 50800 w 573087"/>
                <a:gd name="connsiteY3" fmla="*/ 455612 h 593725"/>
                <a:gd name="connsiteX4" fmla="*/ 0 w 573087"/>
                <a:gd name="connsiteY4" fmla="*/ 593725 h 593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087" h="593725">
                  <a:moveTo>
                    <a:pt x="573087" y="0"/>
                  </a:moveTo>
                  <a:cubicBezTo>
                    <a:pt x="496093" y="35851"/>
                    <a:pt x="419099" y="71702"/>
                    <a:pt x="347662" y="125412"/>
                  </a:cubicBezTo>
                  <a:cubicBezTo>
                    <a:pt x="276224" y="179122"/>
                    <a:pt x="193939" y="267229"/>
                    <a:pt x="144462" y="322262"/>
                  </a:cubicBezTo>
                  <a:cubicBezTo>
                    <a:pt x="94985" y="377295"/>
                    <a:pt x="74877" y="410368"/>
                    <a:pt x="50800" y="455612"/>
                  </a:cubicBezTo>
                  <a:cubicBezTo>
                    <a:pt x="26723" y="500856"/>
                    <a:pt x="13361" y="547290"/>
                    <a:pt x="0" y="5937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6" name="フリーフォーム: 図形 715">
              <a:extLst>
                <a:ext uri="{FF2B5EF4-FFF2-40B4-BE49-F238E27FC236}">
                  <a16:creationId xmlns:a16="http://schemas.microsoft.com/office/drawing/2014/main" id="{3EFE31DB-F7D6-4CE9-B3C2-36B0AADAD28D}"/>
                </a:ext>
              </a:extLst>
            </p:cNvPr>
            <p:cNvSpPr/>
            <p:nvPr/>
          </p:nvSpPr>
          <p:spPr>
            <a:xfrm>
              <a:off x="6213475" y="5133975"/>
              <a:ext cx="63705" cy="268288"/>
            </a:xfrm>
            <a:custGeom>
              <a:avLst/>
              <a:gdLst>
                <a:gd name="connsiteX0" fmla="*/ 0 w 63705"/>
                <a:gd name="connsiteY0" fmla="*/ 0 h 268288"/>
                <a:gd name="connsiteX1" fmla="*/ 63500 w 63705"/>
                <a:gd name="connsiteY1" fmla="*/ 50800 h 268288"/>
                <a:gd name="connsiteX2" fmla="*/ 20638 w 63705"/>
                <a:gd name="connsiteY2" fmla="*/ 88900 h 268288"/>
                <a:gd name="connsiteX3" fmla="*/ 30163 w 63705"/>
                <a:gd name="connsiteY3" fmla="*/ 153988 h 268288"/>
                <a:gd name="connsiteX4" fmla="*/ 44450 w 63705"/>
                <a:gd name="connsiteY4" fmla="*/ 214313 h 268288"/>
                <a:gd name="connsiteX5" fmla="*/ 47625 w 63705"/>
                <a:gd name="connsiteY5" fmla="*/ 268288 h 268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05" h="268288">
                  <a:moveTo>
                    <a:pt x="0" y="0"/>
                  </a:moveTo>
                  <a:cubicBezTo>
                    <a:pt x="30030" y="17991"/>
                    <a:pt x="60060" y="35983"/>
                    <a:pt x="63500" y="50800"/>
                  </a:cubicBezTo>
                  <a:cubicBezTo>
                    <a:pt x="66940" y="65617"/>
                    <a:pt x="26194" y="71702"/>
                    <a:pt x="20638" y="88900"/>
                  </a:cubicBezTo>
                  <a:cubicBezTo>
                    <a:pt x="15082" y="106098"/>
                    <a:pt x="26194" y="133086"/>
                    <a:pt x="30163" y="153988"/>
                  </a:cubicBezTo>
                  <a:cubicBezTo>
                    <a:pt x="34132" y="174890"/>
                    <a:pt x="41540" y="195263"/>
                    <a:pt x="44450" y="214313"/>
                  </a:cubicBezTo>
                  <a:cubicBezTo>
                    <a:pt x="47360" y="233363"/>
                    <a:pt x="45508" y="258234"/>
                    <a:pt x="47625" y="2682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7" name="フリーフォーム: 図形 716">
              <a:extLst>
                <a:ext uri="{FF2B5EF4-FFF2-40B4-BE49-F238E27FC236}">
                  <a16:creationId xmlns:a16="http://schemas.microsoft.com/office/drawing/2014/main" id="{2956B2F3-267A-46A7-853C-FE408CDDC65D}"/>
                </a:ext>
              </a:extLst>
            </p:cNvPr>
            <p:cNvSpPr/>
            <p:nvPr/>
          </p:nvSpPr>
          <p:spPr>
            <a:xfrm>
              <a:off x="6207125" y="4437063"/>
              <a:ext cx="146050" cy="125412"/>
            </a:xfrm>
            <a:custGeom>
              <a:avLst/>
              <a:gdLst>
                <a:gd name="connsiteX0" fmla="*/ 146050 w 146050"/>
                <a:gd name="connsiteY0" fmla="*/ 0 h 125412"/>
                <a:gd name="connsiteX1" fmla="*/ 55563 w 146050"/>
                <a:gd name="connsiteY1" fmla="*/ 26987 h 125412"/>
                <a:gd name="connsiteX2" fmla="*/ 0 w 146050"/>
                <a:gd name="connsiteY2" fmla="*/ 125412 h 12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050" h="125412">
                  <a:moveTo>
                    <a:pt x="146050" y="0"/>
                  </a:moveTo>
                  <a:cubicBezTo>
                    <a:pt x="112977" y="3042"/>
                    <a:pt x="79905" y="6085"/>
                    <a:pt x="55563" y="26987"/>
                  </a:cubicBezTo>
                  <a:cubicBezTo>
                    <a:pt x="31221" y="47889"/>
                    <a:pt x="15610" y="86650"/>
                    <a:pt x="0" y="1254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8" name="フリーフォーム: 図形 717">
              <a:extLst>
                <a:ext uri="{FF2B5EF4-FFF2-40B4-BE49-F238E27FC236}">
                  <a16:creationId xmlns:a16="http://schemas.microsoft.com/office/drawing/2014/main" id="{6BDD80D4-7C12-4995-B6E5-7F47A7C00A39}"/>
                </a:ext>
              </a:extLst>
            </p:cNvPr>
            <p:cNvSpPr/>
            <p:nvPr/>
          </p:nvSpPr>
          <p:spPr>
            <a:xfrm>
              <a:off x="6215063" y="4460875"/>
              <a:ext cx="174625" cy="104773"/>
            </a:xfrm>
            <a:custGeom>
              <a:avLst/>
              <a:gdLst>
                <a:gd name="connsiteX0" fmla="*/ 174625 w 174625"/>
                <a:gd name="connsiteY0" fmla="*/ 0 h 104773"/>
                <a:gd name="connsiteX1" fmla="*/ 76200 w 174625"/>
                <a:gd name="connsiteY1" fmla="*/ 38100 h 104773"/>
                <a:gd name="connsiteX2" fmla="*/ 12700 w 174625"/>
                <a:gd name="connsiteY2" fmla="*/ 98425 h 104773"/>
                <a:gd name="connsiteX3" fmla="*/ 0 w 174625"/>
                <a:gd name="connsiteY3" fmla="*/ 100013 h 10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625" h="104773">
                  <a:moveTo>
                    <a:pt x="174625" y="0"/>
                  </a:moveTo>
                  <a:cubicBezTo>
                    <a:pt x="138906" y="10848"/>
                    <a:pt x="103187" y="21696"/>
                    <a:pt x="76200" y="38100"/>
                  </a:cubicBezTo>
                  <a:cubicBezTo>
                    <a:pt x="49213" y="54504"/>
                    <a:pt x="25400" y="88106"/>
                    <a:pt x="12700" y="98425"/>
                  </a:cubicBezTo>
                  <a:cubicBezTo>
                    <a:pt x="0" y="108744"/>
                    <a:pt x="0" y="104378"/>
                    <a:pt x="0" y="1000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9" name="フリーフォーム: 図形 718">
              <a:extLst>
                <a:ext uri="{FF2B5EF4-FFF2-40B4-BE49-F238E27FC236}">
                  <a16:creationId xmlns:a16="http://schemas.microsoft.com/office/drawing/2014/main" id="{F08130DA-C694-43B1-A27D-F34F8B25EF07}"/>
                </a:ext>
              </a:extLst>
            </p:cNvPr>
            <p:cNvSpPr/>
            <p:nvPr/>
          </p:nvSpPr>
          <p:spPr>
            <a:xfrm>
              <a:off x="6367463" y="4489450"/>
              <a:ext cx="77787" cy="58738"/>
            </a:xfrm>
            <a:custGeom>
              <a:avLst/>
              <a:gdLst>
                <a:gd name="connsiteX0" fmla="*/ 77787 w 77787"/>
                <a:gd name="connsiteY0" fmla="*/ 0 h 58738"/>
                <a:gd name="connsiteX1" fmla="*/ 20637 w 77787"/>
                <a:gd name="connsiteY1" fmla="*/ 33338 h 58738"/>
                <a:gd name="connsiteX2" fmla="*/ 0 w 77787"/>
                <a:gd name="connsiteY2" fmla="*/ 58738 h 58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787" h="58738">
                  <a:moveTo>
                    <a:pt x="77787" y="0"/>
                  </a:moveTo>
                  <a:cubicBezTo>
                    <a:pt x="55694" y="11774"/>
                    <a:pt x="33601" y="23548"/>
                    <a:pt x="20637" y="33338"/>
                  </a:cubicBezTo>
                  <a:cubicBezTo>
                    <a:pt x="7673" y="43128"/>
                    <a:pt x="3836" y="50933"/>
                    <a:pt x="0" y="5873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0" name="フリーフォーム: 図形 719">
              <a:extLst>
                <a:ext uri="{FF2B5EF4-FFF2-40B4-BE49-F238E27FC236}">
                  <a16:creationId xmlns:a16="http://schemas.microsoft.com/office/drawing/2014/main" id="{830215F7-756F-4D89-A1D7-6FF660A31FB4}"/>
                </a:ext>
              </a:extLst>
            </p:cNvPr>
            <p:cNvSpPr/>
            <p:nvPr/>
          </p:nvSpPr>
          <p:spPr>
            <a:xfrm>
              <a:off x="6107113" y="4484688"/>
              <a:ext cx="63500" cy="39687"/>
            </a:xfrm>
            <a:custGeom>
              <a:avLst/>
              <a:gdLst>
                <a:gd name="connsiteX0" fmla="*/ 0 w 63500"/>
                <a:gd name="connsiteY0" fmla="*/ 0 h 39687"/>
                <a:gd name="connsiteX1" fmla="*/ 63500 w 63500"/>
                <a:gd name="connsiteY1" fmla="*/ 39687 h 3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3500" h="39687">
                  <a:moveTo>
                    <a:pt x="0" y="0"/>
                  </a:moveTo>
                  <a:lnTo>
                    <a:pt x="63500" y="39687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1" name="フリーフォーム: 図形 720">
              <a:extLst>
                <a:ext uri="{FF2B5EF4-FFF2-40B4-BE49-F238E27FC236}">
                  <a16:creationId xmlns:a16="http://schemas.microsoft.com/office/drawing/2014/main" id="{BDD67E87-F0B8-4830-AD8F-4E8ADC82ADD1}"/>
                </a:ext>
              </a:extLst>
            </p:cNvPr>
            <p:cNvSpPr/>
            <p:nvPr/>
          </p:nvSpPr>
          <p:spPr>
            <a:xfrm>
              <a:off x="6375400" y="5330825"/>
              <a:ext cx="90488" cy="288925"/>
            </a:xfrm>
            <a:custGeom>
              <a:avLst/>
              <a:gdLst>
                <a:gd name="connsiteX0" fmla="*/ 90488 w 90488"/>
                <a:gd name="connsiteY0" fmla="*/ 0 h 288925"/>
                <a:gd name="connsiteX1" fmla="*/ 39688 w 90488"/>
                <a:gd name="connsiteY1" fmla="*/ 134938 h 288925"/>
                <a:gd name="connsiteX2" fmla="*/ 0 w 90488"/>
                <a:gd name="connsiteY2" fmla="*/ 288925 h 28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488" h="288925">
                  <a:moveTo>
                    <a:pt x="90488" y="0"/>
                  </a:moveTo>
                  <a:cubicBezTo>
                    <a:pt x="72628" y="43392"/>
                    <a:pt x="54769" y="86784"/>
                    <a:pt x="39688" y="134938"/>
                  </a:cubicBezTo>
                  <a:cubicBezTo>
                    <a:pt x="24607" y="183092"/>
                    <a:pt x="3440" y="263261"/>
                    <a:pt x="0" y="2889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2" name="フリーフォーム: 図形 721">
              <a:extLst>
                <a:ext uri="{FF2B5EF4-FFF2-40B4-BE49-F238E27FC236}">
                  <a16:creationId xmlns:a16="http://schemas.microsoft.com/office/drawing/2014/main" id="{E636B78B-7632-401A-A593-29C2BDE4FA9C}"/>
                </a:ext>
              </a:extLst>
            </p:cNvPr>
            <p:cNvSpPr/>
            <p:nvPr/>
          </p:nvSpPr>
          <p:spPr>
            <a:xfrm>
              <a:off x="6338888" y="5337175"/>
              <a:ext cx="120650" cy="342900"/>
            </a:xfrm>
            <a:custGeom>
              <a:avLst/>
              <a:gdLst>
                <a:gd name="connsiteX0" fmla="*/ 120650 w 120650"/>
                <a:gd name="connsiteY0" fmla="*/ 0 h 342900"/>
                <a:gd name="connsiteX1" fmla="*/ 33337 w 120650"/>
                <a:gd name="connsiteY1" fmla="*/ 152400 h 342900"/>
                <a:gd name="connsiteX2" fmla="*/ 11112 w 120650"/>
                <a:gd name="connsiteY2" fmla="*/ 266700 h 342900"/>
                <a:gd name="connsiteX3" fmla="*/ 0 w 120650"/>
                <a:gd name="connsiteY3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650" h="342900">
                  <a:moveTo>
                    <a:pt x="120650" y="0"/>
                  </a:moveTo>
                  <a:cubicBezTo>
                    <a:pt x="86121" y="53975"/>
                    <a:pt x="51593" y="107950"/>
                    <a:pt x="33337" y="152400"/>
                  </a:cubicBezTo>
                  <a:cubicBezTo>
                    <a:pt x="15081" y="196850"/>
                    <a:pt x="16668" y="234950"/>
                    <a:pt x="11112" y="266700"/>
                  </a:cubicBezTo>
                  <a:cubicBezTo>
                    <a:pt x="5556" y="298450"/>
                    <a:pt x="2778" y="320675"/>
                    <a:pt x="0" y="3429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3" name="フリーフォーム: 図形 722">
              <a:extLst>
                <a:ext uri="{FF2B5EF4-FFF2-40B4-BE49-F238E27FC236}">
                  <a16:creationId xmlns:a16="http://schemas.microsoft.com/office/drawing/2014/main" id="{24B6299C-AC08-4A88-BF88-129735D1406B}"/>
                </a:ext>
              </a:extLst>
            </p:cNvPr>
            <p:cNvSpPr/>
            <p:nvPr/>
          </p:nvSpPr>
          <p:spPr>
            <a:xfrm>
              <a:off x="6251575" y="5394325"/>
              <a:ext cx="104775" cy="322263"/>
            </a:xfrm>
            <a:custGeom>
              <a:avLst/>
              <a:gdLst>
                <a:gd name="connsiteX0" fmla="*/ 104775 w 104775"/>
                <a:gd name="connsiteY0" fmla="*/ 0 h 322263"/>
                <a:gd name="connsiteX1" fmla="*/ 31750 w 104775"/>
                <a:gd name="connsiteY1" fmla="*/ 150813 h 322263"/>
                <a:gd name="connsiteX2" fmla="*/ 0 w 104775"/>
                <a:gd name="connsiteY2" fmla="*/ 322263 h 32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775" h="322263">
                  <a:moveTo>
                    <a:pt x="104775" y="0"/>
                  </a:moveTo>
                  <a:cubicBezTo>
                    <a:pt x="76993" y="48551"/>
                    <a:pt x="49212" y="97103"/>
                    <a:pt x="31750" y="150813"/>
                  </a:cubicBezTo>
                  <a:cubicBezTo>
                    <a:pt x="14288" y="204523"/>
                    <a:pt x="7144" y="263393"/>
                    <a:pt x="0" y="32226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4" name="フリーフォーム: 図形 723">
              <a:extLst>
                <a:ext uri="{FF2B5EF4-FFF2-40B4-BE49-F238E27FC236}">
                  <a16:creationId xmlns:a16="http://schemas.microsoft.com/office/drawing/2014/main" id="{C35B721C-BE18-4C2C-A6A0-71F01F7EB07B}"/>
                </a:ext>
              </a:extLst>
            </p:cNvPr>
            <p:cNvSpPr/>
            <p:nvPr/>
          </p:nvSpPr>
          <p:spPr>
            <a:xfrm>
              <a:off x="6199188" y="5394325"/>
              <a:ext cx="155575" cy="361950"/>
            </a:xfrm>
            <a:custGeom>
              <a:avLst/>
              <a:gdLst>
                <a:gd name="connsiteX0" fmla="*/ 155575 w 155575"/>
                <a:gd name="connsiteY0" fmla="*/ 0 h 361950"/>
                <a:gd name="connsiteX1" fmla="*/ 69850 w 155575"/>
                <a:gd name="connsiteY1" fmla="*/ 163513 h 361950"/>
                <a:gd name="connsiteX2" fmla="*/ 0 w 155575"/>
                <a:gd name="connsiteY2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575" h="361950">
                  <a:moveTo>
                    <a:pt x="155575" y="0"/>
                  </a:moveTo>
                  <a:cubicBezTo>
                    <a:pt x="125677" y="51594"/>
                    <a:pt x="95779" y="103188"/>
                    <a:pt x="69850" y="163513"/>
                  </a:cubicBezTo>
                  <a:cubicBezTo>
                    <a:pt x="43921" y="223838"/>
                    <a:pt x="21960" y="292894"/>
                    <a:pt x="0" y="3619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5" name="フリーフォーム: 図形 724">
              <a:extLst>
                <a:ext uri="{FF2B5EF4-FFF2-40B4-BE49-F238E27FC236}">
                  <a16:creationId xmlns:a16="http://schemas.microsoft.com/office/drawing/2014/main" id="{76723A5E-7CBE-4197-8996-D01B21769208}"/>
                </a:ext>
              </a:extLst>
            </p:cNvPr>
            <p:cNvSpPr/>
            <p:nvPr/>
          </p:nvSpPr>
          <p:spPr>
            <a:xfrm>
              <a:off x="6443089" y="5445125"/>
              <a:ext cx="186311" cy="81968"/>
            </a:xfrm>
            <a:custGeom>
              <a:avLst/>
              <a:gdLst>
                <a:gd name="connsiteX0" fmla="*/ 14861 w 186311"/>
                <a:gd name="connsiteY0" fmla="*/ 0 h 81968"/>
                <a:gd name="connsiteX1" fmla="*/ 8511 w 186311"/>
                <a:gd name="connsiteY1" fmla="*/ 79375 h 81968"/>
                <a:gd name="connsiteX2" fmla="*/ 116461 w 186311"/>
                <a:gd name="connsiteY2" fmla="*/ 63500 h 81968"/>
                <a:gd name="connsiteX3" fmla="*/ 186311 w 186311"/>
                <a:gd name="connsiteY3" fmla="*/ 71438 h 81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311" h="81968">
                  <a:moveTo>
                    <a:pt x="14861" y="0"/>
                  </a:moveTo>
                  <a:cubicBezTo>
                    <a:pt x="3219" y="34396"/>
                    <a:pt x="-8422" y="68792"/>
                    <a:pt x="8511" y="79375"/>
                  </a:cubicBezTo>
                  <a:cubicBezTo>
                    <a:pt x="25444" y="89958"/>
                    <a:pt x="86828" y="64823"/>
                    <a:pt x="116461" y="63500"/>
                  </a:cubicBezTo>
                  <a:cubicBezTo>
                    <a:pt x="146094" y="62177"/>
                    <a:pt x="173082" y="69586"/>
                    <a:pt x="186311" y="7143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6" name="フリーフォーム: 図形 725">
              <a:extLst>
                <a:ext uri="{FF2B5EF4-FFF2-40B4-BE49-F238E27FC236}">
                  <a16:creationId xmlns:a16="http://schemas.microsoft.com/office/drawing/2014/main" id="{CCA979CE-16E7-4B7E-B081-DDA28D6B9AB6}"/>
                </a:ext>
              </a:extLst>
            </p:cNvPr>
            <p:cNvSpPr/>
            <p:nvPr/>
          </p:nvSpPr>
          <p:spPr>
            <a:xfrm>
              <a:off x="5800725" y="5386388"/>
              <a:ext cx="539750" cy="611187"/>
            </a:xfrm>
            <a:custGeom>
              <a:avLst/>
              <a:gdLst>
                <a:gd name="connsiteX0" fmla="*/ 539750 w 539750"/>
                <a:gd name="connsiteY0" fmla="*/ 0 h 611187"/>
                <a:gd name="connsiteX1" fmla="*/ 368300 w 539750"/>
                <a:gd name="connsiteY1" fmla="*/ 257175 h 611187"/>
                <a:gd name="connsiteX2" fmla="*/ 209550 w 539750"/>
                <a:gd name="connsiteY2" fmla="*/ 539750 h 611187"/>
                <a:gd name="connsiteX3" fmla="*/ 0 w 539750"/>
                <a:gd name="connsiteY3" fmla="*/ 611187 h 61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750" h="611187">
                  <a:moveTo>
                    <a:pt x="539750" y="0"/>
                  </a:moveTo>
                  <a:cubicBezTo>
                    <a:pt x="481541" y="83608"/>
                    <a:pt x="423333" y="167217"/>
                    <a:pt x="368300" y="257175"/>
                  </a:cubicBezTo>
                  <a:cubicBezTo>
                    <a:pt x="313267" y="347133"/>
                    <a:pt x="270933" y="480748"/>
                    <a:pt x="209550" y="539750"/>
                  </a:cubicBezTo>
                  <a:cubicBezTo>
                    <a:pt x="148167" y="598752"/>
                    <a:pt x="35189" y="597429"/>
                    <a:pt x="0" y="6111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7" name="フリーフォーム: 図形 726">
              <a:extLst>
                <a:ext uri="{FF2B5EF4-FFF2-40B4-BE49-F238E27FC236}">
                  <a16:creationId xmlns:a16="http://schemas.microsoft.com/office/drawing/2014/main" id="{FD1301AA-FBDD-494B-A3AF-A17D3C07E31C}"/>
                </a:ext>
              </a:extLst>
            </p:cNvPr>
            <p:cNvSpPr/>
            <p:nvPr/>
          </p:nvSpPr>
          <p:spPr>
            <a:xfrm>
              <a:off x="5795150" y="5737225"/>
              <a:ext cx="113525" cy="260350"/>
            </a:xfrm>
            <a:custGeom>
              <a:avLst/>
              <a:gdLst>
                <a:gd name="connsiteX0" fmla="*/ 113525 w 113525"/>
                <a:gd name="connsiteY0" fmla="*/ 0 h 260350"/>
                <a:gd name="connsiteX1" fmla="*/ 81775 w 113525"/>
                <a:gd name="connsiteY1" fmla="*/ 95250 h 260350"/>
                <a:gd name="connsiteX2" fmla="*/ 8750 w 113525"/>
                <a:gd name="connsiteY2" fmla="*/ 195263 h 260350"/>
                <a:gd name="connsiteX3" fmla="*/ 813 w 113525"/>
                <a:gd name="connsiteY3" fmla="*/ 260350 h 26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525" h="260350">
                  <a:moveTo>
                    <a:pt x="113525" y="0"/>
                  </a:moveTo>
                  <a:cubicBezTo>
                    <a:pt x="106381" y="31353"/>
                    <a:pt x="99237" y="62706"/>
                    <a:pt x="81775" y="95250"/>
                  </a:cubicBezTo>
                  <a:cubicBezTo>
                    <a:pt x="64312" y="127794"/>
                    <a:pt x="22244" y="167746"/>
                    <a:pt x="8750" y="195263"/>
                  </a:cubicBezTo>
                  <a:cubicBezTo>
                    <a:pt x="-4744" y="222780"/>
                    <a:pt x="1607" y="247915"/>
                    <a:pt x="813" y="2603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8" name="フリーフォーム: 図形 727">
              <a:extLst>
                <a:ext uri="{FF2B5EF4-FFF2-40B4-BE49-F238E27FC236}">
                  <a16:creationId xmlns:a16="http://schemas.microsoft.com/office/drawing/2014/main" id="{85AD51BB-009C-429B-9C0E-93979E8D1CC7}"/>
                </a:ext>
              </a:extLst>
            </p:cNvPr>
            <p:cNvSpPr/>
            <p:nvPr/>
          </p:nvSpPr>
          <p:spPr>
            <a:xfrm>
              <a:off x="5042089" y="5168900"/>
              <a:ext cx="218886" cy="765175"/>
            </a:xfrm>
            <a:custGeom>
              <a:avLst/>
              <a:gdLst>
                <a:gd name="connsiteX0" fmla="*/ 96649 w 218886"/>
                <a:gd name="connsiteY0" fmla="*/ 0 h 765175"/>
                <a:gd name="connsiteX1" fmla="*/ 45849 w 218886"/>
                <a:gd name="connsiteY1" fmla="*/ 242888 h 765175"/>
                <a:gd name="connsiteX2" fmla="*/ 9336 w 218886"/>
                <a:gd name="connsiteY2" fmla="*/ 288925 h 765175"/>
                <a:gd name="connsiteX3" fmla="*/ 10924 w 218886"/>
                <a:gd name="connsiteY3" fmla="*/ 400050 h 765175"/>
                <a:gd name="connsiteX4" fmla="*/ 129986 w 218886"/>
                <a:gd name="connsiteY4" fmla="*/ 687388 h 765175"/>
                <a:gd name="connsiteX5" fmla="*/ 218886 w 218886"/>
                <a:gd name="connsiteY5" fmla="*/ 765175 h 765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886" h="765175">
                  <a:moveTo>
                    <a:pt x="96649" y="0"/>
                  </a:moveTo>
                  <a:cubicBezTo>
                    <a:pt x="78525" y="97367"/>
                    <a:pt x="60401" y="194734"/>
                    <a:pt x="45849" y="242888"/>
                  </a:cubicBezTo>
                  <a:cubicBezTo>
                    <a:pt x="31297" y="291042"/>
                    <a:pt x="15157" y="262731"/>
                    <a:pt x="9336" y="288925"/>
                  </a:cubicBezTo>
                  <a:cubicBezTo>
                    <a:pt x="3515" y="315119"/>
                    <a:pt x="-9184" y="333640"/>
                    <a:pt x="10924" y="400050"/>
                  </a:cubicBezTo>
                  <a:cubicBezTo>
                    <a:pt x="31032" y="466460"/>
                    <a:pt x="95326" y="626534"/>
                    <a:pt x="129986" y="687388"/>
                  </a:cubicBezTo>
                  <a:cubicBezTo>
                    <a:pt x="164646" y="748242"/>
                    <a:pt x="191766" y="756708"/>
                    <a:pt x="218886" y="7651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9" name="フリーフォーム: 図形 728">
              <a:extLst>
                <a:ext uri="{FF2B5EF4-FFF2-40B4-BE49-F238E27FC236}">
                  <a16:creationId xmlns:a16="http://schemas.microsoft.com/office/drawing/2014/main" id="{09FBFC1C-CEAD-4C82-AFBC-65D2BBD77F32}"/>
                </a:ext>
              </a:extLst>
            </p:cNvPr>
            <p:cNvSpPr/>
            <p:nvPr/>
          </p:nvSpPr>
          <p:spPr>
            <a:xfrm>
              <a:off x="5089631" y="5375275"/>
              <a:ext cx="169757" cy="560388"/>
            </a:xfrm>
            <a:custGeom>
              <a:avLst/>
              <a:gdLst>
                <a:gd name="connsiteX0" fmla="*/ 18944 w 169757"/>
                <a:gd name="connsiteY0" fmla="*/ 0 h 560388"/>
                <a:gd name="connsiteX1" fmla="*/ 14182 w 169757"/>
                <a:gd name="connsiteY1" fmla="*/ 149225 h 560388"/>
                <a:gd name="connsiteX2" fmla="*/ 3069 w 169757"/>
                <a:gd name="connsiteY2" fmla="*/ 198438 h 560388"/>
                <a:gd name="connsiteX3" fmla="*/ 76094 w 169757"/>
                <a:gd name="connsiteY3" fmla="*/ 407988 h 560388"/>
                <a:gd name="connsiteX4" fmla="*/ 169757 w 169757"/>
                <a:gd name="connsiteY4" fmla="*/ 560388 h 56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757" h="560388">
                  <a:moveTo>
                    <a:pt x="18944" y="0"/>
                  </a:moveTo>
                  <a:cubicBezTo>
                    <a:pt x="17886" y="58076"/>
                    <a:pt x="16828" y="116152"/>
                    <a:pt x="14182" y="149225"/>
                  </a:cubicBezTo>
                  <a:cubicBezTo>
                    <a:pt x="11536" y="182298"/>
                    <a:pt x="-7250" y="155311"/>
                    <a:pt x="3069" y="198438"/>
                  </a:cubicBezTo>
                  <a:cubicBezTo>
                    <a:pt x="13388" y="241565"/>
                    <a:pt x="48313" y="347663"/>
                    <a:pt x="76094" y="407988"/>
                  </a:cubicBezTo>
                  <a:cubicBezTo>
                    <a:pt x="103875" y="468313"/>
                    <a:pt x="136816" y="514350"/>
                    <a:pt x="169757" y="5603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0" name="フリーフォーム: 図形 729">
              <a:extLst>
                <a:ext uri="{FF2B5EF4-FFF2-40B4-BE49-F238E27FC236}">
                  <a16:creationId xmlns:a16="http://schemas.microsoft.com/office/drawing/2014/main" id="{BA3EF343-4C07-4ACF-A445-7B537032D080}"/>
                </a:ext>
              </a:extLst>
            </p:cNvPr>
            <p:cNvSpPr/>
            <p:nvPr/>
          </p:nvSpPr>
          <p:spPr>
            <a:xfrm>
              <a:off x="5103813" y="5470525"/>
              <a:ext cx="57150" cy="188913"/>
            </a:xfrm>
            <a:custGeom>
              <a:avLst/>
              <a:gdLst>
                <a:gd name="connsiteX0" fmla="*/ 0 w 57150"/>
                <a:gd name="connsiteY0" fmla="*/ 0 h 188913"/>
                <a:gd name="connsiteX1" fmla="*/ 42862 w 57150"/>
                <a:gd name="connsiteY1" fmla="*/ 92075 h 188913"/>
                <a:gd name="connsiteX2" fmla="*/ 57150 w 57150"/>
                <a:gd name="connsiteY2" fmla="*/ 188913 h 188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150" h="188913">
                  <a:moveTo>
                    <a:pt x="0" y="0"/>
                  </a:moveTo>
                  <a:cubicBezTo>
                    <a:pt x="16668" y="30295"/>
                    <a:pt x="33337" y="60590"/>
                    <a:pt x="42862" y="92075"/>
                  </a:cubicBezTo>
                  <a:cubicBezTo>
                    <a:pt x="52387" y="123561"/>
                    <a:pt x="54768" y="156237"/>
                    <a:pt x="57150" y="1889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1" name="フリーフォーム: 図形 730">
              <a:extLst>
                <a:ext uri="{FF2B5EF4-FFF2-40B4-BE49-F238E27FC236}">
                  <a16:creationId xmlns:a16="http://schemas.microsoft.com/office/drawing/2014/main" id="{9A4EC56C-2473-486F-B59A-521020E625EE}"/>
                </a:ext>
              </a:extLst>
            </p:cNvPr>
            <p:cNvSpPr/>
            <p:nvPr/>
          </p:nvSpPr>
          <p:spPr>
            <a:xfrm>
              <a:off x="5165725" y="5078413"/>
              <a:ext cx="92075" cy="576262"/>
            </a:xfrm>
            <a:custGeom>
              <a:avLst/>
              <a:gdLst>
                <a:gd name="connsiteX0" fmla="*/ 92075 w 92075"/>
                <a:gd name="connsiteY0" fmla="*/ 0 h 576262"/>
                <a:gd name="connsiteX1" fmla="*/ 42863 w 92075"/>
                <a:gd name="connsiteY1" fmla="*/ 190500 h 576262"/>
                <a:gd name="connsiteX2" fmla="*/ 17463 w 92075"/>
                <a:gd name="connsiteY2" fmla="*/ 495300 h 576262"/>
                <a:gd name="connsiteX3" fmla="*/ 0 w 92075"/>
                <a:gd name="connsiteY3" fmla="*/ 576262 h 57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75" h="576262">
                  <a:moveTo>
                    <a:pt x="92075" y="0"/>
                  </a:moveTo>
                  <a:cubicBezTo>
                    <a:pt x="73686" y="53975"/>
                    <a:pt x="55298" y="107950"/>
                    <a:pt x="42863" y="190500"/>
                  </a:cubicBezTo>
                  <a:cubicBezTo>
                    <a:pt x="30428" y="273050"/>
                    <a:pt x="24607" y="431006"/>
                    <a:pt x="17463" y="495300"/>
                  </a:cubicBezTo>
                  <a:cubicBezTo>
                    <a:pt x="10319" y="559594"/>
                    <a:pt x="5159" y="567928"/>
                    <a:pt x="0" y="57626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2" name="フリーフォーム: 図形 731">
              <a:extLst>
                <a:ext uri="{FF2B5EF4-FFF2-40B4-BE49-F238E27FC236}">
                  <a16:creationId xmlns:a16="http://schemas.microsoft.com/office/drawing/2014/main" id="{D738ADFA-39D0-463D-8AE0-742F4724F4F7}"/>
                </a:ext>
              </a:extLst>
            </p:cNvPr>
            <p:cNvSpPr/>
            <p:nvPr/>
          </p:nvSpPr>
          <p:spPr>
            <a:xfrm>
              <a:off x="5256213" y="5078413"/>
              <a:ext cx="341312" cy="652462"/>
            </a:xfrm>
            <a:custGeom>
              <a:avLst/>
              <a:gdLst>
                <a:gd name="connsiteX0" fmla="*/ 0 w 341312"/>
                <a:gd name="connsiteY0" fmla="*/ 0 h 652462"/>
                <a:gd name="connsiteX1" fmla="*/ 130175 w 341312"/>
                <a:gd name="connsiteY1" fmla="*/ 233362 h 652462"/>
                <a:gd name="connsiteX2" fmla="*/ 239712 w 341312"/>
                <a:gd name="connsiteY2" fmla="*/ 469900 h 652462"/>
                <a:gd name="connsiteX3" fmla="*/ 341312 w 341312"/>
                <a:gd name="connsiteY3" fmla="*/ 652462 h 652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312" h="652462">
                  <a:moveTo>
                    <a:pt x="0" y="0"/>
                  </a:moveTo>
                  <a:cubicBezTo>
                    <a:pt x="45111" y="77522"/>
                    <a:pt x="90223" y="155045"/>
                    <a:pt x="130175" y="233362"/>
                  </a:cubicBezTo>
                  <a:cubicBezTo>
                    <a:pt x="170127" y="311679"/>
                    <a:pt x="204523" y="400050"/>
                    <a:pt x="239712" y="469900"/>
                  </a:cubicBezTo>
                  <a:cubicBezTo>
                    <a:pt x="274901" y="539750"/>
                    <a:pt x="308106" y="596106"/>
                    <a:pt x="341312" y="65246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3" name="フリーフォーム: 図形 732">
              <a:extLst>
                <a:ext uri="{FF2B5EF4-FFF2-40B4-BE49-F238E27FC236}">
                  <a16:creationId xmlns:a16="http://schemas.microsoft.com/office/drawing/2014/main" id="{F3C7318F-9B3F-4CF2-B2AF-AE3274DDC734}"/>
                </a:ext>
              </a:extLst>
            </p:cNvPr>
            <p:cNvSpPr/>
            <p:nvPr/>
          </p:nvSpPr>
          <p:spPr>
            <a:xfrm>
              <a:off x="5599113" y="5430838"/>
              <a:ext cx="233362" cy="303212"/>
            </a:xfrm>
            <a:custGeom>
              <a:avLst/>
              <a:gdLst>
                <a:gd name="connsiteX0" fmla="*/ 233362 w 233362"/>
                <a:gd name="connsiteY0" fmla="*/ 0 h 303212"/>
                <a:gd name="connsiteX1" fmla="*/ 106362 w 233362"/>
                <a:gd name="connsiteY1" fmla="*/ 155575 h 303212"/>
                <a:gd name="connsiteX2" fmla="*/ 0 w 233362"/>
                <a:gd name="connsiteY2" fmla="*/ 303212 h 30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362" h="303212">
                  <a:moveTo>
                    <a:pt x="233362" y="0"/>
                  </a:moveTo>
                  <a:cubicBezTo>
                    <a:pt x="189309" y="52520"/>
                    <a:pt x="145256" y="105040"/>
                    <a:pt x="106362" y="155575"/>
                  </a:cubicBezTo>
                  <a:cubicBezTo>
                    <a:pt x="67468" y="206110"/>
                    <a:pt x="33734" y="254661"/>
                    <a:pt x="0" y="3032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4" name="フリーフォーム: 図形 733">
              <a:extLst>
                <a:ext uri="{FF2B5EF4-FFF2-40B4-BE49-F238E27FC236}">
                  <a16:creationId xmlns:a16="http://schemas.microsoft.com/office/drawing/2014/main" id="{16644CC6-AEEF-40AD-A8D5-9FA2A685BCC0}"/>
                </a:ext>
              </a:extLst>
            </p:cNvPr>
            <p:cNvSpPr/>
            <p:nvPr/>
          </p:nvSpPr>
          <p:spPr>
            <a:xfrm>
              <a:off x="5200650" y="5429250"/>
              <a:ext cx="653042" cy="620293"/>
            </a:xfrm>
            <a:custGeom>
              <a:avLst/>
              <a:gdLst>
                <a:gd name="connsiteX0" fmla="*/ 642938 w 653042"/>
                <a:gd name="connsiteY0" fmla="*/ 0 h 620293"/>
                <a:gd name="connsiteX1" fmla="*/ 625475 w 653042"/>
                <a:gd name="connsiteY1" fmla="*/ 85725 h 620293"/>
                <a:gd name="connsiteX2" fmla="*/ 407988 w 653042"/>
                <a:gd name="connsiteY2" fmla="*/ 479425 h 620293"/>
                <a:gd name="connsiteX3" fmla="*/ 271463 w 653042"/>
                <a:gd name="connsiteY3" fmla="*/ 547688 h 620293"/>
                <a:gd name="connsiteX4" fmla="*/ 65088 w 653042"/>
                <a:gd name="connsiteY4" fmla="*/ 617538 h 620293"/>
                <a:gd name="connsiteX5" fmla="*/ 0 w 653042"/>
                <a:gd name="connsiteY5" fmla="*/ 606425 h 620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3042" h="620293">
                  <a:moveTo>
                    <a:pt x="642938" y="0"/>
                  </a:moveTo>
                  <a:cubicBezTo>
                    <a:pt x="653785" y="2910"/>
                    <a:pt x="664633" y="5821"/>
                    <a:pt x="625475" y="85725"/>
                  </a:cubicBezTo>
                  <a:cubicBezTo>
                    <a:pt x="586317" y="165629"/>
                    <a:pt x="466990" y="402431"/>
                    <a:pt x="407988" y="479425"/>
                  </a:cubicBezTo>
                  <a:cubicBezTo>
                    <a:pt x="348986" y="556419"/>
                    <a:pt x="328613" y="524669"/>
                    <a:pt x="271463" y="547688"/>
                  </a:cubicBezTo>
                  <a:cubicBezTo>
                    <a:pt x="214313" y="570707"/>
                    <a:pt x="110332" y="607749"/>
                    <a:pt x="65088" y="617538"/>
                  </a:cubicBezTo>
                  <a:cubicBezTo>
                    <a:pt x="19844" y="627327"/>
                    <a:pt x="8996" y="608012"/>
                    <a:pt x="0" y="6064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5" name="フリーフォーム: 図形 734">
              <a:extLst>
                <a:ext uri="{FF2B5EF4-FFF2-40B4-BE49-F238E27FC236}">
                  <a16:creationId xmlns:a16="http://schemas.microsoft.com/office/drawing/2014/main" id="{40FA0765-D0B1-4B2B-A983-F4F820278874}"/>
                </a:ext>
              </a:extLst>
            </p:cNvPr>
            <p:cNvSpPr/>
            <p:nvPr/>
          </p:nvSpPr>
          <p:spPr>
            <a:xfrm>
              <a:off x="4903788" y="5589588"/>
              <a:ext cx="411162" cy="415925"/>
            </a:xfrm>
            <a:custGeom>
              <a:avLst/>
              <a:gdLst>
                <a:gd name="connsiteX0" fmla="*/ 0 w 411162"/>
                <a:gd name="connsiteY0" fmla="*/ 0 h 415925"/>
                <a:gd name="connsiteX1" fmla="*/ 104775 w 411162"/>
                <a:gd name="connsiteY1" fmla="*/ 180975 h 415925"/>
                <a:gd name="connsiteX2" fmla="*/ 411162 w 411162"/>
                <a:gd name="connsiteY2" fmla="*/ 415925 h 41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1162" h="415925">
                  <a:moveTo>
                    <a:pt x="0" y="0"/>
                  </a:moveTo>
                  <a:cubicBezTo>
                    <a:pt x="18124" y="55827"/>
                    <a:pt x="36248" y="111654"/>
                    <a:pt x="104775" y="180975"/>
                  </a:cubicBezTo>
                  <a:cubicBezTo>
                    <a:pt x="173302" y="250296"/>
                    <a:pt x="292232" y="333110"/>
                    <a:pt x="411162" y="4159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6" name="フリーフォーム: 図形 735">
              <a:extLst>
                <a:ext uri="{FF2B5EF4-FFF2-40B4-BE49-F238E27FC236}">
                  <a16:creationId xmlns:a16="http://schemas.microsoft.com/office/drawing/2014/main" id="{27EEAC90-7F21-469E-8AE4-016F45C3A838}"/>
                </a:ext>
              </a:extLst>
            </p:cNvPr>
            <p:cNvSpPr/>
            <p:nvPr/>
          </p:nvSpPr>
          <p:spPr>
            <a:xfrm>
              <a:off x="5608638" y="5372100"/>
              <a:ext cx="201612" cy="129378"/>
            </a:xfrm>
            <a:custGeom>
              <a:avLst/>
              <a:gdLst>
                <a:gd name="connsiteX0" fmla="*/ 0 w 201612"/>
                <a:gd name="connsiteY0" fmla="*/ 0 h 129378"/>
                <a:gd name="connsiteX1" fmla="*/ 87312 w 201612"/>
                <a:gd name="connsiteY1" fmla="*/ 127000 h 129378"/>
                <a:gd name="connsiteX2" fmla="*/ 114300 w 201612"/>
                <a:gd name="connsiteY2" fmla="*/ 77788 h 129378"/>
                <a:gd name="connsiteX3" fmla="*/ 201612 w 201612"/>
                <a:gd name="connsiteY3" fmla="*/ 14288 h 129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1612" h="129378">
                  <a:moveTo>
                    <a:pt x="0" y="0"/>
                  </a:moveTo>
                  <a:cubicBezTo>
                    <a:pt x="34131" y="57017"/>
                    <a:pt x="68262" y="114035"/>
                    <a:pt x="87312" y="127000"/>
                  </a:cubicBezTo>
                  <a:cubicBezTo>
                    <a:pt x="106362" y="139965"/>
                    <a:pt x="95250" y="96573"/>
                    <a:pt x="114300" y="77788"/>
                  </a:cubicBezTo>
                  <a:cubicBezTo>
                    <a:pt x="133350" y="59003"/>
                    <a:pt x="167481" y="36645"/>
                    <a:pt x="201612" y="142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7" name="フリーフォーム: 図形 736">
              <a:extLst>
                <a:ext uri="{FF2B5EF4-FFF2-40B4-BE49-F238E27FC236}">
                  <a16:creationId xmlns:a16="http://schemas.microsoft.com/office/drawing/2014/main" id="{01BB1888-99C8-4D6F-9CF8-575E67A5BF36}"/>
                </a:ext>
              </a:extLst>
            </p:cNvPr>
            <p:cNvSpPr/>
            <p:nvPr/>
          </p:nvSpPr>
          <p:spPr>
            <a:xfrm>
              <a:off x="5603875" y="5359400"/>
              <a:ext cx="215900" cy="33876"/>
            </a:xfrm>
            <a:custGeom>
              <a:avLst/>
              <a:gdLst>
                <a:gd name="connsiteX0" fmla="*/ 0 w 215900"/>
                <a:gd name="connsiteY0" fmla="*/ 0 h 33876"/>
                <a:gd name="connsiteX1" fmla="*/ 111125 w 215900"/>
                <a:gd name="connsiteY1" fmla="*/ 33338 h 33876"/>
                <a:gd name="connsiteX2" fmla="*/ 215900 w 215900"/>
                <a:gd name="connsiteY2" fmla="*/ 17463 h 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900" h="33876">
                  <a:moveTo>
                    <a:pt x="0" y="0"/>
                  </a:moveTo>
                  <a:cubicBezTo>
                    <a:pt x="37571" y="15214"/>
                    <a:pt x="75142" y="30428"/>
                    <a:pt x="111125" y="33338"/>
                  </a:cubicBezTo>
                  <a:cubicBezTo>
                    <a:pt x="147108" y="36249"/>
                    <a:pt x="181504" y="26856"/>
                    <a:pt x="215900" y="1746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8" name="フリーフォーム: 図形 737">
              <a:extLst>
                <a:ext uri="{FF2B5EF4-FFF2-40B4-BE49-F238E27FC236}">
                  <a16:creationId xmlns:a16="http://schemas.microsoft.com/office/drawing/2014/main" id="{C72D5DF7-C4EC-4AB4-BD01-8BAB8ED83CFD}"/>
                </a:ext>
              </a:extLst>
            </p:cNvPr>
            <p:cNvSpPr/>
            <p:nvPr/>
          </p:nvSpPr>
          <p:spPr>
            <a:xfrm>
              <a:off x="5281613" y="5745163"/>
              <a:ext cx="628650" cy="349301"/>
            </a:xfrm>
            <a:custGeom>
              <a:avLst/>
              <a:gdLst>
                <a:gd name="connsiteX0" fmla="*/ 0 w 628650"/>
                <a:gd name="connsiteY0" fmla="*/ 301625 h 349301"/>
                <a:gd name="connsiteX1" fmla="*/ 92075 w 628650"/>
                <a:gd name="connsiteY1" fmla="*/ 349250 h 349301"/>
                <a:gd name="connsiteX2" fmla="*/ 147637 w 628650"/>
                <a:gd name="connsiteY2" fmla="*/ 309562 h 349301"/>
                <a:gd name="connsiteX3" fmla="*/ 263525 w 628650"/>
                <a:gd name="connsiteY3" fmla="*/ 249237 h 349301"/>
                <a:gd name="connsiteX4" fmla="*/ 404812 w 628650"/>
                <a:gd name="connsiteY4" fmla="*/ 200025 h 349301"/>
                <a:gd name="connsiteX5" fmla="*/ 628650 w 628650"/>
                <a:gd name="connsiteY5" fmla="*/ 0 h 349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8650" h="349301">
                  <a:moveTo>
                    <a:pt x="0" y="301625"/>
                  </a:moveTo>
                  <a:cubicBezTo>
                    <a:pt x="33734" y="324776"/>
                    <a:pt x="67469" y="347927"/>
                    <a:pt x="92075" y="349250"/>
                  </a:cubicBezTo>
                  <a:cubicBezTo>
                    <a:pt x="116681" y="350573"/>
                    <a:pt x="119062" y="326231"/>
                    <a:pt x="147637" y="309562"/>
                  </a:cubicBezTo>
                  <a:cubicBezTo>
                    <a:pt x="176212" y="292893"/>
                    <a:pt x="220663" y="267493"/>
                    <a:pt x="263525" y="249237"/>
                  </a:cubicBezTo>
                  <a:cubicBezTo>
                    <a:pt x="306387" y="230981"/>
                    <a:pt x="343958" y="241564"/>
                    <a:pt x="404812" y="200025"/>
                  </a:cubicBezTo>
                  <a:cubicBezTo>
                    <a:pt x="465666" y="158486"/>
                    <a:pt x="547158" y="79243"/>
                    <a:pt x="628650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9" name="フリーフォーム: 図形 738">
              <a:extLst>
                <a:ext uri="{FF2B5EF4-FFF2-40B4-BE49-F238E27FC236}">
                  <a16:creationId xmlns:a16="http://schemas.microsoft.com/office/drawing/2014/main" id="{0D4A4A99-4779-408C-BDB5-80D6399B6999}"/>
                </a:ext>
              </a:extLst>
            </p:cNvPr>
            <p:cNvSpPr/>
            <p:nvPr/>
          </p:nvSpPr>
          <p:spPr>
            <a:xfrm>
              <a:off x="5092700" y="5922963"/>
              <a:ext cx="311150" cy="222250"/>
            </a:xfrm>
            <a:custGeom>
              <a:avLst/>
              <a:gdLst>
                <a:gd name="connsiteX0" fmla="*/ 0 w 311150"/>
                <a:gd name="connsiteY0" fmla="*/ 0 h 222250"/>
                <a:gd name="connsiteX1" fmla="*/ 60325 w 311150"/>
                <a:gd name="connsiteY1" fmla="*/ 100012 h 222250"/>
                <a:gd name="connsiteX2" fmla="*/ 190500 w 311150"/>
                <a:gd name="connsiteY2" fmla="*/ 176212 h 222250"/>
                <a:gd name="connsiteX3" fmla="*/ 311150 w 311150"/>
                <a:gd name="connsiteY3" fmla="*/ 222250 h 22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150" h="222250">
                  <a:moveTo>
                    <a:pt x="0" y="0"/>
                  </a:moveTo>
                  <a:cubicBezTo>
                    <a:pt x="14287" y="35321"/>
                    <a:pt x="28575" y="70643"/>
                    <a:pt x="60325" y="100012"/>
                  </a:cubicBezTo>
                  <a:cubicBezTo>
                    <a:pt x="92075" y="129381"/>
                    <a:pt x="148696" y="155839"/>
                    <a:pt x="190500" y="176212"/>
                  </a:cubicBezTo>
                  <a:cubicBezTo>
                    <a:pt x="232304" y="196585"/>
                    <a:pt x="289454" y="214577"/>
                    <a:pt x="311150" y="2222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0" name="フリーフォーム: 図形 739">
              <a:extLst>
                <a:ext uri="{FF2B5EF4-FFF2-40B4-BE49-F238E27FC236}">
                  <a16:creationId xmlns:a16="http://schemas.microsoft.com/office/drawing/2014/main" id="{A74E1B2F-CB5B-4FED-BDF0-4AFD3D3CDFD7}"/>
                </a:ext>
              </a:extLst>
            </p:cNvPr>
            <p:cNvSpPr/>
            <p:nvPr/>
          </p:nvSpPr>
          <p:spPr>
            <a:xfrm>
              <a:off x="5410200" y="6022874"/>
              <a:ext cx="366713" cy="133451"/>
            </a:xfrm>
            <a:custGeom>
              <a:avLst/>
              <a:gdLst>
                <a:gd name="connsiteX0" fmla="*/ 0 w 366713"/>
                <a:gd name="connsiteY0" fmla="*/ 133451 h 133451"/>
                <a:gd name="connsiteX1" fmla="*/ 92075 w 366713"/>
                <a:gd name="connsiteY1" fmla="*/ 46139 h 133451"/>
                <a:gd name="connsiteX2" fmla="*/ 231775 w 366713"/>
                <a:gd name="connsiteY2" fmla="*/ 1689 h 133451"/>
                <a:gd name="connsiteX3" fmla="*/ 366713 w 366713"/>
                <a:gd name="connsiteY3" fmla="*/ 9626 h 133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713" h="133451">
                  <a:moveTo>
                    <a:pt x="0" y="133451"/>
                  </a:moveTo>
                  <a:cubicBezTo>
                    <a:pt x="26723" y="100775"/>
                    <a:pt x="53446" y="68099"/>
                    <a:pt x="92075" y="46139"/>
                  </a:cubicBezTo>
                  <a:cubicBezTo>
                    <a:pt x="130704" y="24179"/>
                    <a:pt x="186002" y="7774"/>
                    <a:pt x="231775" y="1689"/>
                  </a:cubicBezTo>
                  <a:cubicBezTo>
                    <a:pt x="277548" y="-4396"/>
                    <a:pt x="342636" y="7774"/>
                    <a:pt x="366713" y="9626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1" name="フリーフォーム: 図形 740">
              <a:extLst>
                <a:ext uri="{FF2B5EF4-FFF2-40B4-BE49-F238E27FC236}">
                  <a16:creationId xmlns:a16="http://schemas.microsoft.com/office/drawing/2014/main" id="{7F0E8B3F-11D9-4C83-8821-C88760E37ECB}"/>
                </a:ext>
              </a:extLst>
            </p:cNvPr>
            <p:cNvSpPr/>
            <p:nvPr/>
          </p:nvSpPr>
          <p:spPr>
            <a:xfrm>
              <a:off x="5514975" y="5985392"/>
              <a:ext cx="266700" cy="72508"/>
            </a:xfrm>
            <a:custGeom>
              <a:avLst/>
              <a:gdLst>
                <a:gd name="connsiteX0" fmla="*/ 0 w 266700"/>
                <a:gd name="connsiteY0" fmla="*/ 72508 h 72508"/>
                <a:gd name="connsiteX1" fmla="*/ 134938 w 266700"/>
                <a:gd name="connsiteY1" fmla="*/ 10596 h 72508"/>
                <a:gd name="connsiteX2" fmla="*/ 200025 w 266700"/>
                <a:gd name="connsiteY2" fmla="*/ 2658 h 72508"/>
                <a:gd name="connsiteX3" fmla="*/ 266700 w 266700"/>
                <a:gd name="connsiteY3" fmla="*/ 39171 h 7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72508">
                  <a:moveTo>
                    <a:pt x="0" y="72508"/>
                  </a:moveTo>
                  <a:cubicBezTo>
                    <a:pt x="50800" y="47373"/>
                    <a:pt x="101601" y="22238"/>
                    <a:pt x="134938" y="10596"/>
                  </a:cubicBezTo>
                  <a:cubicBezTo>
                    <a:pt x="168275" y="-1046"/>
                    <a:pt x="178065" y="-2105"/>
                    <a:pt x="200025" y="2658"/>
                  </a:cubicBezTo>
                  <a:cubicBezTo>
                    <a:pt x="221985" y="7420"/>
                    <a:pt x="244342" y="23295"/>
                    <a:pt x="266700" y="39171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2" name="フリーフォーム: 図形 741">
              <a:extLst>
                <a:ext uri="{FF2B5EF4-FFF2-40B4-BE49-F238E27FC236}">
                  <a16:creationId xmlns:a16="http://schemas.microsoft.com/office/drawing/2014/main" id="{B19356E4-8E77-4220-8372-AD31E69F5610}"/>
                </a:ext>
              </a:extLst>
            </p:cNvPr>
            <p:cNvSpPr/>
            <p:nvPr/>
          </p:nvSpPr>
          <p:spPr>
            <a:xfrm>
              <a:off x="5472113" y="6084877"/>
              <a:ext cx="414337" cy="21543"/>
            </a:xfrm>
            <a:custGeom>
              <a:avLst/>
              <a:gdLst>
                <a:gd name="connsiteX0" fmla="*/ 0 w 414337"/>
                <a:gd name="connsiteY0" fmla="*/ 15886 h 21543"/>
                <a:gd name="connsiteX1" fmla="*/ 103187 w 414337"/>
                <a:gd name="connsiteY1" fmla="*/ 20648 h 21543"/>
                <a:gd name="connsiteX2" fmla="*/ 231775 w 414337"/>
                <a:gd name="connsiteY2" fmla="*/ 11 h 21543"/>
                <a:gd name="connsiteX3" fmla="*/ 414337 w 414337"/>
                <a:gd name="connsiteY3" fmla="*/ 17473 h 2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337" h="21543">
                  <a:moveTo>
                    <a:pt x="0" y="15886"/>
                  </a:moveTo>
                  <a:cubicBezTo>
                    <a:pt x="32279" y="19590"/>
                    <a:pt x="64558" y="23294"/>
                    <a:pt x="103187" y="20648"/>
                  </a:cubicBezTo>
                  <a:cubicBezTo>
                    <a:pt x="141816" y="18002"/>
                    <a:pt x="179917" y="540"/>
                    <a:pt x="231775" y="11"/>
                  </a:cubicBezTo>
                  <a:cubicBezTo>
                    <a:pt x="283633" y="-518"/>
                    <a:pt x="414337" y="17473"/>
                    <a:pt x="414337" y="1747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3" name="フリーフォーム: 図形 742">
              <a:extLst>
                <a:ext uri="{FF2B5EF4-FFF2-40B4-BE49-F238E27FC236}">
                  <a16:creationId xmlns:a16="http://schemas.microsoft.com/office/drawing/2014/main" id="{0684B3B3-167D-4DDE-82D7-1094C498EBF7}"/>
                </a:ext>
              </a:extLst>
            </p:cNvPr>
            <p:cNvSpPr/>
            <p:nvPr/>
          </p:nvSpPr>
          <p:spPr>
            <a:xfrm>
              <a:off x="5556250" y="6116638"/>
              <a:ext cx="155575" cy="119062"/>
            </a:xfrm>
            <a:custGeom>
              <a:avLst/>
              <a:gdLst>
                <a:gd name="connsiteX0" fmla="*/ 0 w 155575"/>
                <a:gd name="connsiteY0" fmla="*/ 0 h 119062"/>
                <a:gd name="connsiteX1" fmla="*/ 82550 w 155575"/>
                <a:gd name="connsiteY1" fmla="*/ 63500 h 119062"/>
                <a:gd name="connsiteX2" fmla="*/ 155575 w 155575"/>
                <a:gd name="connsiteY2" fmla="*/ 119062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575" h="119062">
                  <a:moveTo>
                    <a:pt x="0" y="0"/>
                  </a:moveTo>
                  <a:lnTo>
                    <a:pt x="82550" y="63500"/>
                  </a:lnTo>
                  <a:lnTo>
                    <a:pt x="155575" y="119062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4" name="フリーフォーム: 図形 743">
              <a:extLst>
                <a:ext uri="{FF2B5EF4-FFF2-40B4-BE49-F238E27FC236}">
                  <a16:creationId xmlns:a16="http://schemas.microsoft.com/office/drawing/2014/main" id="{A8081826-4A35-46E1-844C-C6F24A7FFE5A}"/>
                </a:ext>
              </a:extLst>
            </p:cNvPr>
            <p:cNvSpPr/>
            <p:nvPr/>
          </p:nvSpPr>
          <p:spPr>
            <a:xfrm>
              <a:off x="7410450" y="4741863"/>
              <a:ext cx="68263" cy="350837"/>
            </a:xfrm>
            <a:custGeom>
              <a:avLst/>
              <a:gdLst>
                <a:gd name="connsiteX0" fmla="*/ 68263 w 68263"/>
                <a:gd name="connsiteY0" fmla="*/ 0 h 350837"/>
                <a:gd name="connsiteX1" fmla="*/ 49213 w 68263"/>
                <a:gd name="connsiteY1" fmla="*/ 92075 h 350837"/>
                <a:gd name="connsiteX2" fmla="*/ 53975 w 68263"/>
                <a:gd name="connsiteY2" fmla="*/ 266700 h 350837"/>
                <a:gd name="connsiteX3" fmla="*/ 0 w 68263"/>
                <a:gd name="connsiteY3" fmla="*/ 350837 h 350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263" h="350837">
                  <a:moveTo>
                    <a:pt x="68263" y="0"/>
                  </a:moveTo>
                  <a:cubicBezTo>
                    <a:pt x="59928" y="23812"/>
                    <a:pt x="51594" y="47625"/>
                    <a:pt x="49213" y="92075"/>
                  </a:cubicBezTo>
                  <a:cubicBezTo>
                    <a:pt x="46832" y="136525"/>
                    <a:pt x="62177" y="223573"/>
                    <a:pt x="53975" y="266700"/>
                  </a:cubicBezTo>
                  <a:cubicBezTo>
                    <a:pt x="45773" y="309827"/>
                    <a:pt x="22886" y="330332"/>
                    <a:pt x="0" y="35083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5" name="フリーフォーム: 図形 744">
              <a:extLst>
                <a:ext uri="{FF2B5EF4-FFF2-40B4-BE49-F238E27FC236}">
                  <a16:creationId xmlns:a16="http://schemas.microsoft.com/office/drawing/2014/main" id="{9BFD004C-A1E8-4610-AC7E-D2525DE9C90C}"/>
                </a:ext>
              </a:extLst>
            </p:cNvPr>
            <p:cNvSpPr/>
            <p:nvPr/>
          </p:nvSpPr>
          <p:spPr>
            <a:xfrm>
              <a:off x="7400703" y="4897438"/>
              <a:ext cx="11335" cy="203200"/>
            </a:xfrm>
            <a:custGeom>
              <a:avLst/>
              <a:gdLst>
                <a:gd name="connsiteX0" fmla="*/ 4985 w 11335"/>
                <a:gd name="connsiteY0" fmla="*/ 0 h 203200"/>
                <a:gd name="connsiteX1" fmla="*/ 222 w 11335"/>
                <a:gd name="connsiteY1" fmla="*/ 101600 h 203200"/>
                <a:gd name="connsiteX2" fmla="*/ 11335 w 11335"/>
                <a:gd name="connsiteY2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35" h="203200">
                  <a:moveTo>
                    <a:pt x="4985" y="0"/>
                  </a:moveTo>
                  <a:cubicBezTo>
                    <a:pt x="2074" y="33866"/>
                    <a:pt x="-836" y="67733"/>
                    <a:pt x="222" y="101600"/>
                  </a:cubicBezTo>
                  <a:cubicBezTo>
                    <a:pt x="1280" y="135467"/>
                    <a:pt x="6307" y="169333"/>
                    <a:pt x="11335" y="2032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6" name="フリーフォーム: 図形 745">
              <a:extLst>
                <a:ext uri="{FF2B5EF4-FFF2-40B4-BE49-F238E27FC236}">
                  <a16:creationId xmlns:a16="http://schemas.microsoft.com/office/drawing/2014/main" id="{683A049E-ADE5-4E36-BC4D-C4FDEE8E4451}"/>
                </a:ext>
              </a:extLst>
            </p:cNvPr>
            <p:cNvSpPr/>
            <p:nvPr/>
          </p:nvSpPr>
          <p:spPr>
            <a:xfrm>
              <a:off x="7172325" y="4892675"/>
              <a:ext cx="238125" cy="598488"/>
            </a:xfrm>
            <a:custGeom>
              <a:avLst/>
              <a:gdLst>
                <a:gd name="connsiteX0" fmla="*/ 238125 w 238125"/>
                <a:gd name="connsiteY0" fmla="*/ 0 h 598488"/>
                <a:gd name="connsiteX1" fmla="*/ 155575 w 238125"/>
                <a:gd name="connsiteY1" fmla="*/ 115888 h 598488"/>
                <a:gd name="connsiteX2" fmla="*/ 149225 w 238125"/>
                <a:gd name="connsiteY2" fmla="*/ 398463 h 598488"/>
                <a:gd name="connsiteX3" fmla="*/ 0 w 238125"/>
                <a:gd name="connsiteY3" fmla="*/ 598488 h 598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598488">
                  <a:moveTo>
                    <a:pt x="238125" y="0"/>
                  </a:moveTo>
                  <a:cubicBezTo>
                    <a:pt x="204258" y="24739"/>
                    <a:pt x="170392" y="49478"/>
                    <a:pt x="155575" y="115888"/>
                  </a:cubicBezTo>
                  <a:cubicBezTo>
                    <a:pt x="140758" y="182298"/>
                    <a:pt x="175154" y="318030"/>
                    <a:pt x="149225" y="398463"/>
                  </a:cubicBezTo>
                  <a:cubicBezTo>
                    <a:pt x="123296" y="478896"/>
                    <a:pt x="24342" y="563034"/>
                    <a:pt x="0" y="5984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7" name="フリーフォーム: 図形 746">
              <a:extLst>
                <a:ext uri="{FF2B5EF4-FFF2-40B4-BE49-F238E27FC236}">
                  <a16:creationId xmlns:a16="http://schemas.microsoft.com/office/drawing/2014/main" id="{4929DE57-C141-46DC-BC40-4936BF514BCF}"/>
                </a:ext>
              </a:extLst>
            </p:cNvPr>
            <p:cNvSpPr/>
            <p:nvPr/>
          </p:nvSpPr>
          <p:spPr>
            <a:xfrm>
              <a:off x="7178675" y="5087938"/>
              <a:ext cx="103188" cy="406400"/>
            </a:xfrm>
            <a:custGeom>
              <a:avLst/>
              <a:gdLst>
                <a:gd name="connsiteX0" fmla="*/ 103188 w 103188"/>
                <a:gd name="connsiteY0" fmla="*/ 0 h 406400"/>
                <a:gd name="connsiteX1" fmla="*/ 66675 w 103188"/>
                <a:gd name="connsiteY1" fmla="*/ 187325 h 406400"/>
                <a:gd name="connsiteX2" fmla="*/ 0 w 103188"/>
                <a:gd name="connsiteY2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188" h="406400">
                  <a:moveTo>
                    <a:pt x="103188" y="0"/>
                  </a:moveTo>
                  <a:cubicBezTo>
                    <a:pt x="93530" y="59796"/>
                    <a:pt x="83873" y="119592"/>
                    <a:pt x="66675" y="187325"/>
                  </a:cubicBezTo>
                  <a:cubicBezTo>
                    <a:pt x="49477" y="255058"/>
                    <a:pt x="24738" y="330729"/>
                    <a:pt x="0" y="4064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8" name="フリーフォーム: 図形 747">
              <a:extLst>
                <a:ext uri="{FF2B5EF4-FFF2-40B4-BE49-F238E27FC236}">
                  <a16:creationId xmlns:a16="http://schemas.microsoft.com/office/drawing/2014/main" id="{D1E7AC75-48A2-4AC3-A4DC-008B0D00E5D6}"/>
                </a:ext>
              </a:extLst>
            </p:cNvPr>
            <p:cNvSpPr/>
            <p:nvPr/>
          </p:nvSpPr>
          <p:spPr>
            <a:xfrm>
              <a:off x="7240588" y="4903788"/>
              <a:ext cx="321347" cy="534987"/>
            </a:xfrm>
            <a:custGeom>
              <a:avLst/>
              <a:gdLst>
                <a:gd name="connsiteX0" fmla="*/ 309562 w 321347"/>
                <a:gd name="connsiteY0" fmla="*/ 0 h 534987"/>
                <a:gd name="connsiteX1" fmla="*/ 284162 w 321347"/>
                <a:gd name="connsiteY1" fmla="*/ 277812 h 534987"/>
                <a:gd name="connsiteX2" fmla="*/ 0 w 321347"/>
                <a:gd name="connsiteY2" fmla="*/ 534987 h 53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1347" h="534987">
                  <a:moveTo>
                    <a:pt x="309562" y="0"/>
                  </a:moveTo>
                  <a:cubicBezTo>
                    <a:pt x="322659" y="94324"/>
                    <a:pt x="335756" y="188648"/>
                    <a:pt x="284162" y="277812"/>
                  </a:cubicBezTo>
                  <a:cubicBezTo>
                    <a:pt x="232568" y="366976"/>
                    <a:pt x="116284" y="450981"/>
                    <a:pt x="0" y="5349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9" name="フリーフォーム: 図形 748">
              <a:extLst>
                <a:ext uri="{FF2B5EF4-FFF2-40B4-BE49-F238E27FC236}">
                  <a16:creationId xmlns:a16="http://schemas.microsoft.com/office/drawing/2014/main" id="{9502646E-06CE-4A44-A343-13BBAB4C2546}"/>
                </a:ext>
              </a:extLst>
            </p:cNvPr>
            <p:cNvSpPr/>
            <p:nvPr/>
          </p:nvSpPr>
          <p:spPr>
            <a:xfrm>
              <a:off x="7148513" y="5056188"/>
              <a:ext cx="503237" cy="495300"/>
            </a:xfrm>
            <a:custGeom>
              <a:avLst/>
              <a:gdLst>
                <a:gd name="connsiteX0" fmla="*/ 503237 w 503237"/>
                <a:gd name="connsiteY0" fmla="*/ 0 h 495300"/>
                <a:gd name="connsiteX1" fmla="*/ 400050 w 503237"/>
                <a:gd name="connsiteY1" fmla="*/ 155575 h 495300"/>
                <a:gd name="connsiteX2" fmla="*/ 231775 w 503237"/>
                <a:gd name="connsiteY2" fmla="*/ 334962 h 495300"/>
                <a:gd name="connsiteX3" fmla="*/ 128587 w 503237"/>
                <a:gd name="connsiteY3" fmla="*/ 417512 h 495300"/>
                <a:gd name="connsiteX4" fmla="*/ 0 w 503237"/>
                <a:gd name="connsiteY4" fmla="*/ 49530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237" h="495300">
                  <a:moveTo>
                    <a:pt x="503237" y="0"/>
                  </a:moveTo>
                  <a:cubicBezTo>
                    <a:pt x="474265" y="49874"/>
                    <a:pt x="445294" y="99748"/>
                    <a:pt x="400050" y="155575"/>
                  </a:cubicBezTo>
                  <a:cubicBezTo>
                    <a:pt x="354806" y="211402"/>
                    <a:pt x="277019" y="291306"/>
                    <a:pt x="231775" y="334962"/>
                  </a:cubicBezTo>
                  <a:cubicBezTo>
                    <a:pt x="186531" y="378618"/>
                    <a:pt x="167216" y="390789"/>
                    <a:pt x="128587" y="417512"/>
                  </a:cubicBezTo>
                  <a:cubicBezTo>
                    <a:pt x="89958" y="444235"/>
                    <a:pt x="18785" y="482335"/>
                    <a:pt x="0" y="4953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0" name="フリーフォーム: 図形 749">
              <a:extLst>
                <a:ext uri="{FF2B5EF4-FFF2-40B4-BE49-F238E27FC236}">
                  <a16:creationId xmlns:a16="http://schemas.microsoft.com/office/drawing/2014/main" id="{4E50D761-E110-4C69-814C-4713904DC473}"/>
                </a:ext>
              </a:extLst>
            </p:cNvPr>
            <p:cNvSpPr/>
            <p:nvPr/>
          </p:nvSpPr>
          <p:spPr>
            <a:xfrm>
              <a:off x="7373938" y="5213350"/>
              <a:ext cx="182562" cy="238125"/>
            </a:xfrm>
            <a:custGeom>
              <a:avLst/>
              <a:gdLst>
                <a:gd name="connsiteX0" fmla="*/ 182562 w 182562"/>
                <a:gd name="connsiteY0" fmla="*/ 0 h 238125"/>
                <a:gd name="connsiteX1" fmla="*/ 85725 w 182562"/>
                <a:gd name="connsiteY1" fmla="*/ 133350 h 238125"/>
                <a:gd name="connsiteX2" fmla="*/ 0 w 182562"/>
                <a:gd name="connsiteY2" fmla="*/ 2381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562" h="238125">
                  <a:moveTo>
                    <a:pt x="182562" y="0"/>
                  </a:moveTo>
                  <a:cubicBezTo>
                    <a:pt x="149357" y="46831"/>
                    <a:pt x="116152" y="93663"/>
                    <a:pt x="85725" y="133350"/>
                  </a:cubicBezTo>
                  <a:cubicBezTo>
                    <a:pt x="55298" y="173037"/>
                    <a:pt x="27649" y="205581"/>
                    <a:pt x="0" y="2381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1" name="フリーフォーム: 図形 750">
              <a:extLst>
                <a:ext uri="{FF2B5EF4-FFF2-40B4-BE49-F238E27FC236}">
                  <a16:creationId xmlns:a16="http://schemas.microsoft.com/office/drawing/2014/main" id="{C5A4ED13-B88F-4FC9-8482-F50E62B70A26}"/>
                </a:ext>
              </a:extLst>
            </p:cNvPr>
            <p:cNvSpPr/>
            <p:nvPr/>
          </p:nvSpPr>
          <p:spPr>
            <a:xfrm>
              <a:off x="7145338" y="5170488"/>
              <a:ext cx="893762" cy="397513"/>
            </a:xfrm>
            <a:custGeom>
              <a:avLst/>
              <a:gdLst>
                <a:gd name="connsiteX0" fmla="*/ 893762 w 893762"/>
                <a:gd name="connsiteY0" fmla="*/ 0 h 397513"/>
                <a:gd name="connsiteX1" fmla="*/ 676275 w 893762"/>
                <a:gd name="connsiteY1" fmla="*/ 138112 h 397513"/>
                <a:gd name="connsiteX2" fmla="*/ 466725 w 893762"/>
                <a:gd name="connsiteY2" fmla="*/ 249237 h 397513"/>
                <a:gd name="connsiteX3" fmla="*/ 201612 w 893762"/>
                <a:gd name="connsiteY3" fmla="*/ 309562 h 397513"/>
                <a:gd name="connsiteX4" fmla="*/ 39687 w 893762"/>
                <a:gd name="connsiteY4" fmla="*/ 393700 h 397513"/>
                <a:gd name="connsiteX5" fmla="*/ 0 w 893762"/>
                <a:gd name="connsiteY5" fmla="*/ 384175 h 397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3762" h="397513">
                  <a:moveTo>
                    <a:pt x="893762" y="0"/>
                  </a:moveTo>
                  <a:cubicBezTo>
                    <a:pt x="820605" y="48286"/>
                    <a:pt x="747448" y="96572"/>
                    <a:pt x="676275" y="138112"/>
                  </a:cubicBezTo>
                  <a:cubicBezTo>
                    <a:pt x="605102" y="179652"/>
                    <a:pt x="545835" y="220662"/>
                    <a:pt x="466725" y="249237"/>
                  </a:cubicBezTo>
                  <a:cubicBezTo>
                    <a:pt x="387614" y="277812"/>
                    <a:pt x="272785" y="285485"/>
                    <a:pt x="201612" y="309562"/>
                  </a:cubicBezTo>
                  <a:cubicBezTo>
                    <a:pt x="130439" y="333639"/>
                    <a:pt x="73289" y="381265"/>
                    <a:pt x="39687" y="393700"/>
                  </a:cubicBezTo>
                  <a:cubicBezTo>
                    <a:pt x="6085" y="406135"/>
                    <a:pt x="0" y="384175"/>
                    <a:pt x="0" y="3841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2" name="フリーフォーム: 図形 751">
              <a:extLst>
                <a:ext uri="{FF2B5EF4-FFF2-40B4-BE49-F238E27FC236}">
                  <a16:creationId xmlns:a16="http://schemas.microsoft.com/office/drawing/2014/main" id="{D3C068E6-C835-48C3-97AB-43E4E2C8BBA4}"/>
                </a:ext>
              </a:extLst>
            </p:cNvPr>
            <p:cNvSpPr/>
            <p:nvPr/>
          </p:nvSpPr>
          <p:spPr>
            <a:xfrm>
              <a:off x="7372350" y="5327650"/>
              <a:ext cx="403225" cy="131763"/>
            </a:xfrm>
            <a:custGeom>
              <a:avLst/>
              <a:gdLst>
                <a:gd name="connsiteX0" fmla="*/ 0 w 403225"/>
                <a:gd name="connsiteY0" fmla="*/ 131763 h 131763"/>
                <a:gd name="connsiteX1" fmla="*/ 182563 w 403225"/>
                <a:gd name="connsiteY1" fmla="*/ 79375 h 131763"/>
                <a:gd name="connsiteX2" fmla="*/ 403225 w 403225"/>
                <a:gd name="connsiteY2" fmla="*/ 0 h 13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3225" h="131763">
                  <a:moveTo>
                    <a:pt x="0" y="131763"/>
                  </a:moveTo>
                  <a:cubicBezTo>
                    <a:pt x="57679" y="116549"/>
                    <a:pt x="115359" y="101335"/>
                    <a:pt x="182563" y="79375"/>
                  </a:cubicBezTo>
                  <a:cubicBezTo>
                    <a:pt x="249767" y="57415"/>
                    <a:pt x="403225" y="0"/>
                    <a:pt x="403225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3" name="フリーフォーム: 図形 752">
              <a:extLst>
                <a:ext uri="{FF2B5EF4-FFF2-40B4-BE49-F238E27FC236}">
                  <a16:creationId xmlns:a16="http://schemas.microsoft.com/office/drawing/2014/main" id="{3C253431-0A10-4EE3-8720-31352B07368C}"/>
                </a:ext>
              </a:extLst>
            </p:cNvPr>
            <p:cNvSpPr/>
            <p:nvPr/>
          </p:nvSpPr>
          <p:spPr>
            <a:xfrm>
              <a:off x="7574182" y="4964113"/>
              <a:ext cx="179168" cy="341312"/>
            </a:xfrm>
            <a:custGeom>
              <a:avLst/>
              <a:gdLst>
                <a:gd name="connsiteX0" fmla="*/ 179168 w 179168"/>
                <a:gd name="connsiteY0" fmla="*/ 0 h 341312"/>
                <a:gd name="connsiteX1" fmla="*/ 82331 w 179168"/>
                <a:gd name="connsiteY1" fmla="*/ 161925 h 341312"/>
                <a:gd name="connsiteX2" fmla="*/ 7718 w 179168"/>
                <a:gd name="connsiteY2" fmla="*/ 285750 h 341312"/>
                <a:gd name="connsiteX3" fmla="*/ 6131 w 179168"/>
                <a:gd name="connsiteY3" fmla="*/ 341312 h 34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168" h="341312">
                  <a:moveTo>
                    <a:pt x="179168" y="0"/>
                  </a:moveTo>
                  <a:lnTo>
                    <a:pt x="82331" y="161925"/>
                  </a:lnTo>
                  <a:cubicBezTo>
                    <a:pt x="53756" y="209550"/>
                    <a:pt x="20418" y="255852"/>
                    <a:pt x="7718" y="285750"/>
                  </a:cubicBezTo>
                  <a:cubicBezTo>
                    <a:pt x="-4982" y="315648"/>
                    <a:pt x="574" y="328480"/>
                    <a:pt x="6131" y="3413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4" name="フリーフォーム: 図形 753">
              <a:extLst>
                <a:ext uri="{FF2B5EF4-FFF2-40B4-BE49-F238E27FC236}">
                  <a16:creationId xmlns:a16="http://schemas.microsoft.com/office/drawing/2014/main" id="{A839713C-A578-41DF-9234-3794653BD426}"/>
                </a:ext>
              </a:extLst>
            </p:cNvPr>
            <p:cNvSpPr/>
            <p:nvPr/>
          </p:nvSpPr>
          <p:spPr>
            <a:xfrm>
              <a:off x="7588250" y="5091113"/>
              <a:ext cx="479425" cy="215900"/>
            </a:xfrm>
            <a:custGeom>
              <a:avLst/>
              <a:gdLst>
                <a:gd name="connsiteX0" fmla="*/ 479425 w 479425"/>
                <a:gd name="connsiteY0" fmla="*/ 0 h 215900"/>
                <a:gd name="connsiteX1" fmla="*/ 315913 w 479425"/>
                <a:gd name="connsiteY1" fmla="*/ 109537 h 215900"/>
                <a:gd name="connsiteX2" fmla="*/ 138113 w 479425"/>
                <a:gd name="connsiteY2" fmla="*/ 174625 h 215900"/>
                <a:gd name="connsiteX3" fmla="*/ 0 w 479425"/>
                <a:gd name="connsiteY3" fmla="*/ 21590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9425" h="215900">
                  <a:moveTo>
                    <a:pt x="479425" y="0"/>
                  </a:moveTo>
                  <a:cubicBezTo>
                    <a:pt x="426111" y="40216"/>
                    <a:pt x="372798" y="80433"/>
                    <a:pt x="315913" y="109537"/>
                  </a:cubicBezTo>
                  <a:cubicBezTo>
                    <a:pt x="259028" y="138641"/>
                    <a:pt x="190765" y="156898"/>
                    <a:pt x="138113" y="174625"/>
                  </a:cubicBezTo>
                  <a:cubicBezTo>
                    <a:pt x="85461" y="192352"/>
                    <a:pt x="23019" y="206904"/>
                    <a:pt x="0" y="2159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5" name="フリーフォーム: 図形 754">
              <a:extLst>
                <a:ext uri="{FF2B5EF4-FFF2-40B4-BE49-F238E27FC236}">
                  <a16:creationId xmlns:a16="http://schemas.microsoft.com/office/drawing/2014/main" id="{85E0FDBC-BABD-4AB1-AE25-96EB53E2E43C}"/>
                </a:ext>
              </a:extLst>
            </p:cNvPr>
            <p:cNvSpPr/>
            <p:nvPr/>
          </p:nvSpPr>
          <p:spPr>
            <a:xfrm>
              <a:off x="7745413" y="4773914"/>
              <a:ext cx="689247" cy="679149"/>
            </a:xfrm>
            <a:custGeom>
              <a:avLst/>
              <a:gdLst>
                <a:gd name="connsiteX0" fmla="*/ 0 w 689247"/>
                <a:gd name="connsiteY0" fmla="*/ 53674 h 679149"/>
                <a:gd name="connsiteX1" fmla="*/ 101600 w 689247"/>
                <a:gd name="connsiteY1" fmla="*/ 1286 h 679149"/>
                <a:gd name="connsiteX2" fmla="*/ 323850 w 689247"/>
                <a:gd name="connsiteY2" fmla="*/ 101299 h 679149"/>
                <a:gd name="connsiteX3" fmla="*/ 547687 w 689247"/>
                <a:gd name="connsiteY3" fmla="*/ 250524 h 679149"/>
                <a:gd name="connsiteX4" fmla="*/ 684212 w 689247"/>
                <a:gd name="connsiteY4" fmla="*/ 374349 h 679149"/>
                <a:gd name="connsiteX5" fmla="*/ 658812 w 689247"/>
                <a:gd name="connsiteY5" fmla="*/ 679149 h 679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9247" h="679149">
                  <a:moveTo>
                    <a:pt x="0" y="53674"/>
                  </a:moveTo>
                  <a:cubicBezTo>
                    <a:pt x="23812" y="23511"/>
                    <a:pt x="47625" y="-6651"/>
                    <a:pt x="101600" y="1286"/>
                  </a:cubicBezTo>
                  <a:cubicBezTo>
                    <a:pt x="155575" y="9223"/>
                    <a:pt x="249502" y="59759"/>
                    <a:pt x="323850" y="101299"/>
                  </a:cubicBezTo>
                  <a:cubicBezTo>
                    <a:pt x="398198" y="142839"/>
                    <a:pt x="487627" y="205016"/>
                    <a:pt x="547687" y="250524"/>
                  </a:cubicBezTo>
                  <a:cubicBezTo>
                    <a:pt x="607747" y="296032"/>
                    <a:pt x="665691" y="302912"/>
                    <a:pt x="684212" y="374349"/>
                  </a:cubicBezTo>
                  <a:cubicBezTo>
                    <a:pt x="702733" y="445786"/>
                    <a:pt x="664633" y="625703"/>
                    <a:pt x="658812" y="679149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6" name="フリーフォーム: 図形 755">
              <a:extLst>
                <a:ext uri="{FF2B5EF4-FFF2-40B4-BE49-F238E27FC236}">
                  <a16:creationId xmlns:a16="http://schemas.microsoft.com/office/drawing/2014/main" id="{12DAC99A-50B8-4A30-816F-F87642E21D1C}"/>
                </a:ext>
              </a:extLst>
            </p:cNvPr>
            <p:cNvSpPr/>
            <p:nvPr/>
          </p:nvSpPr>
          <p:spPr>
            <a:xfrm>
              <a:off x="8402638" y="5464822"/>
              <a:ext cx="107824" cy="216841"/>
            </a:xfrm>
            <a:custGeom>
              <a:avLst/>
              <a:gdLst>
                <a:gd name="connsiteX0" fmla="*/ 0 w 107824"/>
                <a:gd name="connsiteY0" fmla="*/ 53328 h 216841"/>
                <a:gd name="connsiteX1" fmla="*/ 80962 w 107824"/>
                <a:gd name="connsiteY1" fmla="*/ 941 h 216841"/>
                <a:gd name="connsiteX2" fmla="*/ 106362 w 107824"/>
                <a:gd name="connsiteY2" fmla="*/ 35866 h 216841"/>
                <a:gd name="connsiteX3" fmla="*/ 44450 w 107824"/>
                <a:gd name="connsiteY3" fmla="*/ 216841 h 21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824" h="216841">
                  <a:moveTo>
                    <a:pt x="0" y="53328"/>
                  </a:moveTo>
                  <a:cubicBezTo>
                    <a:pt x="31617" y="28589"/>
                    <a:pt x="63235" y="3851"/>
                    <a:pt x="80962" y="941"/>
                  </a:cubicBezTo>
                  <a:cubicBezTo>
                    <a:pt x="98689" y="-1969"/>
                    <a:pt x="112447" y="-117"/>
                    <a:pt x="106362" y="35866"/>
                  </a:cubicBezTo>
                  <a:cubicBezTo>
                    <a:pt x="100277" y="71849"/>
                    <a:pt x="72363" y="144345"/>
                    <a:pt x="44450" y="216841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7" name="フリーフォーム: 図形 756">
              <a:extLst>
                <a:ext uri="{FF2B5EF4-FFF2-40B4-BE49-F238E27FC236}">
                  <a16:creationId xmlns:a16="http://schemas.microsoft.com/office/drawing/2014/main" id="{F1778047-8345-43FE-ABE3-0435FE3627DD}"/>
                </a:ext>
              </a:extLst>
            </p:cNvPr>
            <p:cNvSpPr/>
            <p:nvPr/>
          </p:nvSpPr>
          <p:spPr>
            <a:xfrm>
              <a:off x="7532688" y="5273675"/>
              <a:ext cx="784225" cy="255835"/>
            </a:xfrm>
            <a:custGeom>
              <a:avLst/>
              <a:gdLst>
                <a:gd name="connsiteX0" fmla="*/ 0 w 784225"/>
                <a:gd name="connsiteY0" fmla="*/ 193675 h 255835"/>
                <a:gd name="connsiteX1" fmla="*/ 309562 w 784225"/>
                <a:gd name="connsiteY1" fmla="*/ 255588 h 255835"/>
                <a:gd name="connsiteX2" fmla="*/ 635000 w 784225"/>
                <a:gd name="connsiteY2" fmla="*/ 212725 h 255835"/>
                <a:gd name="connsiteX3" fmla="*/ 727075 w 784225"/>
                <a:gd name="connsiteY3" fmla="*/ 147638 h 255835"/>
                <a:gd name="connsiteX4" fmla="*/ 784225 w 784225"/>
                <a:gd name="connsiteY4" fmla="*/ 0 h 255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225" h="255835">
                  <a:moveTo>
                    <a:pt x="0" y="193675"/>
                  </a:moveTo>
                  <a:cubicBezTo>
                    <a:pt x="101864" y="223044"/>
                    <a:pt x="203729" y="252413"/>
                    <a:pt x="309562" y="255588"/>
                  </a:cubicBezTo>
                  <a:cubicBezTo>
                    <a:pt x="415395" y="258763"/>
                    <a:pt x="565415" y="230717"/>
                    <a:pt x="635000" y="212725"/>
                  </a:cubicBezTo>
                  <a:cubicBezTo>
                    <a:pt x="704585" y="194733"/>
                    <a:pt x="702204" y="183092"/>
                    <a:pt x="727075" y="147638"/>
                  </a:cubicBezTo>
                  <a:cubicBezTo>
                    <a:pt x="751946" y="112184"/>
                    <a:pt x="768085" y="56092"/>
                    <a:pt x="784225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8" name="フリーフォーム: 図形 757">
              <a:extLst>
                <a:ext uri="{FF2B5EF4-FFF2-40B4-BE49-F238E27FC236}">
                  <a16:creationId xmlns:a16="http://schemas.microsoft.com/office/drawing/2014/main" id="{67595A1B-95DE-47EA-8EE8-8C0E3B65C6C8}"/>
                </a:ext>
              </a:extLst>
            </p:cNvPr>
            <p:cNvSpPr/>
            <p:nvPr/>
          </p:nvSpPr>
          <p:spPr>
            <a:xfrm>
              <a:off x="8024813" y="5268913"/>
              <a:ext cx="346152" cy="415925"/>
            </a:xfrm>
            <a:custGeom>
              <a:avLst/>
              <a:gdLst>
                <a:gd name="connsiteX0" fmla="*/ 307975 w 346152"/>
                <a:gd name="connsiteY0" fmla="*/ 0 h 415925"/>
                <a:gd name="connsiteX1" fmla="*/ 346075 w 346152"/>
                <a:gd name="connsiteY1" fmla="*/ 90487 h 415925"/>
                <a:gd name="connsiteX2" fmla="*/ 314325 w 346152"/>
                <a:gd name="connsiteY2" fmla="*/ 187325 h 415925"/>
                <a:gd name="connsiteX3" fmla="*/ 207962 w 346152"/>
                <a:gd name="connsiteY3" fmla="*/ 301625 h 415925"/>
                <a:gd name="connsiteX4" fmla="*/ 0 w 346152"/>
                <a:gd name="connsiteY4" fmla="*/ 415925 h 41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152" h="415925">
                  <a:moveTo>
                    <a:pt x="307975" y="0"/>
                  </a:moveTo>
                  <a:cubicBezTo>
                    <a:pt x="326496" y="29633"/>
                    <a:pt x="345017" y="59266"/>
                    <a:pt x="346075" y="90487"/>
                  </a:cubicBezTo>
                  <a:cubicBezTo>
                    <a:pt x="347133" y="121708"/>
                    <a:pt x="337344" y="152135"/>
                    <a:pt x="314325" y="187325"/>
                  </a:cubicBezTo>
                  <a:cubicBezTo>
                    <a:pt x="291306" y="222515"/>
                    <a:pt x="260349" y="263525"/>
                    <a:pt x="207962" y="301625"/>
                  </a:cubicBezTo>
                  <a:cubicBezTo>
                    <a:pt x="155575" y="339725"/>
                    <a:pt x="77787" y="377825"/>
                    <a:pt x="0" y="4159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9" name="フリーフォーム: 図形 758">
              <a:extLst>
                <a:ext uri="{FF2B5EF4-FFF2-40B4-BE49-F238E27FC236}">
                  <a16:creationId xmlns:a16="http://schemas.microsoft.com/office/drawing/2014/main" id="{C3650CC4-931E-491B-B7B5-464534E2E08F}"/>
                </a:ext>
              </a:extLst>
            </p:cNvPr>
            <p:cNvSpPr/>
            <p:nvPr/>
          </p:nvSpPr>
          <p:spPr>
            <a:xfrm>
              <a:off x="8283575" y="5297488"/>
              <a:ext cx="65088" cy="228600"/>
            </a:xfrm>
            <a:custGeom>
              <a:avLst/>
              <a:gdLst>
                <a:gd name="connsiteX0" fmla="*/ 65088 w 65088"/>
                <a:gd name="connsiteY0" fmla="*/ 0 h 228600"/>
                <a:gd name="connsiteX1" fmla="*/ 53975 w 65088"/>
                <a:gd name="connsiteY1" fmla="*/ 85725 h 228600"/>
                <a:gd name="connsiteX2" fmla="*/ 0 w 65088"/>
                <a:gd name="connsiteY2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088" h="228600">
                  <a:moveTo>
                    <a:pt x="65088" y="0"/>
                  </a:moveTo>
                  <a:cubicBezTo>
                    <a:pt x="64955" y="23812"/>
                    <a:pt x="64823" y="47625"/>
                    <a:pt x="53975" y="85725"/>
                  </a:cubicBezTo>
                  <a:cubicBezTo>
                    <a:pt x="43127" y="123825"/>
                    <a:pt x="0" y="228600"/>
                    <a:pt x="0" y="2286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0" name="フリーフォーム: 図形 759">
              <a:extLst>
                <a:ext uri="{FF2B5EF4-FFF2-40B4-BE49-F238E27FC236}">
                  <a16:creationId xmlns:a16="http://schemas.microsoft.com/office/drawing/2014/main" id="{DA540BCA-D658-418A-8C9F-03D2F431CBD5}"/>
                </a:ext>
              </a:extLst>
            </p:cNvPr>
            <p:cNvSpPr/>
            <p:nvPr/>
          </p:nvSpPr>
          <p:spPr>
            <a:xfrm>
              <a:off x="7443788" y="5476875"/>
              <a:ext cx="811212" cy="102619"/>
            </a:xfrm>
            <a:custGeom>
              <a:avLst/>
              <a:gdLst>
                <a:gd name="connsiteX0" fmla="*/ 0 w 811212"/>
                <a:gd name="connsiteY0" fmla="*/ 88900 h 102619"/>
                <a:gd name="connsiteX1" fmla="*/ 369887 w 811212"/>
                <a:gd name="connsiteY1" fmla="*/ 101600 h 102619"/>
                <a:gd name="connsiteX2" fmla="*/ 673100 w 811212"/>
                <a:gd name="connsiteY2" fmla="*/ 65088 h 102619"/>
                <a:gd name="connsiteX3" fmla="*/ 811212 w 811212"/>
                <a:gd name="connsiteY3" fmla="*/ 0 h 10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212" h="102619">
                  <a:moveTo>
                    <a:pt x="0" y="88900"/>
                  </a:moveTo>
                  <a:cubicBezTo>
                    <a:pt x="128852" y="97234"/>
                    <a:pt x="257704" y="105569"/>
                    <a:pt x="369887" y="101600"/>
                  </a:cubicBezTo>
                  <a:cubicBezTo>
                    <a:pt x="482070" y="97631"/>
                    <a:pt x="599546" y="82021"/>
                    <a:pt x="673100" y="65088"/>
                  </a:cubicBezTo>
                  <a:cubicBezTo>
                    <a:pt x="746654" y="48155"/>
                    <a:pt x="778933" y="24077"/>
                    <a:pt x="811212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1" name="フリーフォーム: 図形 760">
              <a:extLst>
                <a:ext uri="{FF2B5EF4-FFF2-40B4-BE49-F238E27FC236}">
                  <a16:creationId xmlns:a16="http://schemas.microsoft.com/office/drawing/2014/main" id="{837D1A1F-136A-42D3-BC4B-BEDE49DD511E}"/>
                </a:ext>
              </a:extLst>
            </p:cNvPr>
            <p:cNvSpPr/>
            <p:nvPr/>
          </p:nvSpPr>
          <p:spPr>
            <a:xfrm>
              <a:off x="7454900" y="5537200"/>
              <a:ext cx="461963" cy="17463"/>
            </a:xfrm>
            <a:custGeom>
              <a:avLst/>
              <a:gdLst>
                <a:gd name="connsiteX0" fmla="*/ 0 w 461963"/>
                <a:gd name="connsiteY0" fmla="*/ 0 h 17463"/>
                <a:gd name="connsiteX1" fmla="*/ 169863 w 461963"/>
                <a:gd name="connsiteY1" fmla="*/ 9525 h 17463"/>
                <a:gd name="connsiteX2" fmla="*/ 369888 w 461963"/>
                <a:gd name="connsiteY2" fmla="*/ 17463 h 17463"/>
                <a:gd name="connsiteX3" fmla="*/ 461963 w 461963"/>
                <a:gd name="connsiteY3" fmla="*/ 9525 h 17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1963" h="17463">
                  <a:moveTo>
                    <a:pt x="0" y="0"/>
                  </a:moveTo>
                  <a:lnTo>
                    <a:pt x="169863" y="9525"/>
                  </a:lnTo>
                  <a:cubicBezTo>
                    <a:pt x="231511" y="12436"/>
                    <a:pt x="321205" y="17463"/>
                    <a:pt x="369888" y="17463"/>
                  </a:cubicBezTo>
                  <a:cubicBezTo>
                    <a:pt x="418571" y="17463"/>
                    <a:pt x="440267" y="13494"/>
                    <a:pt x="461963" y="95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2" name="フリーフォーム: 図形 761">
              <a:extLst>
                <a:ext uri="{FF2B5EF4-FFF2-40B4-BE49-F238E27FC236}">
                  <a16:creationId xmlns:a16="http://schemas.microsoft.com/office/drawing/2014/main" id="{642B4F72-A918-4258-B75E-84D2B0D98EAC}"/>
                </a:ext>
              </a:extLst>
            </p:cNvPr>
            <p:cNvSpPr/>
            <p:nvPr/>
          </p:nvSpPr>
          <p:spPr>
            <a:xfrm>
              <a:off x="7380288" y="5570538"/>
              <a:ext cx="457200" cy="100012"/>
            </a:xfrm>
            <a:custGeom>
              <a:avLst/>
              <a:gdLst>
                <a:gd name="connsiteX0" fmla="*/ 0 w 457200"/>
                <a:gd name="connsiteY0" fmla="*/ 0 h 100012"/>
                <a:gd name="connsiteX1" fmla="*/ 247650 w 457200"/>
                <a:gd name="connsiteY1" fmla="*/ 58737 h 100012"/>
                <a:gd name="connsiteX2" fmla="*/ 457200 w 457200"/>
                <a:gd name="connsiteY2" fmla="*/ 100012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100012">
                  <a:moveTo>
                    <a:pt x="0" y="0"/>
                  </a:moveTo>
                  <a:lnTo>
                    <a:pt x="247650" y="58737"/>
                  </a:lnTo>
                  <a:cubicBezTo>
                    <a:pt x="323850" y="75406"/>
                    <a:pt x="390525" y="87709"/>
                    <a:pt x="457200" y="1000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3" name="フリーフォーム: 図形 762">
              <a:extLst>
                <a:ext uri="{FF2B5EF4-FFF2-40B4-BE49-F238E27FC236}">
                  <a16:creationId xmlns:a16="http://schemas.microsoft.com/office/drawing/2014/main" id="{718789A6-8E43-4E95-B17C-98A06AE38D72}"/>
                </a:ext>
              </a:extLst>
            </p:cNvPr>
            <p:cNvSpPr/>
            <p:nvPr/>
          </p:nvSpPr>
          <p:spPr>
            <a:xfrm>
              <a:off x="7416800" y="5602288"/>
              <a:ext cx="414338" cy="71437"/>
            </a:xfrm>
            <a:custGeom>
              <a:avLst/>
              <a:gdLst>
                <a:gd name="connsiteX0" fmla="*/ 0 w 414338"/>
                <a:gd name="connsiteY0" fmla="*/ 0 h 71437"/>
                <a:gd name="connsiteX1" fmla="*/ 212725 w 414338"/>
                <a:gd name="connsiteY1" fmla="*/ 49212 h 71437"/>
                <a:gd name="connsiteX2" fmla="*/ 414338 w 414338"/>
                <a:gd name="connsiteY2" fmla="*/ 71437 h 7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4338" h="71437">
                  <a:moveTo>
                    <a:pt x="0" y="0"/>
                  </a:moveTo>
                  <a:cubicBezTo>
                    <a:pt x="71834" y="18653"/>
                    <a:pt x="143669" y="37306"/>
                    <a:pt x="212725" y="49212"/>
                  </a:cubicBezTo>
                  <a:cubicBezTo>
                    <a:pt x="281781" y="61118"/>
                    <a:pt x="348059" y="66277"/>
                    <a:pt x="414338" y="7143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4" name="フリーフォーム: 図形 763">
              <a:extLst>
                <a:ext uri="{FF2B5EF4-FFF2-40B4-BE49-F238E27FC236}">
                  <a16:creationId xmlns:a16="http://schemas.microsoft.com/office/drawing/2014/main" id="{A26CA034-DD92-4FD2-AF6C-0535FF4056DF}"/>
                </a:ext>
              </a:extLst>
            </p:cNvPr>
            <p:cNvSpPr/>
            <p:nvPr/>
          </p:nvSpPr>
          <p:spPr>
            <a:xfrm>
              <a:off x="8001000" y="5554663"/>
              <a:ext cx="355600" cy="171450"/>
            </a:xfrm>
            <a:custGeom>
              <a:avLst/>
              <a:gdLst>
                <a:gd name="connsiteX0" fmla="*/ 355600 w 355600"/>
                <a:gd name="connsiteY0" fmla="*/ 0 h 171450"/>
                <a:gd name="connsiteX1" fmla="*/ 300038 w 355600"/>
                <a:gd name="connsiteY1" fmla="*/ 49212 h 171450"/>
                <a:gd name="connsiteX2" fmla="*/ 177800 w 355600"/>
                <a:gd name="connsiteY2" fmla="*/ 115887 h 171450"/>
                <a:gd name="connsiteX3" fmla="*/ 77788 w 355600"/>
                <a:gd name="connsiteY3" fmla="*/ 152400 h 171450"/>
                <a:gd name="connsiteX4" fmla="*/ 0 w 355600"/>
                <a:gd name="connsiteY4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600" h="171450">
                  <a:moveTo>
                    <a:pt x="355600" y="0"/>
                  </a:moveTo>
                  <a:cubicBezTo>
                    <a:pt x="342635" y="14949"/>
                    <a:pt x="329671" y="29898"/>
                    <a:pt x="300038" y="49212"/>
                  </a:cubicBezTo>
                  <a:cubicBezTo>
                    <a:pt x="270405" y="68527"/>
                    <a:pt x="214842" y="98689"/>
                    <a:pt x="177800" y="115887"/>
                  </a:cubicBezTo>
                  <a:cubicBezTo>
                    <a:pt x="140758" y="133085"/>
                    <a:pt x="107421" y="143140"/>
                    <a:pt x="77788" y="152400"/>
                  </a:cubicBezTo>
                  <a:cubicBezTo>
                    <a:pt x="48155" y="161661"/>
                    <a:pt x="10848" y="169333"/>
                    <a:pt x="0" y="1714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5" name="フリーフォーム: 図形 764">
              <a:extLst>
                <a:ext uri="{FF2B5EF4-FFF2-40B4-BE49-F238E27FC236}">
                  <a16:creationId xmlns:a16="http://schemas.microsoft.com/office/drawing/2014/main" id="{5E5AB56F-8F0A-440C-8265-EF7B12EEBE1E}"/>
                </a:ext>
              </a:extLst>
            </p:cNvPr>
            <p:cNvSpPr/>
            <p:nvPr/>
          </p:nvSpPr>
          <p:spPr>
            <a:xfrm>
              <a:off x="8096250" y="5554663"/>
              <a:ext cx="260350" cy="147637"/>
            </a:xfrm>
            <a:custGeom>
              <a:avLst/>
              <a:gdLst>
                <a:gd name="connsiteX0" fmla="*/ 260350 w 260350"/>
                <a:gd name="connsiteY0" fmla="*/ 0 h 147637"/>
                <a:gd name="connsiteX1" fmla="*/ 185738 w 260350"/>
                <a:gd name="connsiteY1" fmla="*/ 95250 h 147637"/>
                <a:gd name="connsiteX2" fmla="*/ 0 w 260350"/>
                <a:gd name="connsiteY2" fmla="*/ 147637 h 147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50" h="147637">
                  <a:moveTo>
                    <a:pt x="260350" y="0"/>
                  </a:moveTo>
                  <a:cubicBezTo>
                    <a:pt x="244740" y="35322"/>
                    <a:pt x="229130" y="70644"/>
                    <a:pt x="185738" y="95250"/>
                  </a:cubicBezTo>
                  <a:cubicBezTo>
                    <a:pt x="142346" y="119856"/>
                    <a:pt x="33073" y="137848"/>
                    <a:pt x="0" y="14763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6" name="フリーフォーム: 図形 765">
              <a:extLst>
                <a:ext uri="{FF2B5EF4-FFF2-40B4-BE49-F238E27FC236}">
                  <a16:creationId xmlns:a16="http://schemas.microsoft.com/office/drawing/2014/main" id="{2AE2A30F-625E-4FE1-AB58-F975A5767F0D}"/>
                </a:ext>
              </a:extLst>
            </p:cNvPr>
            <p:cNvSpPr/>
            <p:nvPr/>
          </p:nvSpPr>
          <p:spPr>
            <a:xfrm>
              <a:off x="7756525" y="5772150"/>
              <a:ext cx="347663" cy="1588"/>
            </a:xfrm>
            <a:custGeom>
              <a:avLst/>
              <a:gdLst>
                <a:gd name="connsiteX0" fmla="*/ 0 w 347663"/>
                <a:gd name="connsiteY0" fmla="*/ 1588 h 1588"/>
                <a:gd name="connsiteX1" fmla="*/ 196850 w 347663"/>
                <a:gd name="connsiteY1" fmla="*/ 0 h 1588"/>
                <a:gd name="connsiteX2" fmla="*/ 347663 w 347663"/>
                <a:gd name="connsiteY2" fmla="*/ 1588 h 1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7663" h="1588">
                  <a:moveTo>
                    <a:pt x="0" y="1588"/>
                  </a:moveTo>
                  <a:lnTo>
                    <a:pt x="196850" y="0"/>
                  </a:lnTo>
                  <a:cubicBezTo>
                    <a:pt x="254794" y="0"/>
                    <a:pt x="301228" y="794"/>
                    <a:pt x="347663" y="15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7" name="フリーフォーム: 図形 766">
              <a:extLst>
                <a:ext uri="{FF2B5EF4-FFF2-40B4-BE49-F238E27FC236}">
                  <a16:creationId xmlns:a16="http://schemas.microsoft.com/office/drawing/2014/main" id="{F9E56EAD-3E83-4235-BB73-291100D1E033}"/>
                </a:ext>
              </a:extLst>
            </p:cNvPr>
            <p:cNvSpPr/>
            <p:nvPr/>
          </p:nvSpPr>
          <p:spPr>
            <a:xfrm>
              <a:off x="8150225" y="5721350"/>
              <a:ext cx="280988" cy="20736"/>
            </a:xfrm>
            <a:custGeom>
              <a:avLst/>
              <a:gdLst>
                <a:gd name="connsiteX0" fmla="*/ 0 w 280988"/>
                <a:gd name="connsiteY0" fmla="*/ 6350 h 20736"/>
                <a:gd name="connsiteX1" fmla="*/ 179388 w 280988"/>
                <a:gd name="connsiteY1" fmla="*/ 20638 h 20736"/>
                <a:gd name="connsiteX2" fmla="*/ 280988 w 280988"/>
                <a:gd name="connsiteY2" fmla="*/ 0 h 20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988" h="20736">
                  <a:moveTo>
                    <a:pt x="0" y="6350"/>
                  </a:moveTo>
                  <a:cubicBezTo>
                    <a:pt x="66278" y="14023"/>
                    <a:pt x="132557" y="21696"/>
                    <a:pt x="179388" y="20638"/>
                  </a:cubicBezTo>
                  <a:cubicBezTo>
                    <a:pt x="226219" y="19580"/>
                    <a:pt x="253603" y="9790"/>
                    <a:pt x="280988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8" name="フリーフォーム: 図形 767">
              <a:extLst>
                <a:ext uri="{FF2B5EF4-FFF2-40B4-BE49-F238E27FC236}">
                  <a16:creationId xmlns:a16="http://schemas.microsoft.com/office/drawing/2014/main" id="{63094448-A1A5-494A-BAA8-07B951E4320F}"/>
                </a:ext>
              </a:extLst>
            </p:cNvPr>
            <p:cNvSpPr/>
            <p:nvPr/>
          </p:nvSpPr>
          <p:spPr>
            <a:xfrm>
              <a:off x="8632825" y="5845175"/>
              <a:ext cx="196850" cy="163513"/>
            </a:xfrm>
            <a:custGeom>
              <a:avLst/>
              <a:gdLst>
                <a:gd name="connsiteX0" fmla="*/ 0 w 196850"/>
                <a:gd name="connsiteY0" fmla="*/ 0 h 163513"/>
                <a:gd name="connsiteX1" fmla="*/ 95250 w 196850"/>
                <a:gd name="connsiteY1" fmla="*/ 53975 h 163513"/>
                <a:gd name="connsiteX2" fmla="*/ 153988 w 196850"/>
                <a:gd name="connsiteY2" fmla="*/ 119063 h 163513"/>
                <a:gd name="connsiteX3" fmla="*/ 196850 w 196850"/>
                <a:gd name="connsiteY3" fmla="*/ 163513 h 16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850" h="163513">
                  <a:moveTo>
                    <a:pt x="0" y="0"/>
                  </a:moveTo>
                  <a:cubicBezTo>
                    <a:pt x="34792" y="17065"/>
                    <a:pt x="69585" y="34131"/>
                    <a:pt x="95250" y="53975"/>
                  </a:cubicBezTo>
                  <a:cubicBezTo>
                    <a:pt x="120915" y="73819"/>
                    <a:pt x="137055" y="100807"/>
                    <a:pt x="153988" y="119063"/>
                  </a:cubicBezTo>
                  <a:cubicBezTo>
                    <a:pt x="170921" y="137319"/>
                    <a:pt x="187854" y="154253"/>
                    <a:pt x="196850" y="1635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9" name="フリーフォーム: 図形 768">
              <a:extLst>
                <a:ext uri="{FF2B5EF4-FFF2-40B4-BE49-F238E27FC236}">
                  <a16:creationId xmlns:a16="http://schemas.microsoft.com/office/drawing/2014/main" id="{16176860-103D-4E2F-B769-D9E413CFEF69}"/>
                </a:ext>
              </a:extLst>
            </p:cNvPr>
            <p:cNvSpPr/>
            <p:nvPr/>
          </p:nvSpPr>
          <p:spPr>
            <a:xfrm>
              <a:off x="8440738" y="5913438"/>
              <a:ext cx="49212" cy="39687"/>
            </a:xfrm>
            <a:custGeom>
              <a:avLst/>
              <a:gdLst>
                <a:gd name="connsiteX0" fmla="*/ 49212 w 49212"/>
                <a:gd name="connsiteY0" fmla="*/ 0 h 39687"/>
                <a:gd name="connsiteX1" fmla="*/ 0 w 49212"/>
                <a:gd name="connsiteY1" fmla="*/ 39687 h 3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212" h="39687">
                  <a:moveTo>
                    <a:pt x="49212" y="0"/>
                  </a:moveTo>
                  <a:lnTo>
                    <a:pt x="0" y="39687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0" name="フリーフォーム: 図形 769">
              <a:extLst>
                <a:ext uri="{FF2B5EF4-FFF2-40B4-BE49-F238E27FC236}">
                  <a16:creationId xmlns:a16="http://schemas.microsoft.com/office/drawing/2014/main" id="{21F837FE-05E4-4D65-93D8-E420E818EFFE}"/>
                </a:ext>
              </a:extLst>
            </p:cNvPr>
            <p:cNvSpPr/>
            <p:nvPr/>
          </p:nvSpPr>
          <p:spPr>
            <a:xfrm>
              <a:off x="8491538" y="5911850"/>
              <a:ext cx="153987" cy="69850"/>
            </a:xfrm>
            <a:custGeom>
              <a:avLst/>
              <a:gdLst>
                <a:gd name="connsiteX0" fmla="*/ 0 w 153987"/>
                <a:gd name="connsiteY0" fmla="*/ 0 h 69850"/>
                <a:gd name="connsiteX1" fmla="*/ 85725 w 153987"/>
                <a:gd name="connsiteY1" fmla="*/ 53975 h 69850"/>
                <a:gd name="connsiteX2" fmla="*/ 153987 w 153987"/>
                <a:gd name="connsiteY2" fmla="*/ 6985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987" h="69850">
                  <a:moveTo>
                    <a:pt x="0" y="0"/>
                  </a:moveTo>
                  <a:cubicBezTo>
                    <a:pt x="30030" y="21166"/>
                    <a:pt x="60061" y="42333"/>
                    <a:pt x="85725" y="53975"/>
                  </a:cubicBezTo>
                  <a:cubicBezTo>
                    <a:pt x="111389" y="65617"/>
                    <a:pt x="132688" y="67733"/>
                    <a:pt x="153987" y="698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1" name="フリーフォーム: 図形 770">
              <a:extLst>
                <a:ext uri="{FF2B5EF4-FFF2-40B4-BE49-F238E27FC236}">
                  <a16:creationId xmlns:a16="http://schemas.microsoft.com/office/drawing/2014/main" id="{16FC1B0E-45AB-4E61-AB96-CEF6FF6492DE}"/>
                </a:ext>
              </a:extLst>
            </p:cNvPr>
            <p:cNvSpPr/>
            <p:nvPr/>
          </p:nvSpPr>
          <p:spPr>
            <a:xfrm>
              <a:off x="8440738" y="5953125"/>
              <a:ext cx="204787" cy="43066"/>
            </a:xfrm>
            <a:custGeom>
              <a:avLst/>
              <a:gdLst>
                <a:gd name="connsiteX0" fmla="*/ 0 w 204787"/>
                <a:gd name="connsiteY0" fmla="*/ 0 h 43066"/>
                <a:gd name="connsiteX1" fmla="*/ 65087 w 204787"/>
                <a:gd name="connsiteY1" fmla="*/ 41275 h 43066"/>
                <a:gd name="connsiteX2" fmla="*/ 204787 w 204787"/>
                <a:gd name="connsiteY2" fmla="*/ 31750 h 4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4787" h="43066">
                  <a:moveTo>
                    <a:pt x="0" y="0"/>
                  </a:moveTo>
                  <a:cubicBezTo>
                    <a:pt x="15478" y="17991"/>
                    <a:pt x="30956" y="35983"/>
                    <a:pt x="65087" y="41275"/>
                  </a:cubicBezTo>
                  <a:cubicBezTo>
                    <a:pt x="99218" y="46567"/>
                    <a:pt x="152002" y="39158"/>
                    <a:pt x="204787" y="317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2" name="フリーフォーム: 図形 771">
              <a:extLst>
                <a:ext uri="{FF2B5EF4-FFF2-40B4-BE49-F238E27FC236}">
                  <a16:creationId xmlns:a16="http://schemas.microsoft.com/office/drawing/2014/main" id="{921FF27A-C435-402E-84DD-ADB5A33754F6}"/>
                </a:ext>
              </a:extLst>
            </p:cNvPr>
            <p:cNvSpPr/>
            <p:nvPr/>
          </p:nvSpPr>
          <p:spPr>
            <a:xfrm>
              <a:off x="4578350" y="6248400"/>
              <a:ext cx="297880" cy="290513"/>
            </a:xfrm>
            <a:custGeom>
              <a:avLst/>
              <a:gdLst>
                <a:gd name="connsiteX0" fmla="*/ 258763 w 297880"/>
                <a:gd name="connsiteY0" fmla="*/ 0 h 290513"/>
                <a:gd name="connsiteX1" fmla="*/ 295275 w 297880"/>
                <a:gd name="connsiteY1" fmla="*/ 50800 h 290513"/>
                <a:gd name="connsiteX2" fmla="*/ 195263 w 297880"/>
                <a:gd name="connsiteY2" fmla="*/ 76200 h 290513"/>
                <a:gd name="connsiteX3" fmla="*/ 104775 w 297880"/>
                <a:gd name="connsiteY3" fmla="*/ 122238 h 290513"/>
                <a:gd name="connsiteX4" fmla="*/ 0 w 297880"/>
                <a:gd name="connsiteY4" fmla="*/ 290513 h 290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880" h="290513">
                  <a:moveTo>
                    <a:pt x="258763" y="0"/>
                  </a:moveTo>
                  <a:cubicBezTo>
                    <a:pt x="282310" y="19050"/>
                    <a:pt x="305858" y="38100"/>
                    <a:pt x="295275" y="50800"/>
                  </a:cubicBezTo>
                  <a:cubicBezTo>
                    <a:pt x="284692" y="63500"/>
                    <a:pt x="227013" y="64294"/>
                    <a:pt x="195263" y="76200"/>
                  </a:cubicBezTo>
                  <a:cubicBezTo>
                    <a:pt x="163513" y="88106"/>
                    <a:pt x="137319" y="86519"/>
                    <a:pt x="104775" y="122238"/>
                  </a:cubicBezTo>
                  <a:cubicBezTo>
                    <a:pt x="72231" y="157957"/>
                    <a:pt x="36115" y="224235"/>
                    <a:pt x="0" y="2905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3" name="フリーフォーム: 図形 772">
              <a:extLst>
                <a:ext uri="{FF2B5EF4-FFF2-40B4-BE49-F238E27FC236}">
                  <a16:creationId xmlns:a16="http://schemas.microsoft.com/office/drawing/2014/main" id="{BC931DC4-F132-4210-8401-28FB9210D384}"/>
                </a:ext>
              </a:extLst>
            </p:cNvPr>
            <p:cNvSpPr/>
            <p:nvPr/>
          </p:nvSpPr>
          <p:spPr>
            <a:xfrm>
              <a:off x="4935538" y="6203959"/>
              <a:ext cx="360362" cy="77779"/>
            </a:xfrm>
            <a:custGeom>
              <a:avLst/>
              <a:gdLst>
                <a:gd name="connsiteX0" fmla="*/ 360362 w 360362"/>
                <a:gd name="connsiteY0" fmla="*/ 77779 h 77779"/>
                <a:gd name="connsiteX1" fmla="*/ 239712 w 360362"/>
                <a:gd name="connsiteY1" fmla="*/ 3166 h 77779"/>
                <a:gd name="connsiteX2" fmla="*/ 60325 w 360362"/>
                <a:gd name="connsiteY2" fmla="*/ 17454 h 77779"/>
                <a:gd name="connsiteX3" fmla="*/ 0 w 360362"/>
                <a:gd name="connsiteY3" fmla="*/ 50791 h 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362" h="77779">
                  <a:moveTo>
                    <a:pt x="360362" y="77779"/>
                  </a:moveTo>
                  <a:cubicBezTo>
                    <a:pt x="325040" y="45499"/>
                    <a:pt x="289718" y="13220"/>
                    <a:pt x="239712" y="3166"/>
                  </a:cubicBezTo>
                  <a:cubicBezTo>
                    <a:pt x="189706" y="-6888"/>
                    <a:pt x="100277" y="9517"/>
                    <a:pt x="60325" y="17454"/>
                  </a:cubicBezTo>
                  <a:cubicBezTo>
                    <a:pt x="20373" y="25391"/>
                    <a:pt x="5556" y="44970"/>
                    <a:pt x="0" y="50791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4" name="フリーフォーム: 図形 773">
              <a:extLst>
                <a:ext uri="{FF2B5EF4-FFF2-40B4-BE49-F238E27FC236}">
                  <a16:creationId xmlns:a16="http://schemas.microsoft.com/office/drawing/2014/main" id="{BEE8E91A-4AF7-44DD-A35E-AB9AB00FFB3C}"/>
                </a:ext>
              </a:extLst>
            </p:cNvPr>
            <p:cNvSpPr/>
            <p:nvPr/>
          </p:nvSpPr>
          <p:spPr>
            <a:xfrm>
              <a:off x="4933950" y="6240463"/>
              <a:ext cx="215691" cy="168275"/>
            </a:xfrm>
            <a:custGeom>
              <a:avLst/>
              <a:gdLst>
                <a:gd name="connsiteX0" fmla="*/ 0 w 215691"/>
                <a:gd name="connsiteY0" fmla="*/ 0 h 168275"/>
                <a:gd name="connsiteX1" fmla="*/ 107950 w 215691"/>
                <a:gd name="connsiteY1" fmla="*/ 44450 h 168275"/>
                <a:gd name="connsiteX2" fmla="*/ 214313 w 215691"/>
                <a:gd name="connsiteY2" fmla="*/ 93662 h 168275"/>
                <a:gd name="connsiteX3" fmla="*/ 158750 w 215691"/>
                <a:gd name="connsiteY3" fmla="*/ 168275 h 16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691" h="168275">
                  <a:moveTo>
                    <a:pt x="0" y="0"/>
                  </a:moveTo>
                  <a:cubicBezTo>
                    <a:pt x="36115" y="14420"/>
                    <a:pt x="72231" y="28840"/>
                    <a:pt x="107950" y="44450"/>
                  </a:cubicBezTo>
                  <a:cubicBezTo>
                    <a:pt x="143669" y="60060"/>
                    <a:pt x="205846" y="73024"/>
                    <a:pt x="214313" y="93662"/>
                  </a:cubicBezTo>
                  <a:cubicBezTo>
                    <a:pt x="222780" y="114300"/>
                    <a:pt x="190765" y="141287"/>
                    <a:pt x="158750" y="1682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5" name="フリーフォーム: 図形 774">
              <a:extLst>
                <a:ext uri="{FF2B5EF4-FFF2-40B4-BE49-F238E27FC236}">
                  <a16:creationId xmlns:a16="http://schemas.microsoft.com/office/drawing/2014/main" id="{711F2B6D-519F-46D5-98D9-6FA7E2695A03}"/>
                </a:ext>
              </a:extLst>
            </p:cNvPr>
            <p:cNvSpPr/>
            <p:nvPr/>
          </p:nvSpPr>
          <p:spPr>
            <a:xfrm>
              <a:off x="4683125" y="6413500"/>
              <a:ext cx="404813" cy="182563"/>
            </a:xfrm>
            <a:custGeom>
              <a:avLst/>
              <a:gdLst>
                <a:gd name="connsiteX0" fmla="*/ 0 w 404813"/>
                <a:gd name="connsiteY0" fmla="*/ 182563 h 182563"/>
                <a:gd name="connsiteX1" fmla="*/ 106363 w 404813"/>
                <a:gd name="connsiteY1" fmla="*/ 46038 h 182563"/>
                <a:gd name="connsiteX2" fmla="*/ 252413 w 404813"/>
                <a:gd name="connsiteY2" fmla="*/ 9525 h 182563"/>
                <a:gd name="connsiteX3" fmla="*/ 404813 w 404813"/>
                <a:gd name="connsiteY3" fmla="*/ 0 h 182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4813" h="182563">
                  <a:moveTo>
                    <a:pt x="0" y="182563"/>
                  </a:moveTo>
                  <a:cubicBezTo>
                    <a:pt x="32147" y="128720"/>
                    <a:pt x="64294" y="74878"/>
                    <a:pt x="106363" y="46038"/>
                  </a:cubicBezTo>
                  <a:cubicBezTo>
                    <a:pt x="148432" y="17198"/>
                    <a:pt x="202671" y="17198"/>
                    <a:pt x="252413" y="9525"/>
                  </a:cubicBezTo>
                  <a:cubicBezTo>
                    <a:pt x="302155" y="1852"/>
                    <a:pt x="353484" y="926"/>
                    <a:pt x="404813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6" name="フリーフォーム: 図形 775">
              <a:extLst>
                <a:ext uri="{FF2B5EF4-FFF2-40B4-BE49-F238E27FC236}">
                  <a16:creationId xmlns:a16="http://schemas.microsoft.com/office/drawing/2014/main" id="{340E627F-4231-4B66-AF93-65C37FC0F758}"/>
                </a:ext>
              </a:extLst>
            </p:cNvPr>
            <p:cNvSpPr/>
            <p:nvPr/>
          </p:nvSpPr>
          <p:spPr>
            <a:xfrm>
              <a:off x="5116513" y="6364288"/>
              <a:ext cx="73025" cy="76200"/>
            </a:xfrm>
            <a:custGeom>
              <a:avLst/>
              <a:gdLst>
                <a:gd name="connsiteX0" fmla="*/ 73025 w 73025"/>
                <a:gd name="connsiteY0" fmla="*/ 0 h 76200"/>
                <a:gd name="connsiteX1" fmla="*/ 0 w 73025"/>
                <a:gd name="connsiteY1" fmla="*/ 762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3025" h="76200">
                  <a:moveTo>
                    <a:pt x="73025" y="0"/>
                  </a:moveTo>
                  <a:lnTo>
                    <a:pt x="0" y="76200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7" name="フリーフォーム: 図形 776">
              <a:extLst>
                <a:ext uri="{FF2B5EF4-FFF2-40B4-BE49-F238E27FC236}">
                  <a16:creationId xmlns:a16="http://schemas.microsoft.com/office/drawing/2014/main" id="{1EBB8047-196F-4E29-8B8E-5CE1EEAD30C9}"/>
                </a:ext>
              </a:extLst>
            </p:cNvPr>
            <p:cNvSpPr/>
            <p:nvPr/>
          </p:nvSpPr>
          <p:spPr>
            <a:xfrm>
              <a:off x="5118100" y="6442075"/>
              <a:ext cx="96838" cy="46038"/>
            </a:xfrm>
            <a:custGeom>
              <a:avLst/>
              <a:gdLst>
                <a:gd name="connsiteX0" fmla="*/ 0 w 96838"/>
                <a:gd name="connsiteY0" fmla="*/ 0 h 46038"/>
                <a:gd name="connsiteX1" fmla="*/ 96838 w 96838"/>
                <a:gd name="connsiteY1" fmla="*/ 46038 h 46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838" h="46038">
                  <a:moveTo>
                    <a:pt x="0" y="0"/>
                  </a:moveTo>
                  <a:lnTo>
                    <a:pt x="96838" y="46038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8" name="フリーフォーム: 図形 777">
              <a:extLst>
                <a:ext uri="{FF2B5EF4-FFF2-40B4-BE49-F238E27FC236}">
                  <a16:creationId xmlns:a16="http://schemas.microsoft.com/office/drawing/2014/main" id="{494002B7-120C-4B49-820D-FB50C256EFEC}"/>
                </a:ext>
              </a:extLst>
            </p:cNvPr>
            <p:cNvSpPr/>
            <p:nvPr/>
          </p:nvSpPr>
          <p:spPr>
            <a:xfrm>
              <a:off x="5189538" y="6365875"/>
              <a:ext cx="32625" cy="117475"/>
            </a:xfrm>
            <a:custGeom>
              <a:avLst/>
              <a:gdLst>
                <a:gd name="connsiteX0" fmla="*/ 0 w 32625"/>
                <a:gd name="connsiteY0" fmla="*/ 0 h 117475"/>
                <a:gd name="connsiteX1" fmla="*/ 31750 w 32625"/>
                <a:gd name="connsiteY1" fmla="*/ 53975 h 117475"/>
                <a:gd name="connsiteX2" fmla="*/ 26987 w 32625"/>
                <a:gd name="connsiteY2" fmla="*/ 117475 h 1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625" h="117475">
                  <a:moveTo>
                    <a:pt x="0" y="0"/>
                  </a:moveTo>
                  <a:cubicBezTo>
                    <a:pt x="13626" y="17198"/>
                    <a:pt x="27252" y="34396"/>
                    <a:pt x="31750" y="53975"/>
                  </a:cubicBezTo>
                  <a:cubicBezTo>
                    <a:pt x="36248" y="73554"/>
                    <a:pt x="21695" y="105040"/>
                    <a:pt x="26987" y="1174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9" name="フリーフォーム: 図形 778">
              <a:extLst>
                <a:ext uri="{FF2B5EF4-FFF2-40B4-BE49-F238E27FC236}">
                  <a16:creationId xmlns:a16="http://schemas.microsoft.com/office/drawing/2014/main" id="{17C78B13-0E6B-4487-BDBB-727E1C01E14C}"/>
                </a:ext>
              </a:extLst>
            </p:cNvPr>
            <p:cNvSpPr/>
            <p:nvPr/>
          </p:nvSpPr>
          <p:spPr>
            <a:xfrm>
              <a:off x="5011738" y="6402388"/>
              <a:ext cx="373062" cy="273050"/>
            </a:xfrm>
            <a:custGeom>
              <a:avLst/>
              <a:gdLst>
                <a:gd name="connsiteX0" fmla="*/ 373062 w 373062"/>
                <a:gd name="connsiteY0" fmla="*/ 0 h 273050"/>
                <a:gd name="connsiteX1" fmla="*/ 327025 w 373062"/>
                <a:gd name="connsiteY1" fmla="*/ 120650 h 273050"/>
                <a:gd name="connsiteX2" fmla="*/ 231775 w 373062"/>
                <a:gd name="connsiteY2" fmla="*/ 193675 h 273050"/>
                <a:gd name="connsiteX3" fmla="*/ 0 w 373062"/>
                <a:gd name="connsiteY3" fmla="*/ 273050 h 27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062" h="273050">
                  <a:moveTo>
                    <a:pt x="373062" y="0"/>
                  </a:moveTo>
                  <a:cubicBezTo>
                    <a:pt x="361817" y="44185"/>
                    <a:pt x="350573" y="88371"/>
                    <a:pt x="327025" y="120650"/>
                  </a:cubicBezTo>
                  <a:cubicBezTo>
                    <a:pt x="303477" y="152929"/>
                    <a:pt x="286279" y="168275"/>
                    <a:pt x="231775" y="193675"/>
                  </a:cubicBezTo>
                  <a:cubicBezTo>
                    <a:pt x="177271" y="219075"/>
                    <a:pt x="32544" y="263525"/>
                    <a:pt x="0" y="2730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0" name="フリーフォーム: 図形 779">
              <a:extLst>
                <a:ext uri="{FF2B5EF4-FFF2-40B4-BE49-F238E27FC236}">
                  <a16:creationId xmlns:a16="http://schemas.microsoft.com/office/drawing/2014/main" id="{E519B60A-8558-4991-8D48-9DF7F41AB183}"/>
                </a:ext>
              </a:extLst>
            </p:cNvPr>
            <p:cNvSpPr/>
            <p:nvPr/>
          </p:nvSpPr>
          <p:spPr>
            <a:xfrm>
              <a:off x="5491163" y="6365875"/>
              <a:ext cx="95250" cy="38100"/>
            </a:xfrm>
            <a:custGeom>
              <a:avLst/>
              <a:gdLst>
                <a:gd name="connsiteX0" fmla="*/ 0 w 95250"/>
                <a:gd name="connsiteY0" fmla="*/ 38100 h 38100"/>
                <a:gd name="connsiteX1" fmla="*/ 95250 w 95250"/>
                <a:gd name="connsiteY1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0" h="38100">
                  <a:moveTo>
                    <a:pt x="0" y="38100"/>
                  </a:moveTo>
                  <a:lnTo>
                    <a:pt x="95250" y="0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1" name="フリーフォーム: 図形 780">
              <a:extLst>
                <a:ext uri="{FF2B5EF4-FFF2-40B4-BE49-F238E27FC236}">
                  <a16:creationId xmlns:a16="http://schemas.microsoft.com/office/drawing/2014/main" id="{E5CDD420-D209-4F4C-AF63-BF7DDBBBAB8C}"/>
                </a:ext>
              </a:extLst>
            </p:cNvPr>
            <p:cNvSpPr/>
            <p:nvPr/>
          </p:nvSpPr>
          <p:spPr>
            <a:xfrm>
              <a:off x="5565775" y="6364288"/>
              <a:ext cx="28140" cy="152400"/>
            </a:xfrm>
            <a:custGeom>
              <a:avLst/>
              <a:gdLst>
                <a:gd name="connsiteX0" fmla="*/ 20638 w 28140"/>
                <a:gd name="connsiteY0" fmla="*/ 0 h 152400"/>
                <a:gd name="connsiteX1" fmla="*/ 26988 w 28140"/>
                <a:gd name="connsiteY1" fmla="*/ 69850 h 152400"/>
                <a:gd name="connsiteX2" fmla="*/ 0 w 2814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40" h="152400">
                  <a:moveTo>
                    <a:pt x="20638" y="0"/>
                  </a:moveTo>
                  <a:cubicBezTo>
                    <a:pt x="25533" y="22225"/>
                    <a:pt x="30428" y="44450"/>
                    <a:pt x="26988" y="69850"/>
                  </a:cubicBezTo>
                  <a:cubicBezTo>
                    <a:pt x="23548" y="95250"/>
                    <a:pt x="11774" y="123825"/>
                    <a:pt x="0" y="1524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2" name="フリーフォーム: 図形 781">
              <a:extLst>
                <a:ext uri="{FF2B5EF4-FFF2-40B4-BE49-F238E27FC236}">
                  <a16:creationId xmlns:a16="http://schemas.microsoft.com/office/drawing/2014/main" id="{7650D271-C2BC-4DFE-AEAF-F4204F446CB2}"/>
                </a:ext>
              </a:extLst>
            </p:cNvPr>
            <p:cNvSpPr/>
            <p:nvPr/>
          </p:nvSpPr>
          <p:spPr>
            <a:xfrm>
              <a:off x="5387975" y="6403975"/>
              <a:ext cx="84138" cy="119063"/>
            </a:xfrm>
            <a:custGeom>
              <a:avLst/>
              <a:gdLst>
                <a:gd name="connsiteX0" fmla="*/ 0 w 84138"/>
                <a:gd name="connsiteY0" fmla="*/ 0 h 119063"/>
                <a:gd name="connsiteX1" fmla="*/ 50800 w 84138"/>
                <a:gd name="connsiteY1" fmla="*/ 53975 h 119063"/>
                <a:gd name="connsiteX2" fmla="*/ 84138 w 84138"/>
                <a:gd name="connsiteY2" fmla="*/ 119063 h 11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138" h="119063">
                  <a:moveTo>
                    <a:pt x="0" y="0"/>
                  </a:moveTo>
                  <a:cubicBezTo>
                    <a:pt x="18388" y="17065"/>
                    <a:pt x="36777" y="34131"/>
                    <a:pt x="50800" y="53975"/>
                  </a:cubicBezTo>
                  <a:cubicBezTo>
                    <a:pt x="64823" y="73819"/>
                    <a:pt x="74480" y="96441"/>
                    <a:pt x="84138" y="11906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3" name="フリーフォーム: 図形 782">
              <a:extLst>
                <a:ext uri="{FF2B5EF4-FFF2-40B4-BE49-F238E27FC236}">
                  <a16:creationId xmlns:a16="http://schemas.microsoft.com/office/drawing/2014/main" id="{36BB277D-4045-44A3-B0B9-6EFF6AA5304E}"/>
                </a:ext>
              </a:extLst>
            </p:cNvPr>
            <p:cNvSpPr/>
            <p:nvPr/>
          </p:nvSpPr>
          <p:spPr>
            <a:xfrm>
              <a:off x="5478463" y="6408738"/>
              <a:ext cx="11112" cy="53975"/>
            </a:xfrm>
            <a:custGeom>
              <a:avLst/>
              <a:gdLst>
                <a:gd name="connsiteX0" fmla="*/ 11112 w 11112"/>
                <a:gd name="connsiteY0" fmla="*/ 0 h 53975"/>
                <a:gd name="connsiteX1" fmla="*/ 0 w 11112"/>
                <a:gd name="connsiteY1" fmla="*/ 53975 h 5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112" h="53975">
                  <a:moveTo>
                    <a:pt x="11112" y="0"/>
                  </a:moveTo>
                  <a:lnTo>
                    <a:pt x="0" y="53975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4" name="フリーフォーム: 図形 783">
              <a:extLst>
                <a:ext uri="{FF2B5EF4-FFF2-40B4-BE49-F238E27FC236}">
                  <a16:creationId xmlns:a16="http://schemas.microsoft.com/office/drawing/2014/main" id="{596CA50A-6398-41D7-BB0D-77C58DEFCD56}"/>
                </a:ext>
              </a:extLst>
            </p:cNvPr>
            <p:cNvSpPr/>
            <p:nvPr/>
          </p:nvSpPr>
          <p:spPr>
            <a:xfrm>
              <a:off x="5478463" y="6516688"/>
              <a:ext cx="87312" cy="6350"/>
            </a:xfrm>
            <a:custGeom>
              <a:avLst/>
              <a:gdLst>
                <a:gd name="connsiteX0" fmla="*/ 87312 w 87312"/>
                <a:gd name="connsiteY0" fmla="*/ 0 h 6350"/>
                <a:gd name="connsiteX1" fmla="*/ 0 w 87312"/>
                <a:gd name="connsiteY1" fmla="*/ 6350 h 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312" h="6350">
                  <a:moveTo>
                    <a:pt x="87312" y="0"/>
                  </a:moveTo>
                  <a:lnTo>
                    <a:pt x="0" y="6350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5" name="フリーフォーム: 図形 784">
              <a:extLst>
                <a:ext uri="{FF2B5EF4-FFF2-40B4-BE49-F238E27FC236}">
                  <a16:creationId xmlns:a16="http://schemas.microsoft.com/office/drawing/2014/main" id="{4031B707-A8F1-4554-BB0A-DB5E93B8696D}"/>
                </a:ext>
              </a:extLst>
            </p:cNvPr>
            <p:cNvSpPr/>
            <p:nvPr/>
          </p:nvSpPr>
          <p:spPr>
            <a:xfrm>
              <a:off x="5368925" y="6246813"/>
              <a:ext cx="88900" cy="101600"/>
            </a:xfrm>
            <a:custGeom>
              <a:avLst/>
              <a:gdLst>
                <a:gd name="connsiteX0" fmla="*/ 0 w 88900"/>
                <a:gd name="connsiteY0" fmla="*/ 0 h 101600"/>
                <a:gd name="connsiteX1" fmla="*/ 69850 w 88900"/>
                <a:gd name="connsiteY1" fmla="*/ 49212 h 101600"/>
                <a:gd name="connsiteX2" fmla="*/ 88900 w 88900"/>
                <a:gd name="connsiteY2" fmla="*/ 101600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900" h="101600">
                  <a:moveTo>
                    <a:pt x="0" y="0"/>
                  </a:moveTo>
                  <a:cubicBezTo>
                    <a:pt x="27516" y="16139"/>
                    <a:pt x="55033" y="32279"/>
                    <a:pt x="69850" y="49212"/>
                  </a:cubicBezTo>
                  <a:cubicBezTo>
                    <a:pt x="84667" y="66145"/>
                    <a:pt x="85196" y="92604"/>
                    <a:pt x="88900" y="1016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6" name="フリーフォーム: 図形 785">
              <a:extLst>
                <a:ext uri="{FF2B5EF4-FFF2-40B4-BE49-F238E27FC236}">
                  <a16:creationId xmlns:a16="http://schemas.microsoft.com/office/drawing/2014/main" id="{E424E07C-81A1-47B8-A34E-AD5B7E844BEE}"/>
                </a:ext>
              </a:extLst>
            </p:cNvPr>
            <p:cNvSpPr/>
            <p:nvPr/>
          </p:nvSpPr>
          <p:spPr>
            <a:xfrm>
              <a:off x="5262563" y="6151563"/>
              <a:ext cx="290166" cy="153987"/>
            </a:xfrm>
            <a:custGeom>
              <a:avLst/>
              <a:gdLst>
                <a:gd name="connsiteX0" fmla="*/ 0 w 290166"/>
                <a:gd name="connsiteY0" fmla="*/ 0 h 153987"/>
                <a:gd name="connsiteX1" fmla="*/ 176212 w 290166"/>
                <a:gd name="connsiteY1" fmla="*/ 74612 h 153987"/>
                <a:gd name="connsiteX2" fmla="*/ 287337 w 290166"/>
                <a:gd name="connsiteY2" fmla="*/ 93662 h 153987"/>
                <a:gd name="connsiteX3" fmla="*/ 252412 w 290166"/>
                <a:gd name="connsiteY3" fmla="*/ 112712 h 153987"/>
                <a:gd name="connsiteX4" fmla="*/ 201612 w 290166"/>
                <a:gd name="connsiteY4" fmla="*/ 153987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166" h="153987">
                  <a:moveTo>
                    <a:pt x="0" y="0"/>
                  </a:moveTo>
                  <a:cubicBezTo>
                    <a:pt x="64161" y="29501"/>
                    <a:pt x="128323" y="59002"/>
                    <a:pt x="176212" y="74612"/>
                  </a:cubicBezTo>
                  <a:cubicBezTo>
                    <a:pt x="224101" y="90222"/>
                    <a:pt x="274637" y="87312"/>
                    <a:pt x="287337" y="93662"/>
                  </a:cubicBezTo>
                  <a:cubicBezTo>
                    <a:pt x="300037" y="100012"/>
                    <a:pt x="266699" y="102658"/>
                    <a:pt x="252412" y="112712"/>
                  </a:cubicBezTo>
                  <a:cubicBezTo>
                    <a:pt x="238125" y="122766"/>
                    <a:pt x="219868" y="138376"/>
                    <a:pt x="201612" y="1539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7" name="フリーフォーム: 図形 786">
              <a:extLst>
                <a:ext uri="{FF2B5EF4-FFF2-40B4-BE49-F238E27FC236}">
                  <a16:creationId xmlns:a16="http://schemas.microsoft.com/office/drawing/2014/main" id="{029974E7-A9D7-49F7-9412-26C9271EA257}"/>
                </a:ext>
              </a:extLst>
            </p:cNvPr>
            <p:cNvSpPr/>
            <p:nvPr/>
          </p:nvSpPr>
          <p:spPr>
            <a:xfrm>
              <a:off x="2921000" y="2436813"/>
              <a:ext cx="31750" cy="195262"/>
            </a:xfrm>
            <a:custGeom>
              <a:avLst/>
              <a:gdLst>
                <a:gd name="connsiteX0" fmla="*/ 31750 w 31750"/>
                <a:gd name="connsiteY0" fmla="*/ 0 h 195262"/>
                <a:gd name="connsiteX1" fmla="*/ 0 w 31750"/>
                <a:gd name="connsiteY1" fmla="*/ 195262 h 19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750" h="195262">
                  <a:moveTo>
                    <a:pt x="31750" y="0"/>
                  </a:moveTo>
                  <a:lnTo>
                    <a:pt x="0" y="195262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8" name="フリーフォーム: 図形 787">
              <a:extLst>
                <a:ext uri="{FF2B5EF4-FFF2-40B4-BE49-F238E27FC236}">
                  <a16:creationId xmlns:a16="http://schemas.microsoft.com/office/drawing/2014/main" id="{64325C64-EB73-470B-BB58-6C893F72939D}"/>
                </a:ext>
              </a:extLst>
            </p:cNvPr>
            <p:cNvSpPr/>
            <p:nvPr/>
          </p:nvSpPr>
          <p:spPr>
            <a:xfrm>
              <a:off x="2922588" y="2420938"/>
              <a:ext cx="300037" cy="215900"/>
            </a:xfrm>
            <a:custGeom>
              <a:avLst/>
              <a:gdLst>
                <a:gd name="connsiteX0" fmla="*/ 0 w 300037"/>
                <a:gd name="connsiteY0" fmla="*/ 215900 h 215900"/>
                <a:gd name="connsiteX1" fmla="*/ 300037 w 300037"/>
                <a:gd name="connsiteY1" fmla="*/ 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037" h="215900">
                  <a:moveTo>
                    <a:pt x="0" y="215900"/>
                  </a:moveTo>
                  <a:lnTo>
                    <a:pt x="300037" y="0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9" name="フリーフォーム: 図形 788">
              <a:extLst>
                <a:ext uri="{FF2B5EF4-FFF2-40B4-BE49-F238E27FC236}">
                  <a16:creationId xmlns:a16="http://schemas.microsoft.com/office/drawing/2014/main" id="{90E0968A-2D94-43A7-885C-A24F15A112EF}"/>
                </a:ext>
              </a:extLst>
            </p:cNvPr>
            <p:cNvSpPr/>
            <p:nvPr/>
          </p:nvSpPr>
          <p:spPr>
            <a:xfrm>
              <a:off x="2954338" y="2259013"/>
              <a:ext cx="233362" cy="173037"/>
            </a:xfrm>
            <a:custGeom>
              <a:avLst/>
              <a:gdLst>
                <a:gd name="connsiteX0" fmla="*/ 0 w 233362"/>
                <a:gd name="connsiteY0" fmla="*/ 173037 h 173037"/>
                <a:gd name="connsiteX1" fmla="*/ 233362 w 233362"/>
                <a:gd name="connsiteY1" fmla="*/ 0 h 173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3362" h="173037">
                  <a:moveTo>
                    <a:pt x="0" y="173037"/>
                  </a:moveTo>
                  <a:lnTo>
                    <a:pt x="233362" y="0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0" name="フリーフォーム: 図形 789">
              <a:extLst>
                <a:ext uri="{FF2B5EF4-FFF2-40B4-BE49-F238E27FC236}">
                  <a16:creationId xmlns:a16="http://schemas.microsoft.com/office/drawing/2014/main" id="{37A917C1-AC4A-4DED-B403-FD2242472E29}"/>
                </a:ext>
              </a:extLst>
            </p:cNvPr>
            <p:cNvSpPr/>
            <p:nvPr/>
          </p:nvSpPr>
          <p:spPr>
            <a:xfrm>
              <a:off x="3219450" y="2419350"/>
              <a:ext cx="2159000" cy="720725"/>
            </a:xfrm>
            <a:custGeom>
              <a:avLst/>
              <a:gdLst>
                <a:gd name="connsiteX0" fmla="*/ 0 w 2159000"/>
                <a:gd name="connsiteY0" fmla="*/ 0 h 720725"/>
                <a:gd name="connsiteX1" fmla="*/ 2159000 w 2159000"/>
                <a:gd name="connsiteY1" fmla="*/ 720725 h 720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59000" h="720725">
                  <a:moveTo>
                    <a:pt x="0" y="0"/>
                  </a:moveTo>
                  <a:lnTo>
                    <a:pt x="2159000" y="720725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1" name="フリーフォーム: 図形 790">
              <a:extLst>
                <a:ext uri="{FF2B5EF4-FFF2-40B4-BE49-F238E27FC236}">
                  <a16:creationId xmlns:a16="http://schemas.microsoft.com/office/drawing/2014/main" id="{7A443BB1-6CC2-43EC-A997-C62F5DF61E65}"/>
                </a:ext>
              </a:extLst>
            </p:cNvPr>
            <p:cNvSpPr/>
            <p:nvPr/>
          </p:nvSpPr>
          <p:spPr>
            <a:xfrm>
              <a:off x="3194050" y="2270125"/>
              <a:ext cx="2181225" cy="758825"/>
            </a:xfrm>
            <a:custGeom>
              <a:avLst/>
              <a:gdLst>
                <a:gd name="connsiteX0" fmla="*/ 0 w 2181225"/>
                <a:gd name="connsiteY0" fmla="*/ 0 h 758825"/>
                <a:gd name="connsiteX1" fmla="*/ 2181225 w 2181225"/>
                <a:gd name="connsiteY1" fmla="*/ 758825 h 75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81225" h="758825">
                  <a:moveTo>
                    <a:pt x="0" y="0"/>
                  </a:moveTo>
                  <a:cubicBezTo>
                    <a:pt x="844550" y="315383"/>
                    <a:pt x="1689100" y="630767"/>
                    <a:pt x="2181225" y="7588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2" name="フリーフォーム: 図形 791">
              <a:extLst>
                <a:ext uri="{FF2B5EF4-FFF2-40B4-BE49-F238E27FC236}">
                  <a16:creationId xmlns:a16="http://schemas.microsoft.com/office/drawing/2014/main" id="{2D793D48-36F6-4D73-973A-7A4C870E6FEE}"/>
                </a:ext>
              </a:extLst>
            </p:cNvPr>
            <p:cNvSpPr/>
            <p:nvPr/>
          </p:nvSpPr>
          <p:spPr>
            <a:xfrm>
              <a:off x="5711825" y="3244850"/>
              <a:ext cx="2025650" cy="676275"/>
            </a:xfrm>
            <a:custGeom>
              <a:avLst/>
              <a:gdLst>
                <a:gd name="connsiteX0" fmla="*/ 0 w 2025650"/>
                <a:gd name="connsiteY0" fmla="*/ 0 h 676275"/>
                <a:gd name="connsiteX1" fmla="*/ 2025650 w 2025650"/>
                <a:gd name="connsiteY1" fmla="*/ 676275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5650" h="676275">
                  <a:moveTo>
                    <a:pt x="0" y="0"/>
                  </a:moveTo>
                  <a:lnTo>
                    <a:pt x="2025650" y="676275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3" name="フリーフォーム: 図形 792">
              <a:extLst>
                <a:ext uri="{FF2B5EF4-FFF2-40B4-BE49-F238E27FC236}">
                  <a16:creationId xmlns:a16="http://schemas.microsoft.com/office/drawing/2014/main" id="{D9EDA6D7-EDA6-4601-A796-26DAD66324C2}"/>
                </a:ext>
              </a:extLst>
            </p:cNvPr>
            <p:cNvSpPr/>
            <p:nvPr/>
          </p:nvSpPr>
          <p:spPr>
            <a:xfrm>
              <a:off x="5718175" y="3165475"/>
              <a:ext cx="2038350" cy="720725"/>
            </a:xfrm>
            <a:custGeom>
              <a:avLst/>
              <a:gdLst>
                <a:gd name="connsiteX0" fmla="*/ 0 w 2038350"/>
                <a:gd name="connsiteY0" fmla="*/ 0 h 720725"/>
                <a:gd name="connsiteX1" fmla="*/ 2038350 w 2038350"/>
                <a:gd name="connsiteY1" fmla="*/ 720725 h 720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38350" h="720725">
                  <a:moveTo>
                    <a:pt x="0" y="0"/>
                  </a:moveTo>
                  <a:lnTo>
                    <a:pt x="2038350" y="720725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4" name="フリーフォーム: 図形 793">
              <a:extLst>
                <a:ext uri="{FF2B5EF4-FFF2-40B4-BE49-F238E27FC236}">
                  <a16:creationId xmlns:a16="http://schemas.microsoft.com/office/drawing/2014/main" id="{00087CEC-5A0A-46BA-96AB-28224CF2F434}"/>
                </a:ext>
              </a:extLst>
            </p:cNvPr>
            <p:cNvSpPr/>
            <p:nvPr/>
          </p:nvSpPr>
          <p:spPr>
            <a:xfrm>
              <a:off x="5675313" y="3154363"/>
              <a:ext cx="37110" cy="88900"/>
            </a:xfrm>
            <a:custGeom>
              <a:avLst/>
              <a:gdLst>
                <a:gd name="connsiteX0" fmla="*/ 0 w 37110"/>
                <a:gd name="connsiteY0" fmla="*/ 0 h 88900"/>
                <a:gd name="connsiteX1" fmla="*/ 33337 w 37110"/>
                <a:gd name="connsiteY1" fmla="*/ 39687 h 88900"/>
                <a:gd name="connsiteX2" fmla="*/ 34925 w 37110"/>
                <a:gd name="connsiteY2" fmla="*/ 88900 h 8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0" h="88900">
                  <a:moveTo>
                    <a:pt x="0" y="0"/>
                  </a:moveTo>
                  <a:cubicBezTo>
                    <a:pt x="13758" y="12435"/>
                    <a:pt x="27516" y="24870"/>
                    <a:pt x="33337" y="39687"/>
                  </a:cubicBezTo>
                  <a:cubicBezTo>
                    <a:pt x="39158" y="54504"/>
                    <a:pt x="37041" y="71702"/>
                    <a:pt x="34925" y="889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5" name="フリーフォーム: 図形 794">
              <a:extLst>
                <a:ext uri="{FF2B5EF4-FFF2-40B4-BE49-F238E27FC236}">
                  <a16:creationId xmlns:a16="http://schemas.microsoft.com/office/drawing/2014/main" id="{6FE0C345-F85A-4BA6-B62D-9E7B3894BBEF}"/>
                </a:ext>
              </a:extLst>
            </p:cNvPr>
            <p:cNvSpPr/>
            <p:nvPr/>
          </p:nvSpPr>
          <p:spPr>
            <a:xfrm>
              <a:off x="5346700" y="3024188"/>
              <a:ext cx="9579" cy="88900"/>
            </a:xfrm>
            <a:custGeom>
              <a:avLst/>
              <a:gdLst>
                <a:gd name="connsiteX0" fmla="*/ 0 w 9579"/>
                <a:gd name="connsiteY0" fmla="*/ 0 h 88900"/>
                <a:gd name="connsiteX1" fmla="*/ 9525 w 9579"/>
                <a:gd name="connsiteY1" fmla="*/ 52387 h 88900"/>
                <a:gd name="connsiteX2" fmla="*/ 3175 w 9579"/>
                <a:gd name="connsiteY2" fmla="*/ 88900 h 8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79" h="88900">
                  <a:moveTo>
                    <a:pt x="0" y="0"/>
                  </a:moveTo>
                  <a:cubicBezTo>
                    <a:pt x="4498" y="18785"/>
                    <a:pt x="8996" y="37570"/>
                    <a:pt x="9525" y="52387"/>
                  </a:cubicBezTo>
                  <a:cubicBezTo>
                    <a:pt x="10054" y="67204"/>
                    <a:pt x="6614" y="78052"/>
                    <a:pt x="3175" y="889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6" name="フリーフォーム: 図形 795">
              <a:extLst>
                <a:ext uri="{FF2B5EF4-FFF2-40B4-BE49-F238E27FC236}">
                  <a16:creationId xmlns:a16="http://schemas.microsoft.com/office/drawing/2014/main" id="{D01B65D5-2C30-4FB1-9226-C04E51BC900C}"/>
                </a:ext>
              </a:extLst>
            </p:cNvPr>
            <p:cNvSpPr/>
            <p:nvPr/>
          </p:nvSpPr>
          <p:spPr>
            <a:xfrm>
              <a:off x="8345488" y="4119563"/>
              <a:ext cx="503237" cy="169862"/>
            </a:xfrm>
            <a:custGeom>
              <a:avLst/>
              <a:gdLst>
                <a:gd name="connsiteX0" fmla="*/ 0 w 503237"/>
                <a:gd name="connsiteY0" fmla="*/ 0 h 169862"/>
                <a:gd name="connsiteX1" fmla="*/ 503237 w 503237"/>
                <a:gd name="connsiteY1" fmla="*/ 169862 h 169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3237" h="169862">
                  <a:moveTo>
                    <a:pt x="0" y="0"/>
                  </a:moveTo>
                  <a:lnTo>
                    <a:pt x="503237" y="169862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7" name="フリーフォーム: 図形 796">
              <a:extLst>
                <a:ext uri="{FF2B5EF4-FFF2-40B4-BE49-F238E27FC236}">
                  <a16:creationId xmlns:a16="http://schemas.microsoft.com/office/drawing/2014/main" id="{D29D6FAC-4710-481D-8B64-AC7C13B5E211}"/>
                </a:ext>
              </a:extLst>
            </p:cNvPr>
            <p:cNvSpPr/>
            <p:nvPr/>
          </p:nvSpPr>
          <p:spPr>
            <a:xfrm>
              <a:off x="8350250" y="4078288"/>
              <a:ext cx="500063" cy="185737"/>
            </a:xfrm>
            <a:custGeom>
              <a:avLst/>
              <a:gdLst>
                <a:gd name="connsiteX0" fmla="*/ 0 w 500063"/>
                <a:gd name="connsiteY0" fmla="*/ 0 h 185737"/>
                <a:gd name="connsiteX1" fmla="*/ 500063 w 500063"/>
                <a:gd name="connsiteY1" fmla="*/ 185737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0063" h="185737">
                  <a:moveTo>
                    <a:pt x="0" y="0"/>
                  </a:moveTo>
                  <a:lnTo>
                    <a:pt x="500063" y="185737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8" name="フリーフォーム: 図形 797">
              <a:extLst>
                <a:ext uri="{FF2B5EF4-FFF2-40B4-BE49-F238E27FC236}">
                  <a16:creationId xmlns:a16="http://schemas.microsoft.com/office/drawing/2014/main" id="{E3643010-9273-458F-982A-B0F082774E95}"/>
                </a:ext>
              </a:extLst>
            </p:cNvPr>
            <p:cNvSpPr/>
            <p:nvPr/>
          </p:nvSpPr>
          <p:spPr>
            <a:xfrm>
              <a:off x="8310033" y="4053417"/>
              <a:ext cx="37878" cy="169333"/>
            </a:xfrm>
            <a:custGeom>
              <a:avLst/>
              <a:gdLst>
                <a:gd name="connsiteX0" fmla="*/ 29634 w 37878"/>
                <a:gd name="connsiteY0" fmla="*/ 0 h 169333"/>
                <a:gd name="connsiteX1" fmla="*/ 35984 w 37878"/>
                <a:gd name="connsiteY1" fmla="*/ 80433 h 169333"/>
                <a:gd name="connsiteX2" fmla="*/ 0 w 37878"/>
                <a:gd name="connsiteY2" fmla="*/ 169333 h 16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78" h="169333">
                  <a:moveTo>
                    <a:pt x="29634" y="0"/>
                  </a:moveTo>
                  <a:cubicBezTo>
                    <a:pt x="35278" y="26105"/>
                    <a:pt x="40923" y="52211"/>
                    <a:pt x="35984" y="80433"/>
                  </a:cubicBezTo>
                  <a:cubicBezTo>
                    <a:pt x="31045" y="108655"/>
                    <a:pt x="4586" y="156633"/>
                    <a:pt x="0" y="16933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9" name="フリーフォーム: 図形 798">
              <a:extLst>
                <a:ext uri="{FF2B5EF4-FFF2-40B4-BE49-F238E27FC236}">
                  <a16:creationId xmlns:a16="http://schemas.microsoft.com/office/drawing/2014/main" id="{AC553F57-338D-4310-98E4-5FDB48192D8F}"/>
                </a:ext>
              </a:extLst>
            </p:cNvPr>
            <p:cNvSpPr/>
            <p:nvPr/>
          </p:nvSpPr>
          <p:spPr>
            <a:xfrm>
              <a:off x="8032750" y="4241800"/>
              <a:ext cx="325967" cy="368300"/>
            </a:xfrm>
            <a:custGeom>
              <a:avLst/>
              <a:gdLst>
                <a:gd name="connsiteX0" fmla="*/ 325967 w 325967"/>
                <a:gd name="connsiteY0" fmla="*/ 0 h 368300"/>
                <a:gd name="connsiteX1" fmla="*/ 260350 w 325967"/>
                <a:gd name="connsiteY1" fmla="*/ 65617 h 368300"/>
                <a:gd name="connsiteX2" fmla="*/ 186267 w 325967"/>
                <a:gd name="connsiteY2" fmla="*/ 194733 h 368300"/>
                <a:gd name="connsiteX3" fmla="*/ 137583 w 325967"/>
                <a:gd name="connsiteY3" fmla="*/ 266700 h 368300"/>
                <a:gd name="connsiteX4" fmla="*/ 114300 w 325967"/>
                <a:gd name="connsiteY4" fmla="*/ 292100 h 368300"/>
                <a:gd name="connsiteX5" fmla="*/ 0 w 325967"/>
                <a:gd name="connsiteY5" fmla="*/ 368300 h 36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5967" h="368300">
                  <a:moveTo>
                    <a:pt x="325967" y="0"/>
                  </a:moveTo>
                  <a:cubicBezTo>
                    <a:pt x="304800" y="16581"/>
                    <a:pt x="283633" y="33162"/>
                    <a:pt x="260350" y="65617"/>
                  </a:cubicBezTo>
                  <a:cubicBezTo>
                    <a:pt x="237067" y="98072"/>
                    <a:pt x="206728" y="161219"/>
                    <a:pt x="186267" y="194733"/>
                  </a:cubicBezTo>
                  <a:cubicBezTo>
                    <a:pt x="165806" y="228247"/>
                    <a:pt x="149577" y="250472"/>
                    <a:pt x="137583" y="266700"/>
                  </a:cubicBezTo>
                  <a:cubicBezTo>
                    <a:pt x="125588" y="282928"/>
                    <a:pt x="137230" y="275167"/>
                    <a:pt x="114300" y="292100"/>
                  </a:cubicBezTo>
                  <a:cubicBezTo>
                    <a:pt x="91369" y="309033"/>
                    <a:pt x="12347" y="363361"/>
                    <a:pt x="0" y="36830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0" name="フリーフォーム: 図形 799">
              <a:extLst>
                <a:ext uri="{FF2B5EF4-FFF2-40B4-BE49-F238E27FC236}">
                  <a16:creationId xmlns:a16="http://schemas.microsoft.com/office/drawing/2014/main" id="{DC97B22D-E378-46E1-AF1B-189AAA0B3699}"/>
                </a:ext>
              </a:extLst>
            </p:cNvPr>
            <p:cNvSpPr/>
            <p:nvPr/>
          </p:nvSpPr>
          <p:spPr>
            <a:xfrm>
              <a:off x="8464550" y="3794323"/>
              <a:ext cx="876300" cy="290315"/>
            </a:xfrm>
            <a:custGeom>
              <a:avLst/>
              <a:gdLst>
                <a:gd name="connsiteX0" fmla="*/ 0 w 876300"/>
                <a:gd name="connsiteY0" fmla="*/ 290315 h 290315"/>
                <a:gd name="connsiteX1" fmla="*/ 152400 w 876300"/>
                <a:gd name="connsiteY1" fmla="*/ 134740 h 290315"/>
                <a:gd name="connsiteX2" fmla="*/ 436563 w 876300"/>
                <a:gd name="connsiteY2" fmla="*/ 14090 h 290315"/>
                <a:gd name="connsiteX3" fmla="*/ 568325 w 876300"/>
                <a:gd name="connsiteY3" fmla="*/ 4565 h 290315"/>
                <a:gd name="connsiteX4" fmla="*/ 704850 w 876300"/>
                <a:gd name="connsiteY4" fmla="*/ 33140 h 290315"/>
                <a:gd name="connsiteX5" fmla="*/ 827088 w 876300"/>
                <a:gd name="connsiteY5" fmla="*/ 118865 h 290315"/>
                <a:gd name="connsiteX6" fmla="*/ 876300 w 876300"/>
                <a:gd name="connsiteY6" fmla="*/ 249040 h 290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6300" h="290315">
                  <a:moveTo>
                    <a:pt x="0" y="290315"/>
                  </a:moveTo>
                  <a:cubicBezTo>
                    <a:pt x="39820" y="235546"/>
                    <a:pt x="79640" y="180777"/>
                    <a:pt x="152400" y="134740"/>
                  </a:cubicBezTo>
                  <a:cubicBezTo>
                    <a:pt x="225160" y="88703"/>
                    <a:pt x="367242" y="35786"/>
                    <a:pt x="436563" y="14090"/>
                  </a:cubicBezTo>
                  <a:cubicBezTo>
                    <a:pt x="505884" y="-7606"/>
                    <a:pt x="523611" y="1390"/>
                    <a:pt x="568325" y="4565"/>
                  </a:cubicBezTo>
                  <a:cubicBezTo>
                    <a:pt x="613040" y="7740"/>
                    <a:pt x="661723" y="14090"/>
                    <a:pt x="704850" y="33140"/>
                  </a:cubicBezTo>
                  <a:cubicBezTo>
                    <a:pt x="747977" y="52190"/>
                    <a:pt x="798513" y="82882"/>
                    <a:pt x="827088" y="118865"/>
                  </a:cubicBezTo>
                  <a:cubicBezTo>
                    <a:pt x="855663" y="154848"/>
                    <a:pt x="866511" y="224698"/>
                    <a:pt x="876300" y="24904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1" name="フリーフォーム: 図形 800">
              <a:extLst>
                <a:ext uri="{FF2B5EF4-FFF2-40B4-BE49-F238E27FC236}">
                  <a16:creationId xmlns:a16="http://schemas.microsoft.com/office/drawing/2014/main" id="{C3122A34-0A43-4432-B7F2-1A2B55CFFDB1}"/>
                </a:ext>
              </a:extLst>
            </p:cNvPr>
            <p:cNvSpPr/>
            <p:nvPr/>
          </p:nvSpPr>
          <p:spPr>
            <a:xfrm>
              <a:off x="8683625" y="4052888"/>
              <a:ext cx="665163" cy="134223"/>
            </a:xfrm>
            <a:custGeom>
              <a:avLst/>
              <a:gdLst>
                <a:gd name="connsiteX0" fmla="*/ 0 w 665163"/>
                <a:gd name="connsiteY0" fmla="*/ 114300 h 134223"/>
                <a:gd name="connsiteX1" fmla="*/ 123825 w 665163"/>
                <a:gd name="connsiteY1" fmla="*/ 46037 h 134223"/>
                <a:gd name="connsiteX2" fmla="*/ 327025 w 665163"/>
                <a:gd name="connsiteY2" fmla="*/ 57150 h 134223"/>
                <a:gd name="connsiteX3" fmla="*/ 512763 w 665163"/>
                <a:gd name="connsiteY3" fmla="*/ 133350 h 134223"/>
                <a:gd name="connsiteX4" fmla="*/ 665163 w 665163"/>
                <a:gd name="connsiteY4" fmla="*/ 0 h 13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5163" h="134223">
                  <a:moveTo>
                    <a:pt x="0" y="114300"/>
                  </a:moveTo>
                  <a:cubicBezTo>
                    <a:pt x="34660" y="84931"/>
                    <a:pt x="69321" y="55562"/>
                    <a:pt x="123825" y="46037"/>
                  </a:cubicBezTo>
                  <a:cubicBezTo>
                    <a:pt x="178329" y="36512"/>
                    <a:pt x="262202" y="42598"/>
                    <a:pt x="327025" y="57150"/>
                  </a:cubicBezTo>
                  <a:cubicBezTo>
                    <a:pt x="391848" y="71702"/>
                    <a:pt x="456407" y="142875"/>
                    <a:pt x="512763" y="133350"/>
                  </a:cubicBezTo>
                  <a:cubicBezTo>
                    <a:pt x="569119" y="123825"/>
                    <a:pt x="624682" y="49477"/>
                    <a:pt x="665163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2" name="フリーフォーム: 図形 801">
              <a:extLst>
                <a:ext uri="{FF2B5EF4-FFF2-40B4-BE49-F238E27FC236}">
                  <a16:creationId xmlns:a16="http://schemas.microsoft.com/office/drawing/2014/main" id="{52223240-23EC-443F-B5E8-8CB4B91BE09A}"/>
                </a:ext>
              </a:extLst>
            </p:cNvPr>
            <p:cNvSpPr/>
            <p:nvPr/>
          </p:nvSpPr>
          <p:spPr>
            <a:xfrm>
              <a:off x="8120063" y="4294188"/>
              <a:ext cx="438150" cy="523875"/>
            </a:xfrm>
            <a:custGeom>
              <a:avLst/>
              <a:gdLst>
                <a:gd name="connsiteX0" fmla="*/ 438150 w 438150"/>
                <a:gd name="connsiteY0" fmla="*/ 0 h 523875"/>
                <a:gd name="connsiteX1" fmla="*/ 400050 w 438150"/>
                <a:gd name="connsiteY1" fmla="*/ 38100 h 523875"/>
                <a:gd name="connsiteX2" fmla="*/ 406400 w 438150"/>
                <a:gd name="connsiteY2" fmla="*/ 66675 h 523875"/>
                <a:gd name="connsiteX3" fmla="*/ 304800 w 438150"/>
                <a:gd name="connsiteY3" fmla="*/ 163512 h 523875"/>
                <a:gd name="connsiteX4" fmla="*/ 158750 w 438150"/>
                <a:gd name="connsiteY4" fmla="*/ 379412 h 523875"/>
                <a:gd name="connsiteX5" fmla="*/ 158750 w 438150"/>
                <a:gd name="connsiteY5" fmla="*/ 403225 h 523875"/>
                <a:gd name="connsiteX6" fmla="*/ 0 w 438150"/>
                <a:gd name="connsiteY6" fmla="*/ 52387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523875">
                  <a:moveTo>
                    <a:pt x="438150" y="0"/>
                  </a:moveTo>
                  <a:cubicBezTo>
                    <a:pt x="421746" y="13494"/>
                    <a:pt x="405342" y="26988"/>
                    <a:pt x="400050" y="38100"/>
                  </a:cubicBezTo>
                  <a:cubicBezTo>
                    <a:pt x="394758" y="49213"/>
                    <a:pt x="422275" y="45773"/>
                    <a:pt x="406400" y="66675"/>
                  </a:cubicBezTo>
                  <a:cubicBezTo>
                    <a:pt x="390525" y="87577"/>
                    <a:pt x="346075" y="111389"/>
                    <a:pt x="304800" y="163512"/>
                  </a:cubicBezTo>
                  <a:cubicBezTo>
                    <a:pt x="263525" y="215635"/>
                    <a:pt x="183092" y="339460"/>
                    <a:pt x="158750" y="379412"/>
                  </a:cubicBezTo>
                  <a:cubicBezTo>
                    <a:pt x="134408" y="419364"/>
                    <a:pt x="185208" y="379148"/>
                    <a:pt x="158750" y="403225"/>
                  </a:cubicBezTo>
                  <a:cubicBezTo>
                    <a:pt x="132292" y="427302"/>
                    <a:pt x="0" y="523875"/>
                    <a:pt x="0" y="52387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3" name="フリーフォーム: 図形 802">
              <a:extLst>
                <a:ext uri="{FF2B5EF4-FFF2-40B4-BE49-F238E27FC236}">
                  <a16:creationId xmlns:a16="http://schemas.microsoft.com/office/drawing/2014/main" id="{D82C2583-828D-4CD7-859B-CA3FB571C177}"/>
                </a:ext>
              </a:extLst>
            </p:cNvPr>
            <p:cNvSpPr/>
            <p:nvPr/>
          </p:nvSpPr>
          <p:spPr>
            <a:xfrm>
              <a:off x="8350987" y="4275138"/>
              <a:ext cx="107213" cy="75959"/>
            </a:xfrm>
            <a:custGeom>
              <a:avLst/>
              <a:gdLst>
                <a:gd name="connsiteX0" fmla="*/ 107213 w 107213"/>
                <a:gd name="connsiteY0" fmla="*/ 0 h 75959"/>
                <a:gd name="connsiteX1" fmla="*/ 851 w 107213"/>
                <a:gd name="connsiteY1" fmla="*/ 68262 h 75959"/>
                <a:gd name="connsiteX2" fmla="*/ 65938 w 107213"/>
                <a:gd name="connsiteY2" fmla="*/ 71437 h 75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213" h="75959">
                  <a:moveTo>
                    <a:pt x="107213" y="0"/>
                  </a:moveTo>
                  <a:cubicBezTo>
                    <a:pt x="57471" y="28178"/>
                    <a:pt x="7730" y="56356"/>
                    <a:pt x="851" y="68262"/>
                  </a:cubicBezTo>
                  <a:cubicBezTo>
                    <a:pt x="-6028" y="80168"/>
                    <a:pt x="29955" y="75802"/>
                    <a:pt x="65938" y="7143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4" name="フリーフォーム: 図形 803">
              <a:extLst>
                <a:ext uri="{FF2B5EF4-FFF2-40B4-BE49-F238E27FC236}">
                  <a16:creationId xmlns:a16="http://schemas.microsoft.com/office/drawing/2014/main" id="{0B0A1721-9CF2-483A-A800-541A14CCFBBB}"/>
                </a:ext>
              </a:extLst>
            </p:cNvPr>
            <p:cNvSpPr/>
            <p:nvPr/>
          </p:nvSpPr>
          <p:spPr>
            <a:xfrm>
              <a:off x="8021638" y="4349750"/>
              <a:ext cx="403225" cy="338138"/>
            </a:xfrm>
            <a:custGeom>
              <a:avLst/>
              <a:gdLst>
                <a:gd name="connsiteX0" fmla="*/ 403225 w 403225"/>
                <a:gd name="connsiteY0" fmla="*/ 0 h 338138"/>
                <a:gd name="connsiteX1" fmla="*/ 368300 w 403225"/>
                <a:gd name="connsiteY1" fmla="*/ 76200 h 338138"/>
                <a:gd name="connsiteX2" fmla="*/ 314325 w 403225"/>
                <a:gd name="connsiteY2" fmla="*/ 93663 h 338138"/>
                <a:gd name="connsiteX3" fmla="*/ 239712 w 403225"/>
                <a:gd name="connsiteY3" fmla="*/ 195263 h 338138"/>
                <a:gd name="connsiteX4" fmla="*/ 174625 w 403225"/>
                <a:gd name="connsiteY4" fmla="*/ 277813 h 338138"/>
                <a:gd name="connsiteX5" fmla="*/ 100012 w 403225"/>
                <a:gd name="connsiteY5" fmla="*/ 331788 h 338138"/>
                <a:gd name="connsiteX6" fmla="*/ 0 w 403225"/>
                <a:gd name="connsiteY6" fmla="*/ 334963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3225" h="338138">
                  <a:moveTo>
                    <a:pt x="403225" y="0"/>
                  </a:moveTo>
                  <a:cubicBezTo>
                    <a:pt x="393171" y="30295"/>
                    <a:pt x="383117" y="60590"/>
                    <a:pt x="368300" y="76200"/>
                  </a:cubicBezTo>
                  <a:cubicBezTo>
                    <a:pt x="353483" y="91811"/>
                    <a:pt x="335756" y="73819"/>
                    <a:pt x="314325" y="93663"/>
                  </a:cubicBezTo>
                  <a:cubicBezTo>
                    <a:pt x="292894" y="113507"/>
                    <a:pt x="262995" y="164571"/>
                    <a:pt x="239712" y="195263"/>
                  </a:cubicBezTo>
                  <a:cubicBezTo>
                    <a:pt x="216429" y="225955"/>
                    <a:pt x="197908" y="255059"/>
                    <a:pt x="174625" y="277813"/>
                  </a:cubicBezTo>
                  <a:cubicBezTo>
                    <a:pt x="151342" y="300567"/>
                    <a:pt x="129116" y="322263"/>
                    <a:pt x="100012" y="331788"/>
                  </a:cubicBezTo>
                  <a:cubicBezTo>
                    <a:pt x="70908" y="341313"/>
                    <a:pt x="35454" y="338138"/>
                    <a:pt x="0" y="33496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5" name="フリーフォーム: 図形 804">
              <a:extLst>
                <a:ext uri="{FF2B5EF4-FFF2-40B4-BE49-F238E27FC236}">
                  <a16:creationId xmlns:a16="http://schemas.microsoft.com/office/drawing/2014/main" id="{EFBF151A-A0FF-43BB-B4B0-6972EA7DCC21}"/>
                </a:ext>
              </a:extLst>
            </p:cNvPr>
            <p:cNvSpPr/>
            <p:nvPr/>
          </p:nvSpPr>
          <p:spPr>
            <a:xfrm>
              <a:off x="8629650" y="3952917"/>
              <a:ext cx="577850" cy="96796"/>
            </a:xfrm>
            <a:custGeom>
              <a:avLst/>
              <a:gdLst>
                <a:gd name="connsiteX0" fmla="*/ 577850 w 577850"/>
                <a:gd name="connsiteY0" fmla="*/ 72983 h 96796"/>
                <a:gd name="connsiteX1" fmla="*/ 376238 w 577850"/>
                <a:gd name="connsiteY1" fmla="*/ 9483 h 96796"/>
                <a:gd name="connsiteX2" fmla="*/ 209550 w 577850"/>
                <a:gd name="connsiteY2" fmla="*/ 9483 h 96796"/>
                <a:gd name="connsiteX3" fmla="*/ 0 w 577850"/>
                <a:gd name="connsiteY3" fmla="*/ 96796 h 9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96796">
                  <a:moveTo>
                    <a:pt x="577850" y="72983"/>
                  </a:moveTo>
                  <a:cubicBezTo>
                    <a:pt x="507735" y="46524"/>
                    <a:pt x="437621" y="20066"/>
                    <a:pt x="376238" y="9483"/>
                  </a:cubicBezTo>
                  <a:cubicBezTo>
                    <a:pt x="314855" y="-1100"/>
                    <a:pt x="272256" y="-5069"/>
                    <a:pt x="209550" y="9483"/>
                  </a:cubicBezTo>
                  <a:cubicBezTo>
                    <a:pt x="146844" y="24035"/>
                    <a:pt x="31750" y="82244"/>
                    <a:pt x="0" y="96796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6" name="フリーフォーム: 図形 805">
              <a:extLst>
                <a:ext uri="{FF2B5EF4-FFF2-40B4-BE49-F238E27FC236}">
                  <a16:creationId xmlns:a16="http://schemas.microsoft.com/office/drawing/2014/main" id="{A38D0F40-CEAC-49FF-96D2-EBB46FB9AFB5}"/>
                </a:ext>
              </a:extLst>
            </p:cNvPr>
            <p:cNvSpPr/>
            <p:nvPr/>
          </p:nvSpPr>
          <p:spPr>
            <a:xfrm>
              <a:off x="8575675" y="4077237"/>
              <a:ext cx="276225" cy="42326"/>
            </a:xfrm>
            <a:custGeom>
              <a:avLst/>
              <a:gdLst>
                <a:gd name="connsiteX0" fmla="*/ 276225 w 276225"/>
                <a:gd name="connsiteY0" fmla="*/ 2638 h 42326"/>
                <a:gd name="connsiteX1" fmla="*/ 65088 w 276225"/>
                <a:gd name="connsiteY1" fmla="*/ 4226 h 42326"/>
                <a:gd name="connsiteX2" fmla="*/ 0 w 276225"/>
                <a:gd name="connsiteY2" fmla="*/ 42326 h 42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42326">
                  <a:moveTo>
                    <a:pt x="276225" y="2638"/>
                  </a:moveTo>
                  <a:cubicBezTo>
                    <a:pt x="193675" y="124"/>
                    <a:pt x="111125" y="-2389"/>
                    <a:pt x="65088" y="4226"/>
                  </a:cubicBezTo>
                  <a:cubicBezTo>
                    <a:pt x="19051" y="10841"/>
                    <a:pt x="9525" y="26583"/>
                    <a:pt x="0" y="42326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7" name="楕円 806">
              <a:extLst>
                <a:ext uri="{FF2B5EF4-FFF2-40B4-BE49-F238E27FC236}">
                  <a16:creationId xmlns:a16="http://schemas.microsoft.com/office/drawing/2014/main" id="{9E8A7067-C532-402C-81F5-A694B7673F8C}"/>
                </a:ext>
              </a:extLst>
            </p:cNvPr>
            <p:cNvSpPr/>
            <p:nvPr/>
          </p:nvSpPr>
          <p:spPr>
            <a:xfrm>
              <a:off x="8990013" y="3879850"/>
              <a:ext cx="84137" cy="45719"/>
            </a:xfrm>
            <a:prstGeom prst="ellipse">
              <a:avLst/>
            </a:pr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8" name="楕円 807">
              <a:extLst>
                <a:ext uri="{FF2B5EF4-FFF2-40B4-BE49-F238E27FC236}">
                  <a16:creationId xmlns:a16="http://schemas.microsoft.com/office/drawing/2014/main" id="{F83A17D4-CB54-4F3C-B244-A98F11B9F8AF}"/>
                </a:ext>
              </a:extLst>
            </p:cNvPr>
            <p:cNvSpPr/>
            <p:nvPr/>
          </p:nvSpPr>
          <p:spPr>
            <a:xfrm>
              <a:off x="8923019" y="3889694"/>
              <a:ext cx="45719" cy="45719"/>
            </a:xfrm>
            <a:prstGeom prst="ellipse">
              <a:avLst/>
            </a:pr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9" name="フリーフォーム: 図形 808">
              <a:extLst>
                <a:ext uri="{FF2B5EF4-FFF2-40B4-BE49-F238E27FC236}">
                  <a16:creationId xmlns:a16="http://schemas.microsoft.com/office/drawing/2014/main" id="{2428EECF-D059-4514-8AAF-240572EBFC0D}"/>
                </a:ext>
              </a:extLst>
            </p:cNvPr>
            <p:cNvSpPr/>
            <p:nvPr/>
          </p:nvSpPr>
          <p:spPr>
            <a:xfrm>
              <a:off x="8818563" y="3840163"/>
              <a:ext cx="163512" cy="42862"/>
            </a:xfrm>
            <a:custGeom>
              <a:avLst/>
              <a:gdLst>
                <a:gd name="connsiteX0" fmla="*/ 0 w 163512"/>
                <a:gd name="connsiteY0" fmla="*/ 42862 h 42862"/>
                <a:gd name="connsiteX1" fmla="*/ 69850 w 163512"/>
                <a:gd name="connsiteY1" fmla="*/ 1587 h 42862"/>
                <a:gd name="connsiteX2" fmla="*/ 125412 w 163512"/>
                <a:gd name="connsiteY2" fmla="*/ 15875 h 42862"/>
                <a:gd name="connsiteX3" fmla="*/ 163512 w 163512"/>
                <a:gd name="connsiteY3" fmla="*/ 0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512" h="42862">
                  <a:moveTo>
                    <a:pt x="0" y="42862"/>
                  </a:moveTo>
                  <a:cubicBezTo>
                    <a:pt x="24474" y="24473"/>
                    <a:pt x="48948" y="6085"/>
                    <a:pt x="69850" y="1587"/>
                  </a:cubicBezTo>
                  <a:cubicBezTo>
                    <a:pt x="90752" y="-2911"/>
                    <a:pt x="109802" y="16139"/>
                    <a:pt x="125412" y="15875"/>
                  </a:cubicBezTo>
                  <a:cubicBezTo>
                    <a:pt x="141022" y="15611"/>
                    <a:pt x="152267" y="7805"/>
                    <a:pt x="163512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0" name="フリーフォーム: 図形 809">
              <a:extLst>
                <a:ext uri="{FF2B5EF4-FFF2-40B4-BE49-F238E27FC236}">
                  <a16:creationId xmlns:a16="http://schemas.microsoft.com/office/drawing/2014/main" id="{5C1995C9-9CDB-4B39-B508-DCD632099A5B}"/>
                </a:ext>
              </a:extLst>
            </p:cNvPr>
            <p:cNvSpPr/>
            <p:nvPr/>
          </p:nvSpPr>
          <p:spPr>
            <a:xfrm>
              <a:off x="9148763" y="3941763"/>
              <a:ext cx="153987" cy="107950"/>
            </a:xfrm>
            <a:custGeom>
              <a:avLst/>
              <a:gdLst>
                <a:gd name="connsiteX0" fmla="*/ 0 w 153987"/>
                <a:gd name="connsiteY0" fmla="*/ 0 h 107950"/>
                <a:gd name="connsiteX1" fmla="*/ 77787 w 153987"/>
                <a:gd name="connsiteY1" fmla="*/ 28575 h 107950"/>
                <a:gd name="connsiteX2" fmla="*/ 138112 w 153987"/>
                <a:gd name="connsiteY2" fmla="*/ 76200 h 107950"/>
                <a:gd name="connsiteX3" fmla="*/ 153987 w 153987"/>
                <a:gd name="connsiteY3" fmla="*/ 107950 h 10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987" h="107950">
                  <a:moveTo>
                    <a:pt x="0" y="0"/>
                  </a:moveTo>
                  <a:cubicBezTo>
                    <a:pt x="27384" y="7937"/>
                    <a:pt x="54768" y="15875"/>
                    <a:pt x="77787" y="28575"/>
                  </a:cubicBezTo>
                  <a:cubicBezTo>
                    <a:pt x="100806" y="41275"/>
                    <a:pt x="125412" y="62971"/>
                    <a:pt x="138112" y="76200"/>
                  </a:cubicBezTo>
                  <a:cubicBezTo>
                    <a:pt x="150812" y="89429"/>
                    <a:pt x="152399" y="98689"/>
                    <a:pt x="153987" y="1079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1" name="フリーフォーム: 図形 810">
              <a:extLst>
                <a:ext uri="{FF2B5EF4-FFF2-40B4-BE49-F238E27FC236}">
                  <a16:creationId xmlns:a16="http://schemas.microsoft.com/office/drawing/2014/main" id="{14DD8FB0-7136-472C-9A10-0319FF3D46F5}"/>
                </a:ext>
              </a:extLst>
            </p:cNvPr>
            <p:cNvSpPr/>
            <p:nvPr/>
          </p:nvSpPr>
          <p:spPr>
            <a:xfrm>
              <a:off x="9040813" y="3838451"/>
              <a:ext cx="146050" cy="47749"/>
            </a:xfrm>
            <a:custGeom>
              <a:avLst/>
              <a:gdLst>
                <a:gd name="connsiteX0" fmla="*/ 0 w 146050"/>
                <a:gd name="connsiteY0" fmla="*/ 47749 h 47749"/>
                <a:gd name="connsiteX1" fmla="*/ 58737 w 146050"/>
                <a:gd name="connsiteY1" fmla="*/ 124 h 47749"/>
                <a:gd name="connsiteX2" fmla="*/ 146050 w 146050"/>
                <a:gd name="connsiteY2" fmla="*/ 36637 h 47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050" h="47749">
                  <a:moveTo>
                    <a:pt x="0" y="47749"/>
                  </a:moveTo>
                  <a:cubicBezTo>
                    <a:pt x="17197" y="24862"/>
                    <a:pt x="34395" y="1976"/>
                    <a:pt x="58737" y="124"/>
                  </a:cubicBezTo>
                  <a:cubicBezTo>
                    <a:pt x="83079" y="-1728"/>
                    <a:pt x="114564" y="17454"/>
                    <a:pt x="146050" y="3663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2" name="フリーフォーム: 図形 811">
              <a:extLst>
                <a:ext uri="{FF2B5EF4-FFF2-40B4-BE49-F238E27FC236}">
                  <a16:creationId xmlns:a16="http://schemas.microsoft.com/office/drawing/2014/main" id="{17C4E2BC-E4AC-41BB-9ED3-206B18DF739B}"/>
                </a:ext>
              </a:extLst>
            </p:cNvPr>
            <p:cNvSpPr/>
            <p:nvPr/>
          </p:nvSpPr>
          <p:spPr>
            <a:xfrm>
              <a:off x="8298654" y="4271963"/>
              <a:ext cx="45246" cy="115887"/>
            </a:xfrm>
            <a:custGeom>
              <a:avLst/>
              <a:gdLst>
                <a:gd name="connsiteX0" fmla="*/ 45246 w 45246"/>
                <a:gd name="connsiteY0" fmla="*/ 0 h 115887"/>
                <a:gd name="connsiteX1" fmla="*/ 3971 w 45246"/>
                <a:gd name="connsiteY1" fmla="*/ 50800 h 115887"/>
                <a:gd name="connsiteX2" fmla="*/ 3971 w 45246"/>
                <a:gd name="connsiteY2" fmla="*/ 115887 h 115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246" h="115887">
                  <a:moveTo>
                    <a:pt x="45246" y="0"/>
                  </a:moveTo>
                  <a:cubicBezTo>
                    <a:pt x="28048" y="15743"/>
                    <a:pt x="10850" y="31486"/>
                    <a:pt x="3971" y="50800"/>
                  </a:cubicBezTo>
                  <a:cubicBezTo>
                    <a:pt x="-2908" y="70115"/>
                    <a:pt x="531" y="93001"/>
                    <a:pt x="3971" y="1158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3" name="フリーフォーム: 図形 812">
              <a:extLst>
                <a:ext uri="{FF2B5EF4-FFF2-40B4-BE49-F238E27FC236}">
                  <a16:creationId xmlns:a16="http://schemas.microsoft.com/office/drawing/2014/main" id="{3E391839-A5A8-40A7-95D0-5A6CFBAD5FE7}"/>
                </a:ext>
              </a:extLst>
            </p:cNvPr>
            <p:cNvSpPr/>
            <p:nvPr/>
          </p:nvSpPr>
          <p:spPr>
            <a:xfrm>
              <a:off x="8212138" y="4421188"/>
              <a:ext cx="27725" cy="115887"/>
            </a:xfrm>
            <a:custGeom>
              <a:avLst/>
              <a:gdLst>
                <a:gd name="connsiteX0" fmla="*/ 17462 w 27725"/>
                <a:gd name="connsiteY0" fmla="*/ 0 h 115887"/>
                <a:gd name="connsiteX1" fmla="*/ 26987 w 27725"/>
                <a:gd name="connsiteY1" fmla="*/ 80962 h 115887"/>
                <a:gd name="connsiteX2" fmla="*/ 0 w 27725"/>
                <a:gd name="connsiteY2" fmla="*/ 115887 h 115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725" h="115887">
                  <a:moveTo>
                    <a:pt x="17462" y="0"/>
                  </a:moveTo>
                  <a:cubicBezTo>
                    <a:pt x="23679" y="30823"/>
                    <a:pt x="29897" y="61647"/>
                    <a:pt x="26987" y="80962"/>
                  </a:cubicBezTo>
                  <a:cubicBezTo>
                    <a:pt x="24077" y="100277"/>
                    <a:pt x="12038" y="108082"/>
                    <a:pt x="0" y="115887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4" name="フリーフォーム: 図形 813">
              <a:extLst>
                <a:ext uri="{FF2B5EF4-FFF2-40B4-BE49-F238E27FC236}">
                  <a16:creationId xmlns:a16="http://schemas.microsoft.com/office/drawing/2014/main" id="{8D99210D-B63C-40F0-9F56-FD1D2516B13F}"/>
                </a:ext>
              </a:extLst>
            </p:cNvPr>
            <p:cNvSpPr/>
            <p:nvPr/>
          </p:nvSpPr>
          <p:spPr>
            <a:xfrm>
              <a:off x="8210550" y="4460875"/>
              <a:ext cx="0" cy="71438"/>
            </a:xfrm>
            <a:custGeom>
              <a:avLst/>
              <a:gdLst>
                <a:gd name="connsiteX0" fmla="*/ 0 w 0"/>
                <a:gd name="connsiteY0" fmla="*/ 0 h 71438"/>
                <a:gd name="connsiteX1" fmla="*/ 0 w 0"/>
                <a:gd name="connsiteY1" fmla="*/ 71438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1438">
                  <a:moveTo>
                    <a:pt x="0" y="0"/>
                  </a:moveTo>
                  <a:lnTo>
                    <a:pt x="0" y="71438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5" name="フリーフォーム: 図形 814">
              <a:extLst>
                <a:ext uri="{FF2B5EF4-FFF2-40B4-BE49-F238E27FC236}">
                  <a16:creationId xmlns:a16="http://schemas.microsoft.com/office/drawing/2014/main" id="{EB58A3F3-338C-4BC7-A3A0-BC8C801BE0C1}"/>
                </a:ext>
              </a:extLst>
            </p:cNvPr>
            <p:cNvSpPr/>
            <p:nvPr/>
          </p:nvSpPr>
          <p:spPr>
            <a:xfrm>
              <a:off x="8069263" y="4541838"/>
              <a:ext cx="74612" cy="120650"/>
            </a:xfrm>
            <a:custGeom>
              <a:avLst/>
              <a:gdLst>
                <a:gd name="connsiteX0" fmla="*/ 74612 w 74612"/>
                <a:gd name="connsiteY0" fmla="*/ 0 h 120650"/>
                <a:gd name="connsiteX1" fmla="*/ 22225 w 74612"/>
                <a:gd name="connsiteY1" fmla="*/ 76200 h 120650"/>
                <a:gd name="connsiteX2" fmla="*/ 0 w 74612"/>
                <a:gd name="connsiteY2" fmla="*/ 12065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612" h="120650">
                  <a:moveTo>
                    <a:pt x="74612" y="0"/>
                  </a:moveTo>
                  <a:cubicBezTo>
                    <a:pt x="54636" y="28046"/>
                    <a:pt x="34660" y="56092"/>
                    <a:pt x="22225" y="76200"/>
                  </a:cubicBezTo>
                  <a:cubicBezTo>
                    <a:pt x="9790" y="96308"/>
                    <a:pt x="4895" y="108479"/>
                    <a:pt x="0" y="1206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6" name="フリーフォーム: 図形 815">
              <a:extLst>
                <a:ext uri="{FF2B5EF4-FFF2-40B4-BE49-F238E27FC236}">
                  <a16:creationId xmlns:a16="http://schemas.microsoft.com/office/drawing/2014/main" id="{F0D7F542-5C42-4416-ABC7-24D7A06D970E}"/>
                </a:ext>
              </a:extLst>
            </p:cNvPr>
            <p:cNvSpPr/>
            <p:nvPr/>
          </p:nvSpPr>
          <p:spPr>
            <a:xfrm>
              <a:off x="9056688" y="4032250"/>
              <a:ext cx="160337" cy="115888"/>
            </a:xfrm>
            <a:custGeom>
              <a:avLst/>
              <a:gdLst>
                <a:gd name="connsiteX0" fmla="*/ 0 w 160337"/>
                <a:gd name="connsiteY0" fmla="*/ 0 h 115888"/>
                <a:gd name="connsiteX1" fmla="*/ 93662 w 160337"/>
                <a:gd name="connsiteY1" fmla="*/ 49213 h 115888"/>
                <a:gd name="connsiteX2" fmla="*/ 160337 w 160337"/>
                <a:gd name="connsiteY2" fmla="*/ 115888 h 115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337" h="115888">
                  <a:moveTo>
                    <a:pt x="0" y="0"/>
                  </a:moveTo>
                  <a:cubicBezTo>
                    <a:pt x="33469" y="14949"/>
                    <a:pt x="66939" y="29898"/>
                    <a:pt x="93662" y="49213"/>
                  </a:cubicBezTo>
                  <a:cubicBezTo>
                    <a:pt x="120385" y="68528"/>
                    <a:pt x="144991" y="101336"/>
                    <a:pt x="160337" y="115888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7" name="フリーフォーム: 図形 816">
              <a:extLst>
                <a:ext uri="{FF2B5EF4-FFF2-40B4-BE49-F238E27FC236}">
                  <a16:creationId xmlns:a16="http://schemas.microsoft.com/office/drawing/2014/main" id="{367832D0-6D25-42D4-ADB6-B9904D5EF5DF}"/>
                </a:ext>
              </a:extLst>
            </p:cNvPr>
            <p:cNvSpPr/>
            <p:nvPr/>
          </p:nvSpPr>
          <p:spPr>
            <a:xfrm>
              <a:off x="9101138" y="4051300"/>
              <a:ext cx="64933" cy="100013"/>
            </a:xfrm>
            <a:custGeom>
              <a:avLst/>
              <a:gdLst>
                <a:gd name="connsiteX0" fmla="*/ 0 w 64933"/>
                <a:gd name="connsiteY0" fmla="*/ 0 h 100013"/>
                <a:gd name="connsiteX1" fmla="*/ 58737 w 64933"/>
                <a:gd name="connsiteY1" fmla="*/ 60325 h 100013"/>
                <a:gd name="connsiteX2" fmla="*/ 60325 w 64933"/>
                <a:gd name="connsiteY2" fmla="*/ 100013 h 100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933" h="100013">
                  <a:moveTo>
                    <a:pt x="0" y="0"/>
                  </a:moveTo>
                  <a:cubicBezTo>
                    <a:pt x="24341" y="21828"/>
                    <a:pt x="48683" y="43656"/>
                    <a:pt x="58737" y="60325"/>
                  </a:cubicBezTo>
                  <a:cubicBezTo>
                    <a:pt x="68791" y="76994"/>
                    <a:pt x="64558" y="88503"/>
                    <a:pt x="60325" y="100013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8" name="フリーフォーム: 図形 817">
              <a:extLst>
                <a:ext uri="{FF2B5EF4-FFF2-40B4-BE49-F238E27FC236}">
                  <a16:creationId xmlns:a16="http://schemas.microsoft.com/office/drawing/2014/main" id="{4D706FF0-1A13-4490-9D2F-31579F965825}"/>
                </a:ext>
              </a:extLst>
            </p:cNvPr>
            <p:cNvSpPr/>
            <p:nvPr/>
          </p:nvSpPr>
          <p:spPr>
            <a:xfrm>
              <a:off x="3215217" y="2546350"/>
              <a:ext cx="1921933" cy="599017"/>
            </a:xfrm>
            <a:custGeom>
              <a:avLst/>
              <a:gdLst>
                <a:gd name="connsiteX0" fmla="*/ 0 w 1921933"/>
                <a:gd name="connsiteY0" fmla="*/ 0 h 599017"/>
                <a:gd name="connsiteX1" fmla="*/ 1921933 w 1921933"/>
                <a:gd name="connsiteY1" fmla="*/ 599017 h 599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1933" h="599017">
                  <a:moveTo>
                    <a:pt x="0" y="0"/>
                  </a:moveTo>
                  <a:lnTo>
                    <a:pt x="1921933" y="599017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9" name="フリーフォーム: 図形 818">
              <a:extLst>
                <a:ext uri="{FF2B5EF4-FFF2-40B4-BE49-F238E27FC236}">
                  <a16:creationId xmlns:a16="http://schemas.microsoft.com/office/drawing/2014/main" id="{E942E2E1-510F-426D-A4E5-F05FC9690525}"/>
                </a:ext>
              </a:extLst>
            </p:cNvPr>
            <p:cNvSpPr/>
            <p:nvPr/>
          </p:nvSpPr>
          <p:spPr>
            <a:xfrm>
              <a:off x="3124200" y="2749550"/>
              <a:ext cx="1856317" cy="510117"/>
            </a:xfrm>
            <a:custGeom>
              <a:avLst/>
              <a:gdLst>
                <a:gd name="connsiteX0" fmla="*/ 0 w 1856317"/>
                <a:gd name="connsiteY0" fmla="*/ 0 h 510117"/>
                <a:gd name="connsiteX1" fmla="*/ 1856317 w 1856317"/>
                <a:gd name="connsiteY1" fmla="*/ 510117 h 510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56317" h="510117">
                  <a:moveTo>
                    <a:pt x="0" y="0"/>
                  </a:moveTo>
                  <a:lnTo>
                    <a:pt x="1856317" y="510117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0" name="フリーフォーム: 図形 819">
              <a:extLst>
                <a:ext uri="{FF2B5EF4-FFF2-40B4-BE49-F238E27FC236}">
                  <a16:creationId xmlns:a16="http://schemas.microsoft.com/office/drawing/2014/main" id="{BE8337C2-3000-42D7-A529-E6A1C99EE515}"/>
                </a:ext>
              </a:extLst>
            </p:cNvPr>
            <p:cNvSpPr/>
            <p:nvPr/>
          </p:nvSpPr>
          <p:spPr>
            <a:xfrm>
              <a:off x="5143500" y="3135313"/>
              <a:ext cx="219875" cy="75860"/>
            </a:xfrm>
            <a:custGeom>
              <a:avLst/>
              <a:gdLst>
                <a:gd name="connsiteX0" fmla="*/ 193675 w 219875"/>
                <a:gd name="connsiteY0" fmla="*/ 0 h 75860"/>
                <a:gd name="connsiteX1" fmla="*/ 209550 w 219875"/>
                <a:gd name="connsiteY1" fmla="*/ 49212 h 75860"/>
                <a:gd name="connsiteX2" fmla="*/ 201613 w 219875"/>
                <a:gd name="connsiteY2" fmla="*/ 74612 h 75860"/>
                <a:gd name="connsiteX3" fmla="*/ 0 w 219875"/>
                <a:gd name="connsiteY3" fmla="*/ 11112 h 75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875" h="75860">
                  <a:moveTo>
                    <a:pt x="193675" y="0"/>
                  </a:moveTo>
                  <a:cubicBezTo>
                    <a:pt x="200951" y="18388"/>
                    <a:pt x="208227" y="36777"/>
                    <a:pt x="209550" y="49212"/>
                  </a:cubicBezTo>
                  <a:cubicBezTo>
                    <a:pt x="210873" y="61647"/>
                    <a:pt x="236538" y="80962"/>
                    <a:pt x="201613" y="74612"/>
                  </a:cubicBezTo>
                  <a:cubicBezTo>
                    <a:pt x="166688" y="68262"/>
                    <a:pt x="83344" y="39687"/>
                    <a:pt x="0" y="11112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1" name="フリーフォーム: 図形 820">
              <a:extLst>
                <a:ext uri="{FF2B5EF4-FFF2-40B4-BE49-F238E27FC236}">
                  <a16:creationId xmlns:a16="http://schemas.microsoft.com/office/drawing/2014/main" id="{528B142E-C8DC-4BEC-80DB-5C8FB78D0B77}"/>
                </a:ext>
              </a:extLst>
            </p:cNvPr>
            <p:cNvSpPr/>
            <p:nvPr/>
          </p:nvSpPr>
          <p:spPr>
            <a:xfrm>
              <a:off x="4994275" y="3171825"/>
              <a:ext cx="147638" cy="100013"/>
            </a:xfrm>
            <a:custGeom>
              <a:avLst/>
              <a:gdLst>
                <a:gd name="connsiteX0" fmla="*/ 0 w 147638"/>
                <a:gd name="connsiteY0" fmla="*/ 100013 h 100013"/>
                <a:gd name="connsiteX1" fmla="*/ 38100 w 147638"/>
                <a:gd name="connsiteY1" fmla="*/ 49213 h 100013"/>
                <a:gd name="connsiteX2" fmla="*/ 71438 w 147638"/>
                <a:gd name="connsiteY2" fmla="*/ 11113 h 100013"/>
                <a:gd name="connsiteX3" fmla="*/ 147638 w 147638"/>
                <a:gd name="connsiteY3" fmla="*/ 0 h 100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638" h="100013">
                  <a:moveTo>
                    <a:pt x="0" y="100013"/>
                  </a:moveTo>
                  <a:cubicBezTo>
                    <a:pt x="13097" y="82021"/>
                    <a:pt x="26194" y="64030"/>
                    <a:pt x="38100" y="49213"/>
                  </a:cubicBezTo>
                  <a:cubicBezTo>
                    <a:pt x="50006" y="34396"/>
                    <a:pt x="53182" y="19315"/>
                    <a:pt x="71438" y="11113"/>
                  </a:cubicBezTo>
                  <a:cubicBezTo>
                    <a:pt x="89694" y="2911"/>
                    <a:pt x="124619" y="2381"/>
                    <a:pt x="147638" y="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2" name="フリーフォーム: 図形 821">
              <a:extLst>
                <a:ext uri="{FF2B5EF4-FFF2-40B4-BE49-F238E27FC236}">
                  <a16:creationId xmlns:a16="http://schemas.microsoft.com/office/drawing/2014/main" id="{4F0F17FA-3C41-44E0-B833-51EBE0A3E53D}"/>
                </a:ext>
              </a:extLst>
            </p:cNvPr>
            <p:cNvSpPr/>
            <p:nvPr/>
          </p:nvSpPr>
          <p:spPr>
            <a:xfrm>
              <a:off x="5711534" y="3262313"/>
              <a:ext cx="16166" cy="85725"/>
            </a:xfrm>
            <a:custGeom>
              <a:avLst/>
              <a:gdLst>
                <a:gd name="connsiteX0" fmla="*/ 16166 w 16166"/>
                <a:gd name="connsiteY0" fmla="*/ 0 h 85725"/>
                <a:gd name="connsiteX1" fmla="*/ 6641 w 16166"/>
                <a:gd name="connsiteY1" fmla="*/ 69850 h 85725"/>
                <a:gd name="connsiteX2" fmla="*/ 291 w 16166"/>
                <a:gd name="connsiteY2" fmla="*/ 8572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66" h="85725">
                  <a:moveTo>
                    <a:pt x="16166" y="0"/>
                  </a:moveTo>
                  <a:cubicBezTo>
                    <a:pt x="12726" y="27781"/>
                    <a:pt x="9287" y="55563"/>
                    <a:pt x="6641" y="69850"/>
                  </a:cubicBezTo>
                  <a:cubicBezTo>
                    <a:pt x="3995" y="84137"/>
                    <a:pt x="-1296" y="82815"/>
                    <a:pt x="291" y="85725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3" name="フリーフォーム: 図形 822">
              <a:extLst>
                <a:ext uri="{FF2B5EF4-FFF2-40B4-BE49-F238E27FC236}">
                  <a16:creationId xmlns:a16="http://schemas.microsoft.com/office/drawing/2014/main" id="{37C6B9B9-3FC5-4581-88E2-7FA0C567CD45}"/>
                </a:ext>
              </a:extLst>
            </p:cNvPr>
            <p:cNvSpPr/>
            <p:nvPr/>
          </p:nvSpPr>
          <p:spPr>
            <a:xfrm>
              <a:off x="5616575" y="3438525"/>
              <a:ext cx="58738" cy="58738"/>
            </a:xfrm>
            <a:custGeom>
              <a:avLst/>
              <a:gdLst>
                <a:gd name="connsiteX0" fmla="*/ 58738 w 58738"/>
                <a:gd name="connsiteY0" fmla="*/ 0 h 58738"/>
                <a:gd name="connsiteX1" fmla="*/ 0 w 58738"/>
                <a:gd name="connsiteY1" fmla="*/ 58738 h 58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738" h="58738">
                  <a:moveTo>
                    <a:pt x="58738" y="0"/>
                  </a:moveTo>
                  <a:lnTo>
                    <a:pt x="0" y="58738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4" name="フリーフォーム: 図形 823">
              <a:extLst>
                <a:ext uri="{FF2B5EF4-FFF2-40B4-BE49-F238E27FC236}">
                  <a16:creationId xmlns:a16="http://schemas.microsoft.com/office/drawing/2014/main" id="{125AE056-94E2-42DC-9572-3BC358EE8900}"/>
                </a:ext>
              </a:extLst>
            </p:cNvPr>
            <p:cNvSpPr/>
            <p:nvPr/>
          </p:nvSpPr>
          <p:spPr>
            <a:xfrm>
              <a:off x="5717117" y="3352800"/>
              <a:ext cx="1970616" cy="586317"/>
            </a:xfrm>
            <a:custGeom>
              <a:avLst/>
              <a:gdLst>
                <a:gd name="connsiteX0" fmla="*/ 0 w 1970616"/>
                <a:gd name="connsiteY0" fmla="*/ 0 h 586317"/>
                <a:gd name="connsiteX1" fmla="*/ 1970616 w 1970616"/>
                <a:gd name="connsiteY1" fmla="*/ 586317 h 586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70616" h="586317">
                  <a:moveTo>
                    <a:pt x="0" y="0"/>
                  </a:moveTo>
                  <a:lnTo>
                    <a:pt x="1970616" y="586317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5" name="フリーフォーム: 図形 824">
              <a:extLst>
                <a:ext uri="{FF2B5EF4-FFF2-40B4-BE49-F238E27FC236}">
                  <a16:creationId xmlns:a16="http://schemas.microsoft.com/office/drawing/2014/main" id="{ECDD4DF0-6DC0-436C-BBA9-14A527643A70}"/>
                </a:ext>
              </a:extLst>
            </p:cNvPr>
            <p:cNvSpPr/>
            <p:nvPr/>
          </p:nvSpPr>
          <p:spPr>
            <a:xfrm>
              <a:off x="5685367" y="3439583"/>
              <a:ext cx="1940983" cy="558800"/>
            </a:xfrm>
            <a:custGeom>
              <a:avLst/>
              <a:gdLst>
                <a:gd name="connsiteX0" fmla="*/ 0 w 1940983"/>
                <a:gd name="connsiteY0" fmla="*/ 0 h 558800"/>
                <a:gd name="connsiteX1" fmla="*/ 1940983 w 1940983"/>
                <a:gd name="connsiteY1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40983" h="558800">
                  <a:moveTo>
                    <a:pt x="0" y="0"/>
                  </a:moveTo>
                  <a:lnTo>
                    <a:pt x="1940983" y="558800"/>
                  </a:ln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6" name="フリーフォーム: 図形 825">
              <a:extLst>
                <a:ext uri="{FF2B5EF4-FFF2-40B4-BE49-F238E27FC236}">
                  <a16:creationId xmlns:a16="http://schemas.microsoft.com/office/drawing/2014/main" id="{D8532D09-9E1F-4318-8FEF-D2D1F102A554}"/>
                </a:ext>
              </a:extLst>
            </p:cNvPr>
            <p:cNvSpPr/>
            <p:nvPr/>
          </p:nvSpPr>
          <p:spPr>
            <a:xfrm>
              <a:off x="7640638" y="3921125"/>
              <a:ext cx="66675" cy="120650"/>
            </a:xfrm>
            <a:custGeom>
              <a:avLst/>
              <a:gdLst>
                <a:gd name="connsiteX0" fmla="*/ 66675 w 66675"/>
                <a:gd name="connsiteY0" fmla="*/ 0 h 120650"/>
                <a:gd name="connsiteX1" fmla="*/ 34925 w 66675"/>
                <a:gd name="connsiteY1" fmla="*/ 85725 h 120650"/>
                <a:gd name="connsiteX2" fmla="*/ 0 w 66675"/>
                <a:gd name="connsiteY2" fmla="*/ 12065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675" h="120650">
                  <a:moveTo>
                    <a:pt x="66675" y="0"/>
                  </a:moveTo>
                  <a:cubicBezTo>
                    <a:pt x="56356" y="32808"/>
                    <a:pt x="46037" y="65617"/>
                    <a:pt x="34925" y="85725"/>
                  </a:cubicBezTo>
                  <a:cubicBezTo>
                    <a:pt x="23813" y="105833"/>
                    <a:pt x="0" y="120650"/>
                    <a:pt x="0" y="1206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7" name="フリーフォーム: 図形 826">
              <a:extLst>
                <a:ext uri="{FF2B5EF4-FFF2-40B4-BE49-F238E27FC236}">
                  <a16:creationId xmlns:a16="http://schemas.microsoft.com/office/drawing/2014/main" id="{22D49FE7-9A4E-4A8A-9DD0-AA6CB0054210}"/>
                </a:ext>
              </a:extLst>
            </p:cNvPr>
            <p:cNvSpPr/>
            <p:nvPr/>
          </p:nvSpPr>
          <p:spPr>
            <a:xfrm>
              <a:off x="7829550" y="4442883"/>
              <a:ext cx="181719" cy="169334"/>
            </a:xfrm>
            <a:custGeom>
              <a:avLst/>
              <a:gdLst>
                <a:gd name="connsiteX0" fmla="*/ 0 w 181719"/>
                <a:gd name="connsiteY0" fmla="*/ 0 h 169334"/>
                <a:gd name="connsiteX1" fmla="*/ 59267 w 181719"/>
                <a:gd name="connsiteY1" fmla="*/ 57150 h 169334"/>
                <a:gd name="connsiteX2" fmla="*/ 120650 w 181719"/>
                <a:gd name="connsiteY2" fmla="*/ 101600 h 169334"/>
                <a:gd name="connsiteX3" fmla="*/ 175683 w 181719"/>
                <a:gd name="connsiteY3" fmla="*/ 137584 h 169334"/>
                <a:gd name="connsiteX4" fmla="*/ 177800 w 181719"/>
                <a:gd name="connsiteY4" fmla="*/ 169334 h 169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719" h="169334">
                  <a:moveTo>
                    <a:pt x="0" y="0"/>
                  </a:moveTo>
                  <a:cubicBezTo>
                    <a:pt x="19579" y="20108"/>
                    <a:pt x="39159" y="40217"/>
                    <a:pt x="59267" y="57150"/>
                  </a:cubicBezTo>
                  <a:cubicBezTo>
                    <a:pt x="79375" y="74083"/>
                    <a:pt x="101247" y="88194"/>
                    <a:pt x="120650" y="101600"/>
                  </a:cubicBezTo>
                  <a:cubicBezTo>
                    <a:pt x="140053" y="115006"/>
                    <a:pt x="166158" y="126295"/>
                    <a:pt x="175683" y="137584"/>
                  </a:cubicBezTo>
                  <a:cubicBezTo>
                    <a:pt x="185208" y="148873"/>
                    <a:pt x="181504" y="159103"/>
                    <a:pt x="177800" y="169334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8" name="フリーフォーム: 図形 827">
              <a:extLst>
                <a:ext uri="{FF2B5EF4-FFF2-40B4-BE49-F238E27FC236}">
                  <a16:creationId xmlns:a16="http://schemas.microsoft.com/office/drawing/2014/main" id="{93EC99E7-00AA-43C6-B41E-D87E50FD7654}"/>
                </a:ext>
              </a:extLst>
            </p:cNvPr>
            <p:cNvSpPr/>
            <p:nvPr/>
          </p:nvSpPr>
          <p:spPr>
            <a:xfrm>
              <a:off x="7821083" y="4491567"/>
              <a:ext cx="167217" cy="129116"/>
            </a:xfrm>
            <a:custGeom>
              <a:avLst/>
              <a:gdLst>
                <a:gd name="connsiteX0" fmla="*/ 0 w 167217"/>
                <a:gd name="connsiteY0" fmla="*/ 0 h 129116"/>
                <a:gd name="connsiteX1" fmla="*/ 57150 w 167217"/>
                <a:gd name="connsiteY1" fmla="*/ 55033 h 129116"/>
                <a:gd name="connsiteX2" fmla="*/ 139700 w 167217"/>
                <a:gd name="connsiteY2" fmla="*/ 114300 h 129116"/>
                <a:gd name="connsiteX3" fmla="*/ 167217 w 167217"/>
                <a:gd name="connsiteY3" fmla="*/ 129116 h 129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217" h="129116">
                  <a:moveTo>
                    <a:pt x="0" y="0"/>
                  </a:moveTo>
                  <a:cubicBezTo>
                    <a:pt x="16933" y="17991"/>
                    <a:pt x="33867" y="35983"/>
                    <a:pt x="57150" y="55033"/>
                  </a:cubicBezTo>
                  <a:cubicBezTo>
                    <a:pt x="80433" y="74083"/>
                    <a:pt x="121356" y="101953"/>
                    <a:pt x="139700" y="114300"/>
                  </a:cubicBezTo>
                  <a:cubicBezTo>
                    <a:pt x="158044" y="126647"/>
                    <a:pt x="162630" y="127881"/>
                    <a:pt x="167217" y="129116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9" name="フリーフォーム: 図形 828">
              <a:extLst>
                <a:ext uri="{FF2B5EF4-FFF2-40B4-BE49-F238E27FC236}">
                  <a16:creationId xmlns:a16="http://schemas.microsoft.com/office/drawing/2014/main" id="{2614F6B2-00AD-47A0-A376-BF623D2E6502}"/>
                </a:ext>
              </a:extLst>
            </p:cNvPr>
            <p:cNvSpPr/>
            <p:nvPr/>
          </p:nvSpPr>
          <p:spPr>
            <a:xfrm>
              <a:off x="7789333" y="4540250"/>
              <a:ext cx="171450" cy="133350"/>
            </a:xfrm>
            <a:custGeom>
              <a:avLst/>
              <a:gdLst>
                <a:gd name="connsiteX0" fmla="*/ 0 w 171450"/>
                <a:gd name="connsiteY0" fmla="*/ 0 h 133350"/>
                <a:gd name="connsiteX1" fmla="*/ 65617 w 171450"/>
                <a:gd name="connsiteY1" fmla="*/ 57150 h 133350"/>
                <a:gd name="connsiteX2" fmla="*/ 146050 w 171450"/>
                <a:gd name="connsiteY2" fmla="*/ 120650 h 133350"/>
                <a:gd name="connsiteX3" fmla="*/ 171450 w 171450"/>
                <a:gd name="connsiteY3" fmla="*/ 13335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133350">
                  <a:moveTo>
                    <a:pt x="0" y="0"/>
                  </a:moveTo>
                  <a:cubicBezTo>
                    <a:pt x="20637" y="18521"/>
                    <a:pt x="41275" y="37042"/>
                    <a:pt x="65617" y="57150"/>
                  </a:cubicBezTo>
                  <a:cubicBezTo>
                    <a:pt x="89959" y="77258"/>
                    <a:pt x="128411" y="107950"/>
                    <a:pt x="146050" y="120650"/>
                  </a:cubicBezTo>
                  <a:cubicBezTo>
                    <a:pt x="163689" y="133350"/>
                    <a:pt x="163689" y="129470"/>
                    <a:pt x="171450" y="133350"/>
                  </a:cubicBezTo>
                </a:path>
              </a:pathLst>
            </a:custGeom>
            <a:noFill/>
            <a:ln w="22225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30" name="フリーフォーム: 図形 829">
            <a:extLst>
              <a:ext uri="{FF2B5EF4-FFF2-40B4-BE49-F238E27FC236}">
                <a16:creationId xmlns:a16="http://schemas.microsoft.com/office/drawing/2014/main" id="{37CAEE7F-187F-4668-BB70-4D22D2E919E0}"/>
              </a:ext>
            </a:extLst>
          </p:cNvPr>
          <p:cNvSpPr/>
          <p:nvPr/>
        </p:nvSpPr>
        <p:spPr>
          <a:xfrm>
            <a:off x="3234784" y="4359275"/>
            <a:ext cx="236537" cy="187325"/>
          </a:xfrm>
          <a:custGeom>
            <a:avLst/>
            <a:gdLst>
              <a:gd name="connsiteX0" fmla="*/ 128587 w 236537"/>
              <a:gd name="connsiteY0" fmla="*/ 0 h 187325"/>
              <a:gd name="connsiteX1" fmla="*/ 41275 w 236537"/>
              <a:gd name="connsiteY1" fmla="*/ 33338 h 187325"/>
              <a:gd name="connsiteX2" fmla="*/ 0 w 236537"/>
              <a:gd name="connsiteY2" fmla="*/ 122238 h 187325"/>
              <a:gd name="connsiteX3" fmla="*/ 85725 w 236537"/>
              <a:gd name="connsiteY3" fmla="*/ 187325 h 187325"/>
              <a:gd name="connsiteX4" fmla="*/ 141287 w 236537"/>
              <a:gd name="connsiteY4" fmla="*/ 96838 h 187325"/>
              <a:gd name="connsiteX5" fmla="*/ 236537 w 236537"/>
              <a:gd name="connsiteY5" fmla="*/ 76200 h 187325"/>
              <a:gd name="connsiteX6" fmla="*/ 128587 w 236537"/>
              <a:gd name="connsiteY6" fmla="*/ 0 h 18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537" h="187325">
                <a:moveTo>
                  <a:pt x="128587" y="0"/>
                </a:moveTo>
                <a:lnTo>
                  <a:pt x="41275" y="33338"/>
                </a:lnTo>
                <a:lnTo>
                  <a:pt x="0" y="122238"/>
                </a:lnTo>
                <a:lnTo>
                  <a:pt x="85725" y="187325"/>
                </a:lnTo>
                <a:lnTo>
                  <a:pt x="141287" y="96838"/>
                </a:lnTo>
                <a:lnTo>
                  <a:pt x="236537" y="76200"/>
                </a:lnTo>
                <a:lnTo>
                  <a:pt x="128587" y="0"/>
                </a:lnTo>
                <a:close/>
              </a:path>
            </a:pathLst>
          </a:custGeom>
          <a:solidFill>
            <a:srgbClr val="FA9C05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8A06B677-7028-49B6-AC8E-1F5B00E82FD0}"/>
              </a:ext>
            </a:extLst>
          </p:cNvPr>
          <p:cNvSpPr/>
          <p:nvPr/>
        </p:nvSpPr>
        <p:spPr>
          <a:xfrm>
            <a:off x="3343275" y="4446588"/>
            <a:ext cx="144463" cy="96837"/>
          </a:xfrm>
          <a:custGeom>
            <a:avLst/>
            <a:gdLst>
              <a:gd name="connsiteX0" fmla="*/ 0 w 144463"/>
              <a:gd name="connsiteY0" fmla="*/ 96837 h 96837"/>
              <a:gd name="connsiteX1" fmla="*/ 41275 w 144463"/>
              <a:gd name="connsiteY1" fmla="*/ 15875 h 96837"/>
              <a:gd name="connsiteX2" fmla="*/ 144463 w 144463"/>
              <a:gd name="connsiteY2" fmla="*/ 0 h 96837"/>
              <a:gd name="connsiteX3" fmla="*/ 49213 w 144463"/>
              <a:gd name="connsiteY3" fmla="*/ 42862 h 96837"/>
              <a:gd name="connsiteX4" fmla="*/ 0 w 144463"/>
              <a:gd name="connsiteY4" fmla="*/ 96837 h 9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463" h="96837">
                <a:moveTo>
                  <a:pt x="0" y="96837"/>
                </a:moveTo>
                <a:lnTo>
                  <a:pt x="41275" y="15875"/>
                </a:lnTo>
                <a:lnTo>
                  <a:pt x="144463" y="0"/>
                </a:lnTo>
                <a:lnTo>
                  <a:pt x="49213" y="42862"/>
                </a:lnTo>
                <a:lnTo>
                  <a:pt x="0" y="96837"/>
                </a:lnTo>
                <a:close/>
              </a:path>
            </a:pathLst>
          </a:custGeom>
          <a:noFill/>
          <a:ln cap="rnd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6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"/>
    </mc:Choice>
    <mc:Fallback xmlns="">
      <p:transition spd="slow" advClick="0" advTm="1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男 が含まれている画像&#10;&#10;自動的に生成された説明">
            <a:extLst>
              <a:ext uri="{FF2B5EF4-FFF2-40B4-BE49-F238E27FC236}">
                <a16:creationId xmlns:a16="http://schemas.microsoft.com/office/drawing/2014/main" id="{669F44B6-334D-4125-8F00-CD3242C6F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901" y="114701"/>
            <a:ext cx="6743299" cy="674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88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0000"/>
    </mc:Choice>
    <mc:Fallback xmlns="">
      <p:transition spd="slow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男 が含まれている画像&#10;&#10;自動的に生成された説明" hidden="1">
            <a:extLst>
              <a:ext uri="{FF2B5EF4-FFF2-40B4-BE49-F238E27FC236}">
                <a16:creationId xmlns:a16="http://schemas.microsoft.com/office/drawing/2014/main" id="{669F44B6-334D-4125-8F00-CD3242C6F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901" y="114701"/>
            <a:ext cx="6743299" cy="6743299"/>
          </a:xfrm>
          <a:prstGeom prst="rect">
            <a:avLst/>
          </a:prstGeom>
        </p:spPr>
      </p:pic>
      <p:grpSp>
        <p:nvGrpSpPr>
          <p:cNvPr id="2" name="孫悟空 1">
            <a:extLst>
              <a:ext uri="{FF2B5EF4-FFF2-40B4-BE49-F238E27FC236}">
                <a16:creationId xmlns:a16="http://schemas.microsoft.com/office/drawing/2014/main" id="{8D30AC26-3E3E-4CDE-9CA1-54C666B6A3DE}"/>
              </a:ext>
            </a:extLst>
          </p:cNvPr>
          <p:cNvGrpSpPr/>
          <p:nvPr/>
        </p:nvGrpSpPr>
        <p:grpSpPr>
          <a:xfrm>
            <a:off x="2885029" y="239183"/>
            <a:ext cx="6463759" cy="6480705"/>
            <a:chOff x="2885029" y="239183"/>
            <a:chExt cx="6463759" cy="6480705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4B68CF3B-CF98-4264-B6D0-7B3D8E8D5ED1}"/>
                </a:ext>
              </a:extLst>
            </p:cNvPr>
            <p:cNvSpPr/>
            <p:nvPr/>
          </p:nvSpPr>
          <p:spPr>
            <a:xfrm>
              <a:off x="5629275" y="6230938"/>
              <a:ext cx="82794" cy="339725"/>
            </a:xfrm>
            <a:custGeom>
              <a:avLst/>
              <a:gdLst>
                <a:gd name="connsiteX0" fmla="*/ 36513 w 82794"/>
                <a:gd name="connsiteY0" fmla="*/ 0 h 339725"/>
                <a:gd name="connsiteX1" fmla="*/ 60325 w 82794"/>
                <a:gd name="connsiteY1" fmla="*/ 60325 h 339725"/>
                <a:gd name="connsiteX2" fmla="*/ 82550 w 82794"/>
                <a:gd name="connsiteY2" fmla="*/ 111125 h 339725"/>
                <a:gd name="connsiteX3" fmla="*/ 69850 w 82794"/>
                <a:gd name="connsiteY3" fmla="*/ 187325 h 339725"/>
                <a:gd name="connsiteX4" fmla="*/ 34925 w 82794"/>
                <a:gd name="connsiteY4" fmla="*/ 312737 h 339725"/>
                <a:gd name="connsiteX5" fmla="*/ 0 w 82794"/>
                <a:gd name="connsiteY5" fmla="*/ 339725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794" h="339725">
                  <a:moveTo>
                    <a:pt x="36513" y="0"/>
                  </a:moveTo>
                  <a:cubicBezTo>
                    <a:pt x="44582" y="20902"/>
                    <a:pt x="52652" y="41804"/>
                    <a:pt x="60325" y="60325"/>
                  </a:cubicBezTo>
                  <a:cubicBezTo>
                    <a:pt x="67998" y="78846"/>
                    <a:pt x="80963" y="89958"/>
                    <a:pt x="82550" y="111125"/>
                  </a:cubicBezTo>
                  <a:cubicBezTo>
                    <a:pt x="84137" y="132292"/>
                    <a:pt x="77788" y="153723"/>
                    <a:pt x="69850" y="187325"/>
                  </a:cubicBezTo>
                  <a:cubicBezTo>
                    <a:pt x="61913" y="220927"/>
                    <a:pt x="46567" y="287337"/>
                    <a:pt x="34925" y="312737"/>
                  </a:cubicBezTo>
                  <a:cubicBezTo>
                    <a:pt x="23283" y="338137"/>
                    <a:pt x="5027" y="334963"/>
                    <a:pt x="0" y="3397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A6984CD3-0015-49FD-BCE1-0A644792253E}"/>
                </a:ext>
              </a:extLst>
            </p:cNvPr>
            <p:cNvSpPr/>
            <p:nvPr/>
          </p:nvSpPr>
          <p:spPr>
            <a:xfrm>
              <a:off x="5013325" y="6567488"/>
              <a:ext cx="627063" cy="152400"/>
            </a:xfrm>
            <a:custGeom>
              <a:avLst/>
              <a:gdLst>
                <a:gd name="connsiteX0" fmla="*/ 627063 w 627063"/>
                <a:gd name="connsiteY0" fmla="*/ 0 h 152400"/>
                <a:gd name="connsiteX1" fmla="*/ 579438 w 627063"/>
                <a:gd name="connsiteY1" fmla="*/ 17462 h 152400"/>
                <a:gd name="connsiteX2" fmla="*/ 492125 w 627063"/>
                <a:gd name="connsiteY2" fmla="*/ 30162 h 152400"/>
                <a:gd name="connsiteX3" fmla="*/ 350838 w 627063"/>
                <a:gd name="connsiteY3" fmla="*/ 130175 h 152400"/>
                <a:gd name="connsiteX4" fmla="*/ 0 w 627063"/>
                <a:gd name="connsiteY4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063" h="152400">
                  <a:moveTo>
                    <a:pt x="627063" y="0"/>
                  </a:moveTo>
                  <a:cubicBezTo>
                    <a:pt x="614495" y="6217"/>
                    <a:pt x="601928" y="12435"/>
                    <a:pt x="579438" y="17462"/>
                  </a:cubicBezTo>
                  <a:cubicBezTo>
                    <a:pt x="556948" y="22489"/>
                    <a:pt x="530225" y="11377"/>
                    <a:pt x="492125" y="30162"/>
                  </a:cubicBezTo>
                  <a:cubicBezTo>
                    <a:pt x="454025" y="48947"/>
                    <a:pt x="432859" y="109802"/>
                    <a:pt x="350838" y="130175"/>
                  </a:cubicBezTo>
                  <a:cubicBezTo>
                    <a:pt x="268817" y="150548"/>
                    <a:pt x="59002" y="149225"/>
                    <a:pt x="0" y="1524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08A0F25E-0468-41BF-9407-507F540156A1}"/>
                </a:ext>
              </a:extLst>
            </p:cNvPr>
            <p:cNvSpPr/>
            <p:nvPr/>
          </p:nvSpPr>
          <p:spPr>
            <a:xfrm>
              <a:off x="4549170" y="6515100"/>
              <a:ext cx="462568" cy="202202"/>
            </a:xfrm>
            <a:custGeom>
              <a:avLst/>
              <a:gdLst>
                <a:gd name="connsiteX0" fmla="*/ 2193 w 462568"/>
                <a:gd name="connsiteY0" fmla="*/ 0 h 202202"/>
                <a:gd name="connsiteX1" fmla="*/ 16480 w 462568"/>
                <a:gd name="connsiteY1" fmla="*/ 88900 h 202202"/>
                <a:gd name="connsiteX2" fmla="*/ 124430 w 462568"/>
                <a:gd name="connsiteY2" fmla="*/ 152400 h 202202"/>
                <a:gd name="connsiteX3" fmla="*/ 333980 w 462568"/>
                <a:gd name="connsiteY3" fmla="*/ 195263 h 202202"/>
                <a:gd name="connsiteX4" fmla="*/ 462568 w 462568"/>
                <a:gd name="connsiteY4" fmla="*/ 201613 h 20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2568" h="202202">
                  <a:moveTo>
                    <a:pt x="2193" y="0"/>
                  </a:moveTo>
                  <a:cubicBezTo>
                    <a:pt x="-850" y="31750"/>
                    <a:pt x="-3893" y="63500"/>
                    <a:pt x="16480" y="88900"/>
                  </a:cubicBezTo>
                  <a:cubicBezTo>
                    <a:pt x="36853" y="114300"/>
                    <a:pt x="71513" y="134673"/>
                    <a:pt x="124430" y="152400"/>
                  </a:cubicBezTo>
                  <a:cubicBezTo>
                    <a:pt x="177347" y="170127"/>
                    <a:pt x="277624" y="187061"/>
                    <a:pt x="333980" y="195263"/>
                  </a:cubicBezTo>
                  <a:cubicBezTo>
                    <a:pt x="390336" y="203465"/>
                    <a:pt x="426452" y="202539"/>
                    <a:pt x="462568" y="2016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D57B5344-4268-49BC-8108-4C7F618B65E5}"/>
                </a:ext>
              </a:extLst>
            </p:cNvPr>
            <p:cNvSpPr/>
            <p:nvPr/>
          </p:nvSpPr>
          <p:spPr>
            <a:xfrm>
              <a:off x="5497513" y="6505575"/>
              <a:ext cx="177800" cy="61913"/>
            </a:xfrm>
            <a:custGeom>
              <a:avLst/>
              <a:gdLst>
                <a:gd name="connsiteX0" fmla="*/ 0 w 177800"/>
                <a:gd name="connsiteY0" fmla="*/ 61913 h 61913"/>
                <a:gd name="connsiteX1" fmla="*/ 100012 w 177800"/>
                <a:gd name="connsiteY1" fmla="*/ 46038 h 61913"/>
                <a:gd name="connsiteX2" fmla="*/ 155575 w 177800"/>
                <a:gd name="connsiteY2" fmla="*/ 15875 h 61913"/>
                <a:gd name="connsiteX3" fmla="*/ 177800 w 177800"/>
                <a:gd name="connsiteY3" fmla="*/ 0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00" h="61913">
                  <a:moveTo>
                    <a:pt x="0" y="61913"/>
                  </a:moveTo>
                  <a:cubicBezTo>
                    <a:pt x="37041" y="57812"/>
                    <a:pt x="74083" y="53711"/>
                    <a:pt x="100012" y="46038"/>
                  </a:cubicBezTo>
                  <a:cubicBezTo>
                    <a:pt x="125941" y="38365"/>
                    <a:pt x="142610" y="23548"/>
                    <a:pt x="155575" y="15875"/>
                  </a:cubicBezTo>
                  <a:cubicBezTo>
                    <a:pt x="168540" y="8202"/>
                    <a:pt x="173170" y="4101"/>
                    <a:pt x="177800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330AF528-6545-488C-AEBA-0D5A76A89D0A}"/>
                </a:ext>
              </a:extLst>
            </p:cNvPr>
            <p:cNvSpPr/>
            <p:nvPr/>
          </p:nvSpPr>
          <p:spPr>
            <a:xfrm>
              <a:off x="5010150" y="6565900"/>
              <a:ext cx="481013" cy="112124"/>
            </a:xfrm>
            <a:custGeom>
              <a:avLst/>
              <a:gdLst>
                <a:gd name="connsiteX0" fmla="*/ 481013 w 481013"/>
                <a:gd name="connsiteY0" fmla="*/ 0 h 112124"/>
                <a:gd name="connsiteX1" fmla="*/ 422275 w 481013"/>
                <a:gd name="connsiteY1" fmla="*/ 22225 h 112124"/>
                <a:gd name="connsiteX2" fmla="*/ 366713 w 481013"/>
                <a:gd name="connsiteY2" fmla="*/ 77788 h 112124"/>
                <a:gd name="connsiteX3" fmla="*/ 250825 w 481013"/>
                <a:gd name="connsiteY3" fmla="*/ 107950 h 112124"/>
                <a:gd name="connsiteX4" fmla="*/ 0 w 481013"/>
                <a:gd name="connsiteY4" fmla="*/ 111125 h 11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013" h="112124">
                  <a:moveTo>
                    <a:pt x="481013" y="0"/>
                  </a:moveTo>
                  <a:cubicBezTo>
                    <a:pt x="461169" y="4630"/>
                    <a:pt x="441325" y="9260"/>
                    <a:pt x="422275" y="22225"/>
                  </a:cubicBezTo>
                  <a:cubicBezTo>
                    <a:pt x="403225" y="35190"/>
                    <a:pt x="395288" y="63501"/>
                    <a:pt x="366713" y="77788"/>
                  </a:cubicBezTo>
                  <a:cubicBezTo>
                    <a:pt x="338138" y="92075"/>
                    <a:pt x="311944" y="102394"/>
                    <a:pt x="250825" y="107950"/>
                  </a:cubicBezTo>
                  <a:cubicBezTo>
                    <a:pt x="189706" y="113506"/>
                    <a:pt x="94853" y="112315"/>
                    <a:pt x="0" y="1111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C6C85EDE-F803-4E48-BAAB-75B14297725A}"/>
                </a:ext>
              </a:extLst>
            </p:cNvPr>
            <p:cNvSpPr/>
            <p:nvPr/>
          </p:nvSpPr>
          <p:spPr>
            <a:xfrm>
              <a:off x="4559300" y="6475413"/>
              <a:ext cx="446088" cy="195262"/>
            </a:xfrm>
            <a:custGeom>
              <a:avLst/>
              <a:gdLst>
                <a:gd name="connsiteX0" fmla="*/ 0 w 446088"/>
                <a:gd name="connsiteY0" fmla="*/ 0 h 195262"/>
                <a:gd name="connsiteX1" fmla="*/ 11113 w 446088"/>
                <a:gd name="connsiteY1" fmla="*/ 55562 h 195262"/>
                <a:gd name="connsiteX2" fmla="*/ 42863 w 446088"/>
                <a:gd name="connsiteY2" fmla="*/ 80962 h 195262"/>
                <a:gd name="connsiteX3" fmla="*/ 211138 w 446088"/>
                <a:gd name="connsiteY3" fmla="*/ 161925 h 195262"/>
                <a:gd name="connsiteX4" fmla="*/ 327025 w 446088"/>
                <a:gd name="connsiteY4" fmla="*/ 179387 h 195262"/>
                <a:gd name="connsiteX5" fmla="*/ 446088 w 446088"/>
                <a:gd name="connsiteY5" fmla="*/ 195262 h 19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6088" h="195262">
                  <a:moveTo>
                    <a:pt x="0" y="0"/>
                  </a:moveTo>
                  <a:cubicBezTo>
                    <a:pt x="1984" y="21034"/>
                    <a:pt x="3969" y="42068"/>
                    <a:pt x="11113" y="55562"/>
                  </a:cubicBezTo>
                  <a:cubicBezTo>
                    <a:pt x="18257" y="69056"/>
                    <a:pt x="9526" y="63235"/>
                    <a:pt x="42863" y="80962"/>
                  </a:cubicBezTo>
                  <a:cubicBezTo>
                    <a:pt x="76200" y="98689"/>
                    <a:pt x="163778" y="145521"/>
                    <a:pt x="211138" y="161925"/>
                  </a:cubicBezTo>
                  <a:cubicBezTo>
                    <a:pt x="258498" y="178329"/>
                    <a:pt x="327025" y="179387"/>
                    <a:pt x="327025" y="179387"/>
                  </a:cubicBezTo>
                  <a:lnTo>
                    <a:pt x="446088" y="195262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E86C3376-D0CD-4233-A5D7-D8855D5B6101}"/>
                </a:ext>
              </a:extLst>
            </p:cNvPr>
            <p:cNvSpPr/>
            <p:nvPr/>
          </p:nvSpPr>
          <p:spPr>
            <a:xfrm>
              <a:off x="4560888" y="6046788"/>
              <a:ext cx="531812" cy="417512"/>
            </a:xfrm>
            <a:custGeom>
              <a:avLst/>
              <a:gdLst>
                <a:gd name="connsiteX0" fmla="*/ 531812 w 531812"/>
                <a:gd name="connsiteY0" fmla="*/ 0 h 417512"/>
                <a:gd name="connsiteX1" fmla="*/ 431800 w 531812"/>
                <a:gd name="connsiteY1" fmla="*/ 71437 h 417512"/>
                <a:gd name="connsiteX2" fmla="*/ 274637 w 531812"/>
                <a:gd name="connsiteY2" fmla="*/ 192087 h 417512"/>
                <a:gd name="connsiteX3" fmla="*/ 128587 w 531812"/>
                <a:gd name="connsiteY3" fmla="*/ 233362 h 417512"/>
                <a:gd name="connsiteX4" fmla="*/ 0 w 531812"/>
                <a:gd name="connsiteY4" fmla="*/ 417512 h 41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1812" h="417512">
                  <a:moveTo>
                    <a:pt x="531812" y="0"/>
                  </a:moveTo>
                  <a:cubicBezTo>
                    <a:pt x="503237" y="19711"/>
                    <a:pt x="474662" y="39423"/>
                    <a:pt x="431800" y="71437"/>
                  </a:cubicBezTo>
                  <a:cubicBezTo>
                    <a:pt x="388938" y="103451"/>
                    <a:pt x="325173" y="165099"/>
                    <a:pt x="274637" y="192087"/>
                  </a:cubicBezTo>
                  <a:cubicBezTo>
                    <a:pt x="224101" y="219075"/>
                    <a:pt x="174360" y="195791"/>
                    <a:pt x="128587" y="233362"/>
                  </a:cubicBezTo>
                  <a:cubicBezTo>
                    <a:pt x="82814" y="270933"/>
                    <a:pt x="23548" y="387350"/>
                    <a:pt x="0" y="4175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AF7E726D-4790-45B9-834B-6ABA4E7301DC}"/>
                </a:ext>
              </a:extLst>
            </p:cNvPr>
            <p:cNvSpPr/>
            <p:nvPr/>
          </p:nvSpPr>
          <p:spPr>
            <a:xfrm>
              <a:off x="5445125" y="6208713"/>
              <a:ext cx="163513" cy="166687"/>
            </a:xfrm>
            <a:custGeom>
              <a:avLst/>
              <a:gdLst>
                <a:gd name="connsiteX0" fmla="*/ 163513 w 163513"/>
                <a:gd name="connsiteY0" fmla="*/ 0 h 166687"/>
                <a:gd name="connsiteX1" fmla="*/ 136525 w 163513"/>
                <a:gd name="connsiteY1" fmla="*/ 68262 h 166687"/>
                <a:gd name="connsiteX2" fmla="*/ 101600 w 163513"/>
                <a:gd name="connsiteY2" fmla="*/ 131762 h 166687"/>
                <a:gd name="connsiteX3" fmla="*/ 0 w 163513"/>
                <a:gd name="connsiteY3" fmla="*/ 166687 h 16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513" h="166687">
                  <a:moveTo>
                    <a:pt x="163513" y="0"/>
                  </a:moveTo>
                  <a:cubicBezTo>
                    <a:pt x="155178" y="23151"/>
                    <a:pt x="146844" y="46302"/>
                    <a:pt x="136525" y="68262"/>
                  </a:cubicBezTo>
                  <a:cubicBezTo>
                    <a:pt x="126206" y="90222"/>
                    <a:pt x="124354" y="115358"/>
                    <a:pt x="101600" y="131762"/>
                  </a:cubicBezTo>
                  <a:cubicBezTo>
                    <a:pt x="78846" y="148166"/>
                    <a:pt x="39423" y="157426"/>
                    <a:pt x="0" y="1666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7BEB8715-6D6B-4C69-B28B-B1667FC5F8BF}"/>
                </a:ext>
              </a:extLst>
            </p:cNvPr>
            <p:cNvSpPr/>
            <p:nvPr/>
          </p:nvSpPr>
          <p:spPr>
            <a:xfrm>
              <a:off x="4978400" y="6099175"/>
              <a:ext cx="57150" cy="73025"/>
            </a:xfrm>
            <a:custGeom>
              <a:avLst/>
              <a:gdLst>
                <a:gd name="connsiteX0" fmla="*/ 57150 w 57150"/>
                <a:gd name="connsiteY0" fmla="*/ 0 h 73025"/>
                <a:gd name="connsiteX1" fmla="*/ 0 w 57150"/>
                <a:gd name="connsiteY1" fmla="*/ 73025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150" h="73025">
                  <a:moveTo>
                    <a:pt x="57150" y="0"/>
                  </a:moveTo>
                  <a:cubicBezTo>
                    <a:pt x="32411" y="30427"/>
                    <a:pt x="7673" y="60854"/>
                    <a:pt x="0" y="730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698E29BA-1D05-4C6B-9749-98FAD3090601}"/>
                </a:ext>
              </a:extLst>
            </p:cNvPr>
            <p:cNvSpPr/>
            <p:nvPr/>
          </p:nvSpPr>
          <p:spPr>
            <a:xfrm>
              <a:off x="4981575" y="6151316"/>
              <a:ext cx="455613" cy="246309"/>
            </a:xfrm>
            <a:custGeom>
              <a:avLst/>
              <a:gdLst>
                <a:gd name="connsiteX0" fmla="*/ 0 w 455613"/>
                <a:gd name="connsiteY0" fmla="*/ 16122 h 246309"/>
                <a:gd name="connsiteX1" fmla="*/ 92075 w 455613"/>
                <a:gd name="connsiteY1" fmla="*/ 247 h 246309"/>
                <a:gd name="connsiteX2" fmla="*/ 209550 w 455613"/>
                <a:gd name="connsiteY2" fmla="*/ 27234 h 246309"/>
                <a:gd name="connsiteX3" fmla="*/ 296863 w 455613"/>
                <a:gd name="connsiteY3" fmla="*/ 71684 h 246309"/>
                <a:gd name="connsiteX4" fmla="*/ 392113 w 455613"/>
                <a:gd name="connsiteY4" fmla="*/ 173284 h 246309"/>
                <a:gd name="connsiteX5" fmla="*/ 455613 w 455613"/>
                <a:gd name="connsiteY5" fmla="*/ 246309 h 24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613" h="246309">
                  <a:moveTo>
                    <a:pt x="0" y="16122"/>
                  </a:moveTo>
                  <a:cubicBezTo>
                    <a:pt x="28575" y="7258"/>
                    <a:pt x="57150" y="-1605"/>
                    <a:pt x="92075" y="247"/>
                  </a:cubicBezTo>
                  <a:cubicBezTo>
                    <a:pt x="127000" y="2099"/>
                    <a:pt x="175419" y="15328"/>
                    <a:pt x="209550" y="27234"/>
                  </a:cubicBezTo>
                  <a:cubicBezTo>
                    <a:pt x="243681" y="39140"/>
                    <a:pt x="266436" y="47342"/>
                    <a:pt x="296863" y="71684"/>
                  </a:cubicBezTo>
                  <a:cubicBezTo>
                    <a:pt x="327290" y="96026"/>
                    <a:pt x="365655" y="144180"/>
                    <a:pt x="392113" y="173284"/>
                  </a:cubicBezTo>
                  <a:cubicBezTo>
                    <a:pt x="418571" y="202388"/>
                    <a:pt x="440267" y="230699"/>
                    <a:pt x="455613" y="246309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E4CECB8F-FB44-400D-A4C1-EE9A5776FB8D}"/>
                </a:ext>
              </a:extLst>
            </p:cNvPr>
            <p:cNvSpPr/>
            <p:nvPr/>
          </p:nvSpPr>
          <p:spPr>
            <a:xfrm>
              <a:off x="5089525" y="6057900"/>
              <a:ext cx="509588" cy="147821"/>
            </a:xfrm>
            <a:custGeom>
              <a:avLst/>
              <a:gdLst>
                <a:gd name="connsiteX0" fmla="*/ 0 w 509588"/>
                <a:gd name="connsiteY0" fmla="*/ 0 h 147821"/>
                <a:gd name="connsiteX1" fmla="*/ 93663 w 509588"/>
                <a:gd name="connsiteY1" fmla="*/ 58738 h 147821"/>
                <a:gd name="connsiteX2" fmla="*/ 160338 w 509588"/>
                <a:gd name="connsiteY2" fmla="*/ 87313 h 147821"/>
                <a:gd name="connsiteX3" fmla="*/ 342900 w 509588"/>
                <a:gd name="connsiteY3" fmla="*/ 134938 h 147821"/>
                <a:gd name="connsiteX4" fmla="*/ 446088 w 509588"/>
                <a:gd name="connsiteY4" fmla="*/ 147638 h 147821"/>
                <a:gd name="connsiteX5" fmla="*/ 509588 w 509588"/>
                <a:gd name="connsiteY5" fmla="*/ 141288 h 147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9588" h="147821">
                  <a:moveTo>
                    <a:pt x="0" y="0"/>
                  </a:moveTo>
                  <a:cubicBezTo>
                    <a:pt x="33470" y="22093"/>
                    <a:pt x="66940" y="44186"/>
                    <a:pt x="93663" y="58738"/>
                  </a:cubicBezTo>
                  <a:cubicBezTo>
                    <a:pt x="120386" y="73290"/>
                    <a:pt x="118798" y="74613"/>
                    <a:pt x="160338" y="87313"/>
                  </a:cubicBezTo>
                  <a:cubicBezTo>
                    <a:pt x="201878" y="100013"/>
                    <a:pt x="295275" y="124884"/>
                    <a:pt x="342900" y="134938"/>
                  </a:cubicBezTo>
                  <a:cubicBezTo>
                    <a:pt x="390525" y="144992"/>
                    <a:pt x="418307" y="146580"/>
                    <a:pt x="446088" y="147638"/>
                  </a:cubicBezTo>
                  <a:cubicBezTo>
                    <a:pt x="473869" y="148696"/>
                    <a:pt x="491728" y="144992"/>
                    <a:pt x="509588" y="1412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7A2EFD2E-7CE6-4E62-863F-49868D803299}"/>
                </a:ext>
              </a:extLst>
            </p:cNvPr>
            <p:cNvSpPr/>
            <p:nvPr/>
          </p:nvSpPr>
          <p:spPr>
            <a:xfrm>
              <a:off x="5676900" y="6105525"/>
              <a:ext cx="179388" cy="140954"/>
            </a:xfrm>
            <a:custGeom>
              <a:avLst/>
              <a:gdLst>
                <a:gd name="connsiteX0" fmla="*/ 179388 w 179388"/>
                <a:gd name="connsiteY0" fmla="*/ 0 h 140954"/>
                <a:gd name="connsiteX1" fmla="*/ 109538 w 179388"/>
                <a:gd name="connsiteY1" fmla="*/ 90488 h 140954"/>
                <a:gd name="connsiteX2" fmla="*/ 33338 w 179388"/>
                <a:gd name="connsiteY2" fmla="*/ 136525 h 140954"/>
                <a:gd name="connsiteX3" fmla="*/ 0 w 179388"/>
                <a:gd name="connsiteY3" fmla="*/ 136525 h 140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388" h="140954">
                  <a:moveTo>
                    <a:pt x="179388" y="0"/>
                  </a:moveTo>
                  <a:cubicBezTo>
                    <a:pt x="156634" y="33867"/>
                    <a:pt x="133880" y="67734"/>
                    <a:pt x="109538" y="90488"/>
                  </a:cubicBezTo>
                  <a:cubicBezTo>
                    <a:pt x="85196" y="113242"/>
                    <a:pt x="51594" y="128852"/>
                    <a:pt x="33338" y="136525"/>
                  </a:cubicBezTo>
                  <a:cubicBezTo>
                    <a:pt x="15082" y="144198"/>
                    <a:pt x="7541" y="140361"/>
                    <a:pt x="0" y="1365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038ED303-8DF4-4CF8-949B-45B326268D79}"/>
                </a:ext>
              </a:extLst>
            </p:cNvPr>
            <p:cNvSpPr/>
            <p:nvPr/>
          </p:nvSpPr>
          <p:spPr>
            <a:xfrm>
              <a:off x="4867275" y="5603875"/>
              <a:ext cx="247892" cy="439738"/>
            </a:xfrm>
            <a:custGeom>
              <a:avLst/>
              <a:gdLst>
                <a:gd name="connsiteX0" fmla="*/ 0 w 247892"/>
                <a:gd name="connsiteY0" fmla="*/ 0 h 439738"/>
                <a:gd name="connsiteX1" fmla="*/ 53975 w 247892"/>
                <a:gd name="connsiteY1" fmla="*/ 100013 h 439738"/>
                <a:gd name="connsiteX2" fmla="*/ 106363 w 247892"/>
                <a:gd name="connsiteY2" fmla="*/ 173038 h 439738"/>
                <a:gd name="connsiteX3" fmla="*/ 184150 w 247892"/>
                <a:gd name="connsiteY3" fmla="*/ 284163 h 439738"/>
                <a:gd name="connsiteX4" fmla="*/ 246063 w 247892"/>
                <a:gd name="connsiteY4" fmla="*/ 368300 h 439738"/>
                <a:gd name="connsiteX5" fmla="*/ 225425 w 247892"/>
                <a:gd name="connsiteY5" fmla="*/ 439738 h 43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892" h="439738">
                  <a:moveTo>
                    <a:pt x="0" y="0"/>
                  </a:moveTo>
                  <a:cubicBezTo>
                    <a:pt x="18124" y="35586"/>
                    <a:pt x="36248" y="71173"/>
                    <a:pt x="53975" y="100013"/>
                  </a:cubicBezTo>
                  <a:cubicBezTo>
                    <a:pt x="71702" y="128853"/>
                    <a:pt x="84667" y="142346"/>
                    <a:pt x="106363" y="173038"/>
                  </a:cubicBezTo>
                  <a:cubicBezTo>
                    <a:pt x="128059" y="203730"/>
                    <a:pt x="160867" y="251619"/>
                    <a:pt x="184150" y="284163"/>
                  </a:cubicBezTo>
                  <a:cubicBezTo>
                    <a:pt x="207433" y="316707"/>
                    <a:pt x="239184" y="342371"/>
                    <a:pt x="246063" y="368300"/>
                  </a:cubicBezTo>
                  <a:cubicBezTo>
                    <a:pt x="252942" y="394229"/>
                    <a:pt x="239183" y="416983"/>
                    <a:pt x="225425" y="4397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17B70E37-1C25-4D1C-AA58-5048E37EBFF3}"/>
                </a:ext>
              </a:extLst>
            </p:cNvPr>
            <p:cNvSpPr/>
            <p:nvPr/>
          </p:nvSpPr>
          <p:spPr>
            <a:xfrm>
              <a:off x="4881563" y="5141913"/>
              <a:ext cx="274637" cy="458787"/>
            </a:xfrm>
            <a:custGeom>
              <a:avLst/>
              <a:gdLst>
                <a:gd name="connsiteX0" fmla="*/ 274637 w 274637"/>
                <a:gd name="connsiteY0" fmla="*/ 0 h 458787"/>
                <a:gd name="connsiteX1" fmla="*/ 171450 w 274637"/>
                <a:gd name="connsiteY1" fmla="*/ 128587 h 458787"/>
                <a:gd name="connsiteX2" fmla="*/ 73025 w 274637"/>
                <a:gd name="connsiteY2" fmla="*/ 298450 h 458787"/>
                <a:gd name="connsiteX3" fmla="*/ 0 w 274637"/>
                <a:gd name="connsiteY3" fmla="*/ 458787 h 458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637" h="458787">
                  <a:moveTo>
                    <a:pt x="274637" y="0"/>
                  </a:moveTo>
                  <a:cubicBezTo>
                    <a:pt x="239844" y="39422"/>
                    <a:pt x="205052" y="78845"/>
                    <a:pt x="171450" y="128587"/>
                  </a:cubicBezTo>
                  <a:cubicBezTo>
                    <a:pt x="137848" y="178329"/>
                    <a:pt x="101600" y="243417"/>
                    <a:pt x="73025" y="298450"/>
                  </a:cubicBezTo>
                  <a:cubicBezTo>
                    <a:pt x="44450" y="353483"/>
                    <a:pt x="22225" y="406135"/>
                    <a:pt x="0" y="4587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8E66A0EE-920E-42BD-B918-087DC2E3BEC0}"/>
                </a:ext>
              </a:extLst>
            </p:cNvPr>
            <p:cNvSpPr/>
            <p:nvPr/>
          </p:nvSpPr>
          <p:spPr>
            <a:xfrm>
              <a:off x="5151438" y="4859338"/>
              <a:ext cx="63500" cy="279400"/>
            </a:xfrm>
            <a:custGeom>
              <a:avLst/>
              <a:gdLst>
                <a:gd name="connsiteX0" fmla="*/ 63500 w 63500"/>
                <a:gd name="connsiteY0" fmla="*/ 0 h 279400"/>
                <a:gd name="connsiteX1" fmla="*/ 36512 w 63500"/>
                <a:gd name="connsiteY1" fmla="*/ 82550 h 279400"/>
                <a:gd name="connsiteX2" fmla="*/ 0 w 63500"/>
                <a:gd name="connsiteY2" fmla="*/ 27940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500" h="279400">
                  <a:moveTo>
                    <a:pt x="63500" y="0"/>
                  </a:moveTo>
                  <a:cubicBezTo>
                    <a:pt x="55297" y="17991"/>
                    <a:pt x="47095" y="35983"/>
                    <a:pt x="36512" y="82550"/>
                  </a:cubicBezTo>
                  <a:cubicBezTo>
                    <a:pt x="25929" y="129117"/>
                    <a:pt x="12964" y="204258"/>
                    <a:pt x="0" y="2794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DB1461CC-BF44-4E9D-8134-FA60CF04829A}"/>
                </a:ext>
              </a:extLst>
            </p:cNvPr>
            <p:cNvSpPr/>
            <p:nvPr/>
          </p:nvSpPr>
          <p:spPr>
            <a:xfrm>
              <a:off x="5216525" y="4564239"/>
              <a:ext cx="890588" cy="295099"/>
            </a:xfrm>
            <a:custGeom>
              <a:avLst/>
              <a:gdLst>
                <a:gd name="connsiteX0" fmla="*/ 0 w 890588"/>
                <a:gd name="connsiteY0" fmla="*/ 295099 h 295099"/>
                <a:gd name="connsiteX1" fmla="*/ 188913 w 890588"/>
                <a:gd name="connsiteY1" fmla="*/ 166511 h 295099"/>
                <a:gd name="connsiteX2" fmla="*/ 508000 w 890588"/>
                <a:gd name="connsiteY2" fmla="*/ 44274 h 295099"/>
                <a:gd name="connsiteX3" fmla="*/ 793750 w 890588"/>
                <a:gd name="connsiteY3" fmla="*/ 2999 h 295099"/>
                <a:gd name="connsiteX4" fmla="*/ 890588 w 890588"/>
                <a:gd name="connsiteY4" fmla="*/ 2999 h 295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588" h="295099">
                  <a:moveTo>
                    <a:pt x="0" y="295099"/>
                  </a:moveTo>
                  <a:cubicBezTo>
                    <a:pt x="52123" y="251707"/>
                    <a:pt x="104246" y="208315"/>
                    <a:pt x="188913" y="166511"/>
                  </a:cubicBezTo>
                  <a:cubicBezTo>
                    <a:pt x="273580" y="124707"/>
                    <a:pt x="407194" y="71526"/>
                    <a:pt x="508000" y="44274"/>
                  </a:cubicBezTo>
                  <a:cubicBezTo>
                    <a:pt x="608806" y="17022"/>
                    <a:pt x="729985" y="9878"/>
                    <a:pt x="793750" y="2999"/>
                  </a:cubicBezTo>
                  <a:cubicBezTo>
                    <a:pt x="857515" y="-3880"/>
                    <a:pt x="876565" y="3264"/>
                    <a:pt x="890588" y="2999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237F04A0-F066-453A-9ED5-7FD66B67655D}"/>
                </a:ext>
              </a:extLst>
            </p:cNvPr>
            <p:cNvSpPr/>
            <p:nvPr/>
          </p:nvSpPr>
          <p:spPr>
            <a:xfrm>
              <a:off x="6011863" y="4357688"/>
              <a:ext cx="250825" cy="203200"/>
            </a:xfrm>
            <a:custGeom>
              <a:avLst/>
              <a:gdLst>
                <a:gd name="connsiteX0" fmla="*/ 250825 w 250825"/>
                <a:gd name="connsiteY0" fmla="*/ 0 h 203200"/>
                <a:gd name="connsiteX1" fmla="*/ 150812 w 250825"/>
                <a:gd name="connsiteY1" fmla="*/ 34925 h 203200"/>
                <a:gd name="connsiteX2" fmla="*/ 104775 w 250825"/>
                <a:gd name="connsiteY2" fmla="*/ 125412 h 203200"/>
                <a:gd name="connsiteX3" fmla="*/ 58737 w 250825"/>
                <a:gd name="connsiteY3" fmla="*/ 119062 h 203200"/>
                <a:gd name="connsiteX4" fmla="*/ 23812 w 250825"/>
                <a:gd name="connsiteY4" fmla="*/ 161925 h 203200"/>
                <a:gd name="connsiteX5" fmla="*/ 0 w 250825"/>
                <a:gd name="connsiteY5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825" h="203200">
                  <a:moveTo>
                    <a:pt x="250825" y="0"/>
                  </a:moveTo>
                  <a:cubicBezTo>
                    <a:pt x="212989" y="7011"/>
                    <a:pt x="175154" y="14023"/>
                    <a:pt x="150812" y="34925"/>
                  </a:cubicBezTo>
                  <a:cubicBezTo>
                    <a:pt x="126470" y="55827"/>
                    <a:pt x="120121" y="111389"/>
                    <a:pt x="104775" y="125412"/>
                  </a:cubicBezTo>
                  <a:cubicBezTo>
                    <a:pt x="89429" y="139435"/>
                    <a:pt x="72231" y="112977"/>
                    <a:pt x="58737" y="119062"/>
                  </a:cubicBezTo>
                  <a:cubicBezTo>
                    <a:pt x="45243" y="125147"/>
                    <a:pt x="33601" y="147902"/>
                    <a:pt x="23812" y="161925"/>
                  </a:cubicBezTo>
                  <a:cubicBezTo>
                    <a:pt x="14023" y="175948"/>
                    <a:pt x="7011" y="189574"/>
                    <a:pt x="0" y="2032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CE38E72F-1FBA-46F7-9D7B-20B3AA8880A0}"/>
                </a:ext>
              </a:extLst>
            </p:cNvPr>
            <p:cNvSpPr/>
            <p:nvPr/>
          </p:nvSpPr>
          <p:spPr>
            <a:xfrm>
              <a:off x="6197754" y="3902075"/>
              <a:ext cx="85178" cy="446088"/>
            </a:xfrm>
            <a:custGeom>
              <a:avLst/>
              <a:gdLst>
                <a:gd name="connsiteX0" fmla="*/ 17309 w 85178"/>
                <a:gd name="connsiteY0" fmla="*/ 0 h 446088"/>
                <a:gd name="connsiteX1" fmla="*/ 15721 w 85178"/>
                <a:gd name="connsiteY1" fmla="*/ 98425 h 446088"/>
                <a:gd name="connsiteX2" fmla="*/ 1434 w 85178"/>
                <a:gd name="connsiteY2" fmla="*/ 153988 h 446088"/>
                <a:gd name="connsiteX3" fmla="*/ 55409 w 85178"/>
                <a:gd name="connsiteY3" fmla="*/ 231775 h 446088"/>
                <a:gd name="connsiteX4" fmla="*/ 28421 w 85178"/>
                <a:gd name="connsiteY4" fmla="*/ 319088 h 446088"/>
                <a:gd name="connsiteX5" fmla="*/ 83984 w 85178"/>
                <a:gd name="connsiteY5" fmla="*/ 388938 h 446088"/>
                <a:gd name="connsiteX6" fmla="*/ 66521 w 85178"/>
                <a:gd name="connsiteY6" fmla="*/ 446088 h 446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178" h="446088">
                  <a:moveTo>
                    <a:pt x="17309" y="0"/>
                  </a:moveTo>
                  <a:cubicBezTo>
                    <a:pt x="17838" y="36380"/>
                    <a:pt x="18367" y="72760"/>
                    <a:pt x="15721" y="98425"/>
                  </a:cubicBezTo>
                  <a:cubicBezTo>
                    <a:pt x="13075" y="124090"/>
                    <a:pt x="-5181" y="131763"/>
                    <a:pt x="1434" y="153988"/>
                  </a:cubicBezTo>
                  <a:cubicBezTo>
                    <a:pt x="8049" y="176213"/>
                    <a:pt x="50911" y="204258"/>
                    <a:pt x="55409" y="231775"/>
                  </a:cubicBezTo>
                  <a:cubicBezTo>
                    <a:pt x="59907" y="259292"/>
                    <a:pt x="23659" y="292894"/>
                    <a:pt x="28421" y="319088"/>
                  </a:cubicBezTo>
                  <a:cubicBezTo>
                    <a:pt x="33183" y="345282"/>
                    <a:pt x="77634" y="367771"/>
                    <a:pt x="83984" y="388938"/>
                  </a:cubicBezTo>
                  <a:cubicBezTo>
                    <a:pt x="90334" y="410105"/>
                    <a:pt x="69432" y="439209"/>
                    <a:pt x="66521" y="4460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5344EDDF-A3F0-496E-8A5D-01CAD0FB4BBA}"/>
                </a:ext>
              </a:extLst>
            </p:cNvPr>
            <p:cNvSpPr/>
            <p:nvPr/>
          </p:nvSpPr>
          <p:spPr>
            <a:xfrm>
              <a:off x="5645150" y="3679825"/>
              <a:ext cx="566738" cy="220663"/>
            </a:xfrm>
            <a:custGeom>
              <a:avLst/>
              <a:gdLst>
                <a:gd name="connsiteX0" fmla="*/ 0 w 566738"/>
                <a:gd name="connsiteY0" fmla="*/ 0 h 220663"/>
                <a:gd name="connsiteX1" fmla="*/ 120650 w 566738"/>
                <a:gd name="connsiteY1" fmla="*/ 95250 h 220663"/>
                <a:gd name="connsiteX2" fmla="*/ 322263 w 566738"/>
                <a:gd name="connsiteY2" fmla="*/ 82550 h 220663"/>
                <a:gd name="connsiteX3" fmla="*/ 484188 w 566738"/>
                <a:gd name="connsiteY3" fmla="*/ 106363 h 220663"/>
                <a:gd name="connsiteX4" fmla="*/ 481013 w 566738"/>
                <a:gd name="connsiteY4" fmla="*/ 152400 h 220663"/>
                <a:gd name="connsiteX5" fmla="*/ 566738 w 566738"/>
                <a:gd name="connsiteY5" fmla="*/ 220663 h 220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6738" h="220663">
                  <a:moveTo>
                    <a:pt x="0" y="0"/>
                  </a:moveTo>
                  <a:cubicBezTo>
                    <a:pt x="33470" y="40746"/>
                    <a:pt x="66940" y="81492"/>
                    <a:pt x="120650" y="95250"/>
                  </a:cubicBezTo>
                  <a:cubicBezTo>
                    <a:pt x="174360" y="109008"/>
                    <a:pt x="261673" y="80698"/>
                    <a:pt x="322263" y="82550"/>
                  </a:cubicBezTo>
                  <a:cubicBezTo>
                    <a:pt x="382853" y="84402"/>
                    <a:pt x="457730" y="94721"/>
                    <a:pt x="484188" y="106363"/>
                  </a:cubicBezTo>
                  <a:cubicBezTo>
                    <a:pt x="510646" y="118005"/>
                    <a:pt x="467255" y="133350"/>
                    <a:pt x="481013" y="152400"/>
                  </a:cubicBezTo>
                  <a:cubicBezTo>
                    <a:pt x="494771" y="171450"/>
                    <a:pt x="530754" y="196056"/>
                    <a:pt x="566738" y="2206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CBFF4520-AAE9-408A-8E01-8823D64DF0C3}"/>
                </a:ext>
              </a:extLst>
            </p:cNvPr>
            <p:cNvSpPr/>
            <p:nvPr/>
          </p:nvSpPr>
          <p:spPr>
            <a:xfrm>
              <a:off x="5405438" y="3606800"/>
              <a:ext cx="241300" cy="80445"/>
            </a:xfrm>
            <a:custGeom>
              <a:avLst/>
              <a:gdLst>
                <a:gd name="connsiteX0" fmla="*/ 0 w 241300"/>
                <a:gd name="connsiteY0" fmla="*/ 0 h 80445"/>
                <a:gd name="connsiteX1" fmla="*/ 90487 w 241300"/>
                <a:gd name="connsiteY1" fmla="*/ 26988 h 80445"/>
                <a:gd name="connsiteX2" fmla="*/ 152400 w 241300"/>
                <a:gd name="connsiteY2" fmla="*/ 76200 h 80445"/>
                <a:gd name="connsiteX3" fmla="*/ 241300 w 241300"/>
                <a:gd name="connsiteY3" fmla="*/ 74613 h 8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300" h="80445">
                  <a:moveTo>
                    <a:pt x="0" y="0"/>
                  </a:moveTo>
                  <a:cubicBezTo>
                    <a:pt x="32543" y="7144"/>
                    <a:pt x="65087" y="14288"/>
                    <a:pt x="90487" y="26988"/>
                  </a:cubicBezTo>
                  <a:cubicBezTo>
                    <a:pt x="115887" y="39688"/>
                    <a:pt x="127265" y="68263"/>
                    <a:pt x="152400" y="76200"/>
                  </a:cubicBezTo>
                  <a:cubicBezTo>
                    <a:pt x="177535" y="84137"/>
                    <a:pt x="209417" y="79375"/>
                    <a:pt x="241300" y="746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DE2B9900-46C8-4DD7-AE35-BD76C0D4DFEA}"/>
                </a:ext>
              </a:extLst>
            </p:cNvPr>
            <p:cNvSpPr/>
            <p:nvPr/>
          </p:nvSpPr>
          <p:spPr>
            <a:xfrm>
              <a:off x="5270228" y="3386138"/>
              <a:ext cx="219347" cy="246175"/>
            </a:xfrm>
            <a:custGeom>
              <a:avLst/>
              <a:gdLst>
                <a:gd name="connsiteX0" fmla="*/ 219347 w 219347"/>
                <a:gd name="connsiteY0" fmla="*/ 55562 h 246175"/>
                <a:gd name="connsiteX1" fmla="*/ 184422 w 219347"/>
                <a:gd name="connsiteY1" fmla="*/ 111125 h 246175"/>
                <a:gd name="connsiteX2" fmla="*/ 144735 w 219347"/>
                <a:gd name="connsiteY2" fmla="*/ 173037 h 246175"/>
                <a:gd name="connsiteX3" fmla="*/ 124097 w 219347"/>
                <a:gd name="connsiteY3" fmla="*/ 231775 h 246175"/>
                <a:gd name="connsiteX4" fmla="*/ 65360 w 219347"/>
                <a:gd name="connsiteY4" fmla="*/ 244475 h 246175"/>
                <a:gd name="connsiteX5" fmla="*/ 272 w 219347"/>
                <a:gd name="connsiteY5" fmla="*/ 203200 h 246175"/>
                <a:gd name="connsiteX6" fmla="*/ 44722 w 219347"/>
                <a:gd name="connsiteY6" fmla="*/ 112712 h 246175"/>
                <a:gd name="connsiteX7" fmla="*/ 108222 w 219347"/>
                <a:gd name="connsiteY7" fmla="*/ 39687 h 246175"/>
                <a:gd name="connsiteX8" fmla="*/ 114572 w 219347"/>
                <a:gd name="connsiteY8" fmla="*/ 0 h 24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347" h="246175">
                  <a:moveTo>
                    <a:pt x="219347" y="55562"/>
                  </a:moveTo>
                  <a:lnTo>
                    <a:pt x="184422" y="111125"/>
                  </a:lnTo>
                  <a:cubicBezTo>
                    <a:pt x="171987" y="130704"/>
                    <a:pt x="154789" y="152929"/>
                    <a:pt x="144735" y="173037"/>
                  </a:cubicBezTo>
                  <a:cubicBezTo>
                    <a:pt x="134681" y="193145"/>
                    <a:pt x="137326" y="219869"/>
                    <a:pt x="124097" y="231775"/>
                  </a:cubicBezTo>
                  <a:cubicBezTo>
                    <a:pt x="110868" y="243681"/>
                    <a:pt x="85997" y="249237"/>
                    <a:pt x="65360" y="244475"/>
                  </a:cubicBezTo>
                  <a:cubicBezTo>
                    <a:pt x="44723" y="239713"/>
                    <a:pt x="3712" y="225161"/>
                    <a:pt x="272" y="203200"/>
                  </a:cubicBezTo>
                  <a:cubicBezTo>
                    <a:pt x="-3168" y="181240"/>
                    <a:pt x="26730" y="139964"/>
                    <a:pt x="44722" y="112712"/>
                  </a:cubicBezTo>
                  <a:cubicBezTo>
                    <a:pt x="62714" y="85460"/>
                    <a:pt x="96580" y="58472"/>
                    <a:pt x="108222" y="39687"/>
                  </a:cubicBezTo>
                  <a:cubicBezTo>
                    <a:pt x="119864" y="20902"/>
                    <a:pt x="113778" y="6879"/>
                    <a:pt x="114572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E23AB0AD-6216-483C-8EEC-52CEA114E179}"/>
                </a:ext>
              </a:extLst>
            </p:cNvPr>
            <p:cNvSpPr/>
            <p:nvPr/>
          </p:nvSpPr>
          <p:spPr>
            <a:xfrm>
              <a:off x="5391150" y="3376613"/>
              <a:ext cx="100013" cy="61912"/>
            </a:xfrm>
            <a:custGeom>
              <a:avLst/>
              <a:gdLst>
                <a:gd name="connsiteX0" fmla="*/ 0 w 100013"/>
                <a:gd name="connsiteY0" fmla="*/ 0 h 61912"/>
                <a:gd name="connsiteX1" fmla="*/ 66675 w 100013"/>
                <a:gd name="connsiteY1" fmla="*/ 23812 h 61912"/>
                <a:gd name="connsiteX2" fmla="*/ 100013 w 100013"/>
                <a:gd name="connsiteY2" fmla="*/ 61912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13" h="61912">
                  <a:moveTo>
                    <a:pt x="0" y="0"/>
                  </a:moveTo>
                  <a:cubicBezTo>
                    <a:pt x="25003" y="6746"/>
                    <a:pt x="50006" y="13493"/>
                    <a:pt x="66675" y="23812"/>
                  </a:cubicBezTo>
                  <a:cubicBezTo>
                    <a:pt x="83344" y="34131"/>
                    <a:pt x="91678" y="48021"/>
                    <a:pt x="100013" y="619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68106E77-A961-464C-BAE5-78987D4D99C3}"/>
                </a:ext>
              </a:extLst>
            </p:cNvPr>
            <p:cNvSpPr/>
            <p:nvPr/>
          </p:nvSpPr>
          <p:spPr>
            <a:xfrm>
              <a:off x="5360885" y="3425921"/>
              <a:ext cx="114403" cy="103092"/>
            </a:xfrm>
            <a:custGeom>
              <a:avLst/>
              <a:gdLst>
                <a:gd name="connsiteX0" fmla="*/ 65190 w 114403"/>
                <a:gd name="connsiteY0" fmla="*/ 103092 h 103092"/>
                <a:gd name="connsiteX1" fmla="*/ 4865 w 114403"/>
                <a:gd name="connsiteY1" fmla="*/ 74517 h 103092"/>
                <a:gd name="connsiteX2" fmla="*/ 9628 w 114403"/>
                <a:gd name="connsiteY2" fmla="*/ 41179 h 103092"/>
                <a:gd name="connsiteX3" fmla="*/ 57253 w 114403"/>
                <a:gd name="connsiteY3" fmla="*/ 3079 h 103092"/>
                <a:gd name="connsiteX4" fmla="*/ 73128 w 114403"/>
                <a:gd name="connsiteY4" fmla="*/ 4667 h 103092"/>
                <a:gd name="connsiteX5" fmla="*/ 114403 w 114403"/>
                <a:gd name="connsiteY5" fmla="*/ 23717 h 103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403" h="103092">
                  <a:moveTo>
                    <a:pt x="65190" y="103092"/>
                  </a:moveTo>
                  <a:cubicBezTo>
                    <a:pt x="39657" y="93964"/>
                    <a:pt x="14125" y="84836"/>
                    <a:pt x="4865" y="74517"/>
                  </a:cubicBezTo>
                  <a:cubicBezTo>
                    <a:pt x="-4395" y="64198"/>
                    <a:pt x="897" y="53085"/>
                    <a:pt x="9628" y="41179"/>
                  </a:cubicBezTo>
                  <a:cubicBezTo>
                    <a:pt x="18359" y="29273"/>
                    <a:pt x="46670" y="9164"/>
                    <a:pt x="57253" y="3079"/>
                  </a:cubicBezTo>
                  <a:cubicBezTo>
                    <a:pt x="67836" y="-3006"/>
                    <a:pt x="63603" y="1227"/>
                    <a:pt x="73128" y="4667"/>
                  </a:cubicBezTo>
                  <a:cubicBezTo>
                    <a:pt x="82653" y="8107"/>
                    <a:pt x="114403" y="23717"/>
                    <a:pt x="114403" y="2371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D318943E-4E5B-46DC-BBB0-532244D8102E}"/>
                </a:ext>
              </a:extLst>
            </p:cNvPr>
            <p:cNvSpPr/>
            <p:nvPr/>
          </p:nvSpPr>
          <p:spPr>
            <a:xfrm>
              <a:off x="5054600" y="3303861"/>
              <a:ext cx="315997" cy="321024"/>
            </a:xfrm>
            <a:custGeom>
              <a:avLst/>
              <a:gdLst>
                <a:gd name="connsiteX0" fmla="*/ 211138 w 315997"/>
                <a:gd name="connsiteY0" fmla="*/ 2902 h 321024"/>
                <a:gd name="connsiteX1" fmla="*/ 284163 w 315997"/>
                <a:gd name="connsiteY1" fmla="*/ 2902 h 321024"/>
                <a:gd name="connsiteX2" fmla="*/ 309563 w 315997"/>
                <a:gd name="connsiteY2" fmla="*/ 33064 h 321024"/>
                <a:gd name="connsiteX3" fmla="*/ 314325 w 315997"/>
                <a:gd name="connsiteY3" fmla="*/ 82277 h 321024"/>
                <a:gd name="connsiteX4" fmla="*/ 285750 w 315997"/>
                <a:gd name="connsiteY4" fmla="*/ 112439 h 321024"/>
                <a:gd name="connsiteX5" fmla="*/ 260350 w 315997"/>
                <a:gd name="connsiteY5" fmla="*/ 148952 h 321024"/>
                <a:gd name="connsiteX6" fmla="*/ 239713 w 315997"/>
                <a:gd name="connsiteY6" fmla="*/ 199752 h 321024"/>
                <a:gd name="connsiteX7" fmla="*/ 203200 w 315997"/>
                <a:gd name="connsiteY7" fmla="*/ 279127 h 321024"/>
                <a:gd name="connsiteX8" fmla="*/ 138113 w 315997"/>
                <a:gd name="connsiteY8" fmla="*/ 318814 h 321024"/>
                <a:gd name="connsiteX9" fmla="*/ 63500 w 315997"/>
                <a:gd name="connsiteY9" fmla="*/ 309289 h 321024"/>
                <a:gd name="connsiteX10" fmla="*/ 0 w 315997"/>
                <a:gd name="connsiteY10" fmla="*/ 253727 h 32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5997" h="321024">
                  <a:moveTo>
                    <a:pt x="211138" y="2902"/>
                  </a:moveTo>
                  <a:cubicBezTo>
                    <a:pt x="239448" y="388"/>
                    <a:pt x="267759" y="-2125"/>
                    <a:pt x="284163" y="2902"/>
                  </a:cubicBezTo>
                  <a:cubicBezTo>
                    <a:pt x="300567" y="7929"/>
                    <a:pt x="304536" y="19835"/>
                    <a:pt x="309563" y="33064"/>
                  </a:cubicBezTo>
                  <a:cubicBezTo>
                    <a:pt x="314590" y="46293"/>
                    <a:pt x="318294" y="69048"/>
                    <a:pt x="314325" y="82277"/>
                  </a:cubicBezTo>
                  <a:cubicBezTo>
                    <a:pt x="310356" y="95506"/>
                    <a:pt x="294746" y="101327"/>
                    <a:pt x="285750" y="112439"/>
                  </a:cubicBezTo>
                  <a:cubicBezTo>
                    <a:pt x="276754" y="123551"/>
                    <a:pt x="268023" y="134400"/>
                    <a:pt x="260350" y="148952"/>
                  </a:cubicBezTo>
                  <a:cubicBezTo>
                    <a:pt x="252677" y="163504"/>
                    <a:pt x="249238" y="178056"/>
                    <a:pt x="239713" y="199752"/>
                  </a:cubicBezTo>
                  <a:cubicBezTo>
                    <a:pt x="230188" y="221448"/>
                    <a:pt x="220133" y="259283"/>
                    <a:pt x="203200" y="279127"/>
                  </a:cubicBezTo>
                  <a:cubicBezTo>
                    <a:pt x="186267" y="298971"/>
                    <a:pt x="161396" y="313787"/>
                    <a:pt x="138113" y="318814"/>
                  </a:cubicBezTo>
                  <a:cubicBezTo>
                    <a:pt x="114830" y="323841"/>
                    <a:pt x="86519" y="320137"/>
                    <a:pt x="63500" y="309289"/>
                  </a:cubicBezTo>
                  <a:cubicBezTo>
                    <a:pt x="40481" y="298441"/>
                    <a:pt x="12435" y="264575"/>
                    <a:pt x="0" y="25372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F91AFC82-25D4-4523-801B-0830F5E06BA5}"/>
                </a:ext>
              </a:extLst>
            </p:cNvPr>
            <p:cNvSpPr/>
            <p:nvPr/>
          </p:nvSpPr>
          <p:spPr>
            <a:xfrm>
              <a:off x="5064125" y="3313113"/>
              <a:ext cx="198438" cy="222250"/>
            </a:xfrm>
            <a:custGeom>
              <a:avLst/>
              <a:gdLst>
                <a:gd name="connsiteX0" fmla="*/ 198438 w 198438"/>
                <a:gd name="connsiteY0" fmla="*/ 0 h 222250"/>
                <a:gd name="connsiteX1" fmla="*/ 120650 w 198438"/>
                <a:gd name="connsiteY1" fmla="*/ 73025 h 222250"/>
                <a:gd name="connsiteX2" fmla="*/ 85725 w 198438"/>
                <a:gd name="connsiteY2" fmla="*/ 144462 h 222250"/>
                <a:gd name="connsiteX3" fmla="*/ 57150 w 198438"/>
                <a:gd name="connsiteY3" fmla="*/ 198437 h 222250"/>
                <a:gd name="connsiteX4" fmla="*/ 0 w 198438"/>
                <a:gd name="connsiteY4" fmla="*/ 222250 h 22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438" h="222250">
                  <a:moveTo>
                    <a:pt x="198438" y="0"/>
                  </a:moveTo>
                  <a:cubicBezTo>
                    <a:pt x="168936" y="24474"/>
                    <a:pt x="139435" y="48948"/>
                    <a:pt x="120650" y="73025"/>
                  </a:cubicBezTo>
                  <a:cubicBezTo>
                    <a:pt x="101864" y="97102"/>
                    <a:pt x="96308" y="123560"/>
                    <a:pt x="85725" y="144462"/>
                  </a:cubicBezTo>
                  <a:cubicBezTo>
                    <a:pt x="75142" y="165364"/>
                    <a:pt x="71437" y="185472"/>
                    <a:pt x="57150" y="198437"/>
                  </a:cubicBezTo>
                  <a:cubicBezTo>
                    <a:pt x="42863" y="211402"/>
                    <a:pt x="21431" y="216826"/>
                    <a:pt x="0" y="2222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EB53A5E0-12D5-4660-9173-38ABE91FC926}"/>
                </a:ext>
              </a:extLst>
            </p:cNvPr>
            <p:cNvSpPr/>
            <p:nvPr/>
          </p:nvSpPr>
          <p:spPr>
            <a:xfrm>
              <a:off x="5214609" y="3365485"/>
              <a:ext cx="120979" cy="109553"/>
            </a:xfrm>
            <a:custGeom>
              <a:avLst/>
              <a:gdLst>
                <a:gd name="connsiteX0" fmla="*/ 120979 w 120979"/>
                <a:gd name="connsiteY0" fmla="*/ 50815 h 109553"/>
                <a:gd name="connsiteX1" fmla="*/ 76529 w 120979"/>
                <a:gd name="connsiteY1" fmla="*/ 22240 h 109553"/>
                <a:gd name="connsiteX2" fmla="*/ 44779 w 120979"/>
                <a:gd name="connsiteY2" fmla="*/ 15 h 109553"/>
                <a:gd name="connsiteX3" fmla="*/ 13029 w 120979"/>
                <a:gd name="connsiteY3" fmla="*/ 19065 h 109553"/>
                <a:gd name="connsiteX4" fmla="*/ 1916 w 120979"/>
                <a:gd name="connsiteY4" fmla="*/ 36528 h 109553"/>
                <a:gd name="connsiteX5" fmla="*/ 1916 w 120979"/>
                <a:gd name="connsiteY5" fmla="*/ 68278 h 109553"/>
                <a:gd name="connsiteX6" fmla="*/ 20966 w 120979"/>
                <a:gd name="connsiteY6" fmla="*/ 76215 h 109553"/>
                <a:gd name="connsiteX7" fmla="*/ 57479 w 120979"/>
                <a:gd name="connsiteY7" fmla="*/ 93678 h 109553"/>
                <a:gd name="connsiteX8" fmla="*/ 86054 w 120979"/>
                <a:gd name="connsiteY8" fmla="*/ 109553 h 109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979" h="109553">
                  <a:moveTo>
                    <a:pt x="120979" y="50815"/>
                  </a:moveTo>
                  <a:lnTo>
                    <a:pt x="76529" y="22240"/>
                  </a:lnTo>
                  <a:cubicBezTo>
                    <a:pt x="63829" y="13773"/>
                    <a:pt x="55362" y="544"/>
                    <a:pt x="44779" y="15"/>
                  </a:cubicBezTo>
                  <a:cubicBezTo>
                    <a:pt x="34196" y="-514"/>
                    <a:pt x="20173" y="12979"/>
                    <a:pt x="13029" y="19065"/>
                  </a:cubicBezTo>
                  <a:cubicBezTo>
                    <a:pt x="5885" y="25150"/>
                    <a:pt x="3768" y="28326"/>
                    <a:pt x="1916" y="36528"/>
                  </a:cubicBezTo>
                  <a:cubicBezTo>
                    <a:pt x="64" y="44730"/>
                    <a:pt x="-1259" y="61663"/>
                    <a:pt x="1916" y="68278"/>
                  </a:cubicBezTo>
                  <a:cubicBezTo>
                    <a:pt x="5091" y="74893"/>
                    <a:pt x="11706" y="71982"/>
                    <a:pt x="20966" y="76215"/>
                  </a:cubicBezTo>
                  <a:cubicBezTo>
                    <a:pt x="30226" y="80448"/>
                    <a:pt x="46631" y="88122"/>
                    <a:pt x="57479" y="93678"/>
                  </a:cubicBezTo>
                  <a:cubicBezTo>
                    <a:pt x="68327" y="99234"/>
                    <a:pt x="81292" y="106907"/>
                    <a:pt x="86054" y="10955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6B6E378A-89C5-4745-A5CC-DAA8755D1793}"/>
                </a:ext>
              </a:extLst>
            </p:cNvPr>
            <p:cNvSpPr/>
            <p:nvPr/>
          </p:nvSpPr>
          <p:spPr>
            <a:xfrm>
              <a:off x="5026025" y="3194096"/>
              <a:ext cx="212753" cy="347617"/>
            </a:xfrm>
            <a:custGeom>
              <a:avLst/>
              <a:gdLst>
                <a:gd name="connsiteX0" fmla="*/ 77788 w 212753"/>
                <a:gd name="connsiteY0" fmla="*/ 11067 h 347617"/>
                <a:gd name="connsiteX1" fmla="*/ 133350 w 212753"/>
                <a:gd name="connsiteY1" fmla="*/ 1542 h 347617"/>
                <a:gd name="connsiteX2" fmla="*/ 184150 w 212753"/>
                <a:gd name="connsiteY2" fmla="*/ 39642 h 347617"/>
                <a:gd name="connsiteX3" fmla="*/ 212725 w 212753"/>
                <a:gd name="connsiteY3" fmla="*/ 93617 h 347617"/>
                <a:gd name="connsiteX4" fmla="*/ 179388 w 212753"/>
                <a:gd name="connsiteY4" fmla="*/ 149179 h 347617"/>
                <a:gd name="connsiteX5" fmla="*/ 138113 w 212753"/>
                <a:gd name="connsiteY5" fmla="*/ 199979 h 347617"/>
                <a:gd name="connsiteX6" fmla="*/ 95250 w 212753"/>
                <a:gd name="connsiteY6" fmla="*/ 276179 h 347617"/>
                <a:gd name="connsiteX7" fmla="*/ 0 w 212753"/>
                <a:gd name="connsiteY7" fmla="*/ 347617 h 3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2753" h="347617">
                  <a:moveTo>
                    <a:pt x="77788" y="11067"/>
                  </a:moveTo>
                  <a:cubicBezTo>
                    <a:pt x="96705" y="3923"/>
                    <a:pt x="115623" y="-3221"/>
                    <a:pt x="133350" y="1542"/>
                  </a:cubicBezTo>
                  <a:cubicBezTo>
                    <a:pt x="151077" y="6305"/>
                    <a:pt x="170921" y="24296"/>
                    <a:pt x="184150" y="39642"/>
                  </a:cubicBezTo>
                  <a:cubicBezTo>
                    <a:pt x="197379" y="54988"/>
                    <a:pt x="213519" y="75361"/>
                    <a:pt x="212725" y="93617"/>
                  </a:cubicBezTo>
                  <a:cubicBezTo>
                    <a:pt x="211931" y="111873"/>
                    <a:pt x="191823" y="131452"/>
                    <a:pt x="179388" y="149179"/>
                  </a:cubicBezTo>
                  <a:cubicBezTo>
                    <a:pt x="166953" y="166906"/>
                    <a:pt x="152136" y="178812"/>
                    <a:pt x="138113" y="199979"/>
                  </a:cubicBezTo>
                  <a:cubicBezTo>
                    <a:pt x="124090" y="221146"/>
                    <a:pt x="118269" y="251573"/>
                    <a:pt x="95250" y="276179"/>
                  </a:cubicBezTo>
                  <a:cubicBezTo>
                    <a:pt x="72231" y="300785"/>
                    <a:pt x="36115" y="324201"/>
                    <a:pt x="0" y="34761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7CCB3FBE-82E2-448C-ACDF-D98B6592A095}"/>
                </a:ext>
              </a:extLst>
            </p:cNvPr>
            <p:cNvSpPr/>
            <p:nvPr/>
          </p:nvSpPr>
          <p:spPr>
            <a:xfrm>
              <a:off x="4846427" y="3311525"/>
              <a:ext cx="171661" cy="228810"/>
            </a:xfrm>
            <a:custGeom>
              <a:avLst/>
              <a:gdLst>
                <a:gd name="connsiteX0" fmla="*/ 12911 w 171661"/>
                <a:gd name="connsiteY0" fmla="*/ 0 h 228810"/>
                <a:gd name="connsiteX1" fmla="*/ 1798 w 171661"/>
                <a:gd name="connsiteY1" fmla="*/ 71438 h 228810"/>
                <a:gd name="connsiteX2" fmla="*/ 46248 w 171661"/>
                <a:gd name="connsiteY2" fmla="*/ 152400 h 228810"/>
                <a:gd name="connsiteX3" fmla="*/ 104986 w 171661"/>
                <a:gd name="connsiteY3" fmla="*/ 214313 h 228810"/>
                <a:gd name="connsiteX4" fmla="*/ 171661 w 171661"/>
                <a:gd name="connsiteY4" fmla="*/ 228600 h 228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661" h="228810">
                  <a:moveTo>
                    <a:pt x="12911" y="0"/>
                  </a:moveTo>
                  <a:cubicBezTo>
                    <a:pt x="4576" y="23019"/>
                    <a:pt x="-3758" y="46038"/>
                    <a:pt x="1798" y="71438"/>
                  </a:cubicBezTo>
                  <a:cubicBezTo>
                    <a:pt x="7354" y="96838"/>
                    <a:pt x="29050" y="128588"/>
                    <a:pt x="46248" y="152400"/>
                  </a:cubicBezTo>
                  <a:cubicBezTo>
                    <a:pt x="63446" y="176213"/>
                    <a:pt x="84084" y="201613"/>
                    <a:pt x="104986" y="214313"/>
                  </a:cubicBezTo>
                  <a:cubicBezTo>
                    <a:pt x="125888" y="227013"/>
                    <a:pt x="133297" y="229658"/>
                    <a:pt x="171661" y="2286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060CE4A3-DBA6-4AAE-B0B1-D4BFAC268ED7}"/>
                </a:ext>
              </a:extLst>
            </p:cNvPr>
            <p:cNvSpPr/>
            <p:nvPr/>
          </p:nvSpPr>
          <p:spPr>
            <a:xfrm>
              <a:off x="4997450" y="3206750"/>
              <a:ext cx="109538" cy="125413"/>
            </a:xfrm>
            <a:custGeom>
              <a:avLst/>
              <a:gdLst>
                <a:gd name="connsiteX0" fmla="*/ 109538 w 109538"/>
                <a:gd name="connsiteY0" fmla="*/ 0 h 125413"/>
                <a:gd name="connsiteX1" fmla="*/ 44450 w 109538"/>
                <a:gd name="connsiteY1" fmla="*/ 46038 h 125413"/>
                <a:gd name="connsiteX2" fmla="*/ 0 w 109538"/>
                <a:gd name="connsiteY2" fmla="*/ 125413 h 12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38" h="125413">
                  <a:moveTo>
                    <a:pt x="109538" y="0"/>
                  </a:moveTo>
                  <a:cubicBezTo>
                    <a:pt x="86122" y="12568"/>
                    <a:pt x="62706" y="25136"/>
                    <a:pt x="44450" y="46038"/>
                  </a:cubicBezTo>
                  <a:cubicBezTo>
                    <a:pt x="26194" y="66940"/>
                    <a:pt x="7144" y="110067"/>
                    <a:pt x="0" y="1254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0B1CDD5F-0695-4899-B10A-3107853A8000}"/>
                </a:ext>
              </a:extLst>
            </p:cNvPr>
            <p:cNvSpPr/>
            <p:nvPr/>
          </p:nvSpPr>
          <p:spPr>
            <a:xfrm>
              <a:off x="4917338" y="3327400"/>
              <a:ext cx="38837" cy="73025"/>
            </a:xfrm>
            <a:custGeom>
              <a:avLst/>
              <a:gdLst>
                <a:gd name="connsiteX0" fmla="*/ 38837 w 38837"/>
                <a:gd name="connsiteY0" fmla="*/ 0 h 73025"/>
                <a:gd name="connsiteX1" fmla="*/ 2325 w 38837"/>
                <a:gd name="connsiteY1" fmla="*/ 50800 h 73025"/>
                <a:gd name="connsiteX2" fmla="*/ 3912 w 38837"/>
                <a:gd name="connsiteY2" fmla="*/ 73025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837" h="73025">
                  <a:moveTo>
                    <a:pt x="38837" y="0"/>
                  </a:moveTo>
                  <a:cubicBezTo>
                    <a:pt x="23491" y="19314"/>
                    <a:pt x="8146" y="38629"/>
                    <a:pt x="2325" y="50800"/>
                  </a:cubicBezTo>
                  <a:cubicBezTo>
                    <a:pt x="-3496" y="62971"/>
                    <a:pt x="3383" y="71702"/>
                    <a:pt x="3912" y="730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5F48E242-6191-4472-B03B-472682813558}"/>
                </a:ext>
              </a:extLst>
            </p:cNvPr>
            <p:cNvSpPr/>
            <p:nvPr/>
          </p:nvSpPr>
          <p:spPr>
            <a:xfrm>
              <a:off x="5053954" y="3261119"/>
              <a:ext cx="149871" cy="145656"/>
            </a:xfrm>
            <a:custGeom>
              <a:avLst/>
              <a:gdLst>
                <a:gd name="connsiteX0" fmla="*/ 149871 w 149871"/>
                <a:gd name="connsiteY0" fmla="*/ 63106 h 145656"/>
                <a:gd name="connsiteX1" fmla="*/ 75259 w 149871"/>
                <a:gd name="connsiteY1" fmla="*/ 13894 h 145656"/>
                <a:gd name="connsiteX2" fmla="*/ 48271 w 149871"/>
                <a:gd name="connsiteY2" fmla="*/ 1194 h 145656"/>
                <a:gd name="connsiteX3" fmla="*/ 11759 w 149871"/>
                <a:gd name="connsiteY3" fmla="*/ 37706 h 145656"/>
                <a:gd name="connsiteX4" fmla="*/ 646 w 149871"/>
                <a:gd name="connsiteY4" fmla="*/ 47231 h 145656"/>
                <a:gd name="connsiteX5" fmla="*/ 27634 w 149871"/>
                <a:gd name="connsiteY5" fmla="*/ 91681 h 145656"/>
                <a:gd name="connsiteX6" fmla="*/ 60971 w 149871"/>
                <a:gd name="connsiteY6" fmla="*/ 113906 h 145656"/>
                <a:gd name="connsiteX7" fmla="*/ 102246 w 149871"/>
                <a:gd name="connsiteY7" fmla="*/ 145656 h 14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871" h="145656">
                  <a:moveTo>
                    <a:pt x="149871" y="63106"/>
                  </a:moveTo>
                  <a:cubicBezTo>
                    <a:pt x="121031" y="43659"/>
                    <a:pt x="92192" y="24213"/>
                    <a:pt x="75259" y="13894"/>
                  </a:cubicBezTo>
                  <a:cubicBezTo>
                    <a:pt x="58326" y="3575"/>
                    <a:pt x="58854" y="-2775"/>
                    <a:pt x="48271" y="1194"/>
                  </a:cubicBezTo>
                  <a:cubicBezTo>
                    <a:pt x="37688" y="5163"/>
                    <a:pt x="19696" y="30033"/>
                    <a:pt x="11759" y="37706"/>
                  </a:cubicBezTo>
                  <a:cubicBezTo>
                    <a:pt x="3822" y="45379"/>
                    <a:pt x="-2000" y="38235"/>
                    <a:pt x="646" y="47231"/>
                  </a:cubicBezTo>
                  <a:cubicBezTo>
                    <a:pt x="3292" y="56227"/>
                    <a:pt x="17580" y="80569"/>
                    <a:pt x="27634" y="91681"/>
                  </a:cubicBezTo>
                  <a:cubicBezTo>
                    <a:pt x="37688" y="102793"/>
                    <a:pt x="48536" y="104910"/>
                    <a:pt x="60971" y="113906"/>
                  </a:cubicBezTo>
                  <a:cubicBezTo>
                    <a:pt x="73406" y="122902"/>
                    <a:pt x="95102" y="141952"/>
                    <a:pt x="102246" y="14565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5E569208-FAA2-4F94-B324-2A0606D6B706}"/>
                </a:ext>
              </a:extLst>
            </p:cNvPr>
            <p:cNvSpPr/>
            <p:nvPr/>
          </p:nvSpPr>
          <p:spPr>
            <a:xfrm>
              <a:off x="2988733" y="2819400"/>
              <a:ext cx="1976967" cy="505883"/>
            </a:xfrm>
            <a:custGeom>
              <a:avLst/>
              <a:gdLst>
                <a:gd name="connsiteX0" fmla="*/ 0 w 1976967"/>
                <a:gd name="connsiteY0" fmla="*/ 0 h 505883"/>
                <a:gd name="connsiteX1" fmla="*/ 52917 w 1976967"/>
                <a:gd name="connsiteY1" fmla="*/ 12700 h 505883"/>
                <a:gd name="connsiteX2" fmla="*/ 1976967 w 1976967"/>
                <a:gd name="connsiteY2" fmla="*/ 505883 h 50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6967" h="505883">
                  <a:moveTo>
                    <a:pt x="0" y="0"/>
                  </a:moveTo>
                  <a:lnTo>
                    <a:pt x="52917" y="12700"/>
                  </a:lnTo>
                  <a:lnTo>
                    <a:pt x="1976967" y="505883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4452A484-C55E-4344-BC4A-427B77CB5FFE}"/>
                </a:ext>
              </a:extLst>
            </p:cNvPr>
            <p:cNvSpPr/>
            <p:nvPr/>
          </p:nvSpPr>
          <p:spPr>
            <a:xfrm>
              <a:off x="3162300" y="2206625"/>
              <a:ext cx="2212975" cy="771525"/>
            </a:xfrm>
            <a:custGeom>
              <a:avLst/>
              <a:gdLst>
                <a:gd name="connsiteX0" fmla="*/ 0 w 2212975"/>
                <a:gd name="connsiteY0" fmla="*/ 0 h 771525"/>
                <a:gd name="connsiteX1" fmla="*/ 2212975 w 2212975"/>
                <a:gd name="connsiteY1" fmla="*/ 771525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12975" h="771525">
                  <a:moveTo>
                    <a:pt x="0" y="0"/>
                  </a:moveTo>
                  <a:lnTo>
                    <a:pt x="2212975" y="77152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楕円 46">
              <a:extLst>
                <a:ext uri="{FF2B5EF4-FFF2-40B4-BE49-F238E27FC236}">
                  <a16:creationId xmlns:a16="http://schemas.microsoft.com/office/drawing/2014/main" id="{8EBA557F-B6D9-42F0-96D7-596BBED19C33}"/>
                </a:ext>
              </a:extLst>
            </p:cNvPr>
            <p:cNvSpPr/>
            <p:nvPr/>
          </p:nvSpPr>
          <p:spPr>
            <a:xfrm rot="711585">
              <a:off x="2885029" y="2183578"/>
              <a:ext cx="330890" cy="639693"/>
            </a:xfrm>
            <a:prstGeom prst="ellipse">
              <a:avLst/>
            </a:pr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2B843431-18F9-4491-8FDD-EAB6A1B5FDF7}"/>
                </a:ext>
              </a:extLst>
            </p:cNvPr>
            <p:cNvSpPr/>
            <p:nvPr/>
          </p:nvSpPr>
          <p:spPr>
            <a:xfrm>
              <a:off x="4552353" y="2504820"/>
              <a:ext cx="183160" cy="187580"/>
            </a:xfrm>
            <a:custGeom>
              <a:avLst/>
              <a:gdLst>
                <a:gd name="connsiteX0" fmla="*/ 183160 w 183160"/>
                <a:gd name="connsiteY0" fmla="*/ 28830 h 187580"/>
                <a:gd name="connsiteX1" fmla="*/ 121247 w 183160"/>
                <a:gd name="connsiteY1" fmla="*/ 255 h 187580"/>
                <a:gd name="connsiteX2" fmla="*/ 49810 w 183160"/>
                <a:gd name="connsiteY2" fmla="*/ 17718 h 187580"/>
                <a:gd name="connsiteX3" fmla="*/ 5360 w 183160"/>
                <a:gd name="connsiteY3" fmla="*/ 65343 h 187580"/>
                <a:gd name="connsiteX4" fmla="*/ 2185 w 183160"/>
                <a:gd name="connsiteY4" fmla="*/ 98680 h 187580"/>
                <a:gd name="connsiteX5" fmla="*/ 18060 w 183160"/>
                <a:gd name="connsiteY5" fmla="*/ 187580 h 18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160" h="187580">
                  <a:moveTo>
                    <a:pt x="183160" y="28830"/>
                  </a:moveTo>
                  <a:cubicBezTo>
                    <a:pt x="163316" y="15468"/>
                    <a:pt x="143472" y="2107"/>
                    <a:pt x="121247" y="255"/>
                  </a:cubicBezTo>
                  <a:cubicBezTo>
                    <a:pt x="99022" y="-1597"/>
                    <a:pt x="69124" y="6870"/>
                    <a:pt x="49810" y="17718"/>
                  </a:cubicBezTo>
                  <a:cubicBezTo>
                    <a:pt x="30495" y="28566"/>
                    <a:pt x="13297" y="51849"/>
                    <a:pt x="5360" y="65343"/>
                  </a:cubicBezTo>
                  <a:cubicBezTo>
                    <a:pt x="-2577" y="78837"/>
                    <a:pt x="68" y="78307"/>
                    <a:pt x="2185" y="98680"/>
                  </a:cubicBezTo>
                  <a:cubicBezTo>
                    <a:pt x="4302" y="119053"/>
                    <a:pt x="14356" y="174086"/>
                    <a:pt x="18060" y="18758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3050FE88-A6F0-42FB-B812-07D9067B9E38}"/>
                </a:ext>
              </a:extLst>
            </p:cNvPr>
            <p:cNvSpPr/>
            <p:nvPr/>
          </p:nvSpPr>
          <p:spPr>
            <a:xfrm>
              <a:off x="4743450" y="2535238"/>
              <a:ext cx="922338" cy="207962"/>
            </a:xfrm>
            <a:custGeom>
              <a:avLst/>
              <a:gdLst>
                <a:gd name="connsiteX0" fmla="*/ 0 w 922338"/>
                <a:gd name="connsiteY0" fmla="*/ 0 h 207962"/>
                <a:gd name="connsiteX1" fmla="*/ 104775 w 922338"/>
                <a:gd name="connsiteY1" fmla="*/ 82550 h 207962"/>
                <a:gd name="connsiteX2" fmla="*/ 230188 w 922338"/>
                <a:gd name="connsiteY2" fmla="*/ 114300 h 207962"/>
                <a:gd name="connsiteX3" fmla="*/ 455613 w 922338"/>
                <a:gd name="connsiteY3" fmla="*/ 111125 h 207962"/>
                <a:gd name="connsiteX4" fmla="*/ 595313 w 922338"/>
                <a:gd name="connsiteY4" fmla="*/ 107950 h 207962"/>
                <a:gd name="connsiteX5" fmla="*/ 693738 w 922338"/>
                <a:gd name="connsiteY5" fmla="*/ 111125 h 207962"/>
                <a:gd name="connsiteX6" fmla="*/ 801688 w 922338"/>
                <a:gd name="connsiteY6" fmla="*/ 171450 h 207962"/>
                <a:gd name="connsiteX7" fmla="*/ 922338 w 922338"/>
                <a:gd name="connsiteY7" fmla="*/ 207962 h 207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2338" h="207962">
                  <a:moveTo>
                    <a:pt x="0" y="0"/>
                  </a:moveTo>
                  <a:cubicBezTo>
                    <a:pt x="33205" y="31750"/>
                    <a:pt x="66410" y="63500"/>
                    <a:pt x="104775" y="82550"/>
                  </a:cubicBezTo>
                  <a:cubicBezTo>
                    <a:pt x="143140" y="101600"/>
                    <a:pt x="171715" y="109538"/>
                    <a:pt x="230188" y="114300"/>
                  </a:cubicBezTo>
                  <a:cubicBezTo>
                    <a:pt x="288661" y="119063"/>
                    <a:pt x="455613" y="111125"/>
                    <a:pt x="455613" y="111125"/>
                  </a:cubicBezTo>
                  <a:lnTo>
                    <a:pt x="595313" y="107950"/>
                  </a:lnTo>
                  <a:cubicBezTo>
                    <a:pt x="635000" y="107950"/>
                    <a:pt x="659342" y="100542"/>
                    <a:pt x="693738" y="111125"/>
                  </a:cubicBezTo>
                  <a:cubicBezTo>
                    <a:pt x="728134" y="121708"/>
                    <a:pt x="763588" y="155310"/>
                    <a:pt x="801688" y="171450"/>
                  </a:cubicBezTo>
                  <a:cubicBezTo>
                    <a:pt x="839788" y="187590"/>
                    <a:pt x="900378" y="200289"/>
                    <a:pt x="922338" y="2079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EA16E694-9135-492A-8C36-B332CF1D6C12}"/>
                </a:ext>
              </a:extLst>
            </p:cNvPr>
            <p:cNvSpPr/>
            <p:nvPr/>
          </p:nvSpPr>
          <p:spPr>
            <a:xfrm>
              <a:off x="5656263" y="2743200"/>
              <a:ext cx="134947" cy="393700"/>
            </a:xfrm>
            <a:custGeom>
              <a:avLst/>
              <a:gdLst>
                <a:gd name="connsiteX0" fmla="*/ 17462 w 134947"/>
                <a:gd name="connsiteY0" fmla="*/ 0 h 393700"/>
                <a:gd name="connsiteX1" fmla="*/ 96837 w 134947"/>
                <a:gd name="connsiteY1" fmla="*/ 138113 h 393700"/>
                <a:gd name="connsiteX2" fmla="*/ 134937 w 134947"/>
                <a:gd name="connsiteY2" fmla="*/ 257175 h 393700"/>
                <a:gd name="connsiteX3" fmla="*/ 93662 w 134947"/>
                <a:gd name="connsiteY3" fmla="*/ 331788 h 393700"/>
                <a:gd name="connsiteX4" fmla="*/ 0 w 134947"/>
                <a:gd name="connsiteY4" fmla="*/ 393700 h 39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47" h="393700">
                  <a:moveTo>
                    <a:pt x="17462" y="0"/>
                  </a:moveTo>
                  <a:cubicBezTo>
                    <a:pt x="47360" y="47625"/>
                    <a:pt x="77258" y="95251"/>
                    <a:pt x="96837" y="138113"/>
                  </a:cubicBezTo>
                  <a:cubicBezTo>
                    <a:pt x="116416" y="180976"/>
                    <a:pt x="135466" y="224896"/>
                    <a:pt x="134937" y="257175"/>
                  </a:cubicBezTo>
                  <a:cubicBezTo>
                    <a:pt x="134408" y="289454"/>
                    <a:pt x="116151" y="309034"/>
                    <a:pt x="93662" y="331788"/>
                  </a:cubicBezTo>
                  <a:cubicBezTo>
                    <a:pt x="71173" y="354542"/>
                    <a:pt x="17463" y="383911"/>
                    <a:pt x="0" y="3937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E1C9A32F-1C76-4603-B102-741B3CDFA01C}"/>
                </a:ext>
              </a:extLst>
            </p:cNvPr>
            <p:cNvSpPr/>
            <p:nvPr/>
          </p:nvSpPr>
          <p:spPr>
            <a:xfrm>
              <a:off x="5362575" y="2794505"/>
              <a:ext cx="198438" cy="480508"/>
            </a:xfrm>
            <a:custGeom>
              <a:avLst/>
              <a:gdLst>
                <a:gd name="connsiteX0" fmla="*/ 198438 w 198438"/>
                <a:gd name="connsiteY0" fmla="*/ 23308 h 480508"/>
                <a:gd name="connsiteX1" fmla="*/ 127000 w 198438"/>
                <a:gd name="connsiteY1" fmla="*/ 5845 h 480508"/>
                <a:gd name="connsiteX2" fmla="*/ 47625 w 198438"/>
                <a:gd name="connsiteY2" fmla="*/ 112208 h 480508"/>
                <a:gd name="connsiteX3" fmla="*/ 28575 w 198438"/>
                <a:gd name="connsiteY3" fmla="*/ 178883 h 480508"/>
                <a:gd name="connsiteX4" fmla="*/ 22225 w 198438"/>
                <a:gd name="connsiteY4" fmla="*/ 216983 h 480508"/>
                <a:gd name="connsiteX5" fmla="*/ 15875 w 198438"/>
                <a:gd name="connsiteY5" fmla="*/ 315408 h 480508"/>
                <a:gd name="connsiteX6" fmla="*/ 12700 w 198438"/>
                <a:gd name="connsiteY6" fmla="*/ 380495 h 480508"/>
                <a:gd name="connsiteX7" fmla="*/ 0 w 198438"/>
                <a:gd name="connsiteY7" fmla="*/ 480508 h 48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438" h="480508">
                  <a:moveTo>
                    <a:pt x="198438" y="23308"/>
                  </a:moveTo>
                  <a:cubicBezTo>
                    <a:pt x="175286" y="7168"/>
                    <a:pt x="152135" y="-8972"/>
                    <a:pt x="127000" y="5845"/>
                  </a:cubicBezTo>
                  <a:cubicBezTo>
                    <a:pt x="101865" y="20662"/>
                    <a:pt x="64029" y="83368"/>
                    <a:pt x="47625" y="112208"/>
                  </a:cubicBezTo>
                  <a:cubicBezTo>
                    <a:pt x="31221" y="141048"/>
                    <a:pt x="32808" y="161421"/>
                    <a:pt x="28575" y="178883"/>
                  </a:cubicBezTo>
                  <a:cubicBezTo>
                    <a:pt x="24342" y="196345"/>
                    <a:pt x="24342" y="194229"/>
                    <a:pt x="22225" y="216983"/>
                  </a:cubicBezTo>
                  <a:cubicBezTo>
                    <a:pt x="20108" y="239737"/>
                    <a:pt x="17462" y="288156"/>
                    <a:pt x="15875" y="315408"/>
                  </a:cubicBezTo>
                  <a:cubicBezTo>
                    <a:pt x="14288" y="342660"/>
                    <a:pt x="15346" y="352978"/>
                    <a:pt x="12700" y="380495"/>
                  </a:cubicBezTo>
                  <a:cubicBezTo>
                    <a:pt x="10054" y="408012"/>
                    <a:pt x="5027" y="444260"/>
                    <a:pt x="0" y="48050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E44FFEED-0B8B-4021-92F8-D1484719516E}"/>
                </a:ext>
              </a:extLst>
            </p:cNvPr>
            <p:cNvSpPr/>
            <p:nvPr/>
          </p:nvSpPr>
          <p:spPr>
            <a:xfrm>
              <a:off x="5445125" y="3003550"/>
              <a:ext cx="210503" cy="384551"/>
            </a:xfrm>
            <a:custGeom>
              <a:avLst/>
              <a:gdLst>
                <a:gd name="connsiteX0" fmla="*/ 120650 w 210503"/>
                <a:gd name="connsiteY0" fmla="*/ 0 h 384551"/>
                <a:gd name="connsiteX1" fmla="*/ 174625 w 210503"/>
                <a:gd name="connsiteY1" fmla="*/ 22225 h 384551"/>
                <a:gd name="connsiteX2" fmla="*/ 201613 w 210503"/>
                <a:gd name="connsiteY2" fmla="*/ 57150 h 384551"/>
                <a:gd name="connsiteX3" fmla="*/ 209550 w 210503"/>
                <a:gd name="connsiteY3" fmla="*/ 136525 h 384551"/>
                <a:gd name="connsiteX4" fmla="*/ 182563 w 210503"/>
                <a:gd name="connsiteY4" fmla="*/ 301625 h 384551"/>
                <a:gd name="connsiteX5" fmla="*/ 50800 w 210503"/>
                <a:gd name="connsiteY5" fmla="*/ 381000 h 384551"/>
                <a:gd name="connsiteX6" fmla="*/ 0 w 210503"/>
                <a:gd name="connsiteY6" fmla="*/ 369888 h 384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503" h="384551">
                  <a:moveTo>
                    <a:pt x="120650" y="0"/>
                  </a:moveTo>
                  <a:cubicBezTo>
                    <a:pt x="140890" y="6350"/>
                    <a:pt x="161131" y="12700"/>
                    <a:pt x="174625" y="22225"/>
                  </a:cubicBezTo>
                  <a:cubicBezTo>
                    <a:pt x="188119" y="31750"/>
                    <a:pt x="195792" y="38100"/>
                    <a:pt x="201613" y="57150"/>
                  </a:cubicBezTo>
                  <a:cubicBezTo>
                    <a:pt x="207434" y="76200"/>
                    <a:pt x="212725" y="95779"/>
                    <a:pt x="209550" y="136525"/>
                  </a:cubicBezTo>
                  <a:cubicBezTo>
                    <a:pt x="206375" y="177271"/>
                    <a:pt x="209021" y="260879"/>
                    <a:pt x="182563" y="301625"/>
                  </a:cubicBezTo>
                  <a:cubicBezTo>
                    <a:pt x="156105" y="342371"/>
                    <a:pt x="81227" y="369623"/>
                    <a:pt x="50800" y="381000"/>
                  </a:cubicBezTo>
                  <a:cubicBezTo>
                    <a:pt x="20373" y="392377"/>
                    <a:pt x="10848" y="373063"/>
                    <a:pt x="0" y="3698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9DEB7F6B-7D3C-4C33-B860-EAB9A8B6F17A}"/>
                </a:ext>
              </a:extLst>
            </p:cNvPr>
            <p:cNvSpPr/>
            <p:nvPr/>
          </p:nvSpPr>
          <p:spPr>
            <a:xfrm>
              <a:off x="5360988" y="3278188"/>
              <a:ext cx="84137" cy="101600"/>
            </a:xfrm>
            <a:custGeom>
              <a:avLst/>
              <a:gdLst>
                <a:gd name="connsiteX0" fmla="*/ 0 w 84137"/>
                <a:gd name="connsiteY0" fmla="*/ 0 h 101600"/>
                <a:gd name="connsiteX1" fmla="*/ 30162 w 84137"/>
                <a:gd name="connsiteY1" fmla="*/ 58737 h 101600"/>
                <a:gd name="connsiteX2" fmla="*/ 84137 w 84137"/>
                <a:gd name="connsiteY2" fmla="*/ 101600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137" h="101600">
                  <a:moveTo>
                    <a:pt x="0" y="0"/>
                  </a:moveTo>
                  <a:cubicBezTo>
                    <a:pt x="8069" y="20902"/>
                    <a:pt x="16139" y="41804"/>
                    <a:pt x="30162" y="58737"/>
                  </a:cubicBezTo>
                  <a:cubicBezTo>
                    <a:pt x="44185" y="75670"/>
                    <a:pt x="64161" y="88635"/>
                    <a:pt x="84137" y="1016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76191ADB-F433-4D49-9FC5-D7ECC2F300AF}"/>
                </a:ext>
              </a:extLst>
            </p:cNvPr>
            <p:cNvSpPr/>
            <p:nvPr/>
          </p:nvSpPr>
          <p:spPr>
            <a:xfrm>
              <a:off x="5430838" y="2977272"/>
              <a:ext cx="95250" cy="32628"/>
            </a:xfrm>
            <a:custGeom>
              <a:avLst/>
              <a:gdLst>
                <a:gd name="connsiteX0" fmla="*/ 0 w 95250"/>
                <a:gd name="connsiteY0" fmla="*/ 32628 h 32628"/>
                <a:gd name="connsiteX1" fmla="*/ 61912 w 95250"/>
                <a:gd name="connsiteY1" fmla="*/ 878 h 32628"/>
                <a:gd name="connsiteX2" fmla="*/ 95250 w 95250"/>
                <a:gd name="connsiteY2" fmla="*/ 11991 h 32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250" h="32628">
                  <a:moveTo>
                    <a:pt x="0" y="32628"/>
                  </a:moveTo>
                  <a:cubicBezTo>
                    <a:pt x="23018" y="18472"/>
                    <a:pt x="46037" y="4317"/>
                    <a:pt x="61912" y="878"/>
                  </a:cubicBezTo>
                  <a:cubicBezTo>
                    <a:pt x="77787" y="-2561"/>
                    <a:pt x="86518" y="4715"/>
                    <a:pt x="95250" y="11991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C63F75DE-B915-4354-A6A9-1549826C0687}"/>
                </a:ext>
              </a:extLst>
            </p:cNvPr>
            <p:cNvSpPr/>
            <p:nvPr/>
          </p:nvSpPr>
          <p:spPr>
            <a:xfrm>
              <a:off x="5422900" y="3152438"/>
              <a:ext cx="183002" cy="117812"/>
            </a:xfrm>
            <a:custGeom>
              <a:avLst/>
              <a:gdLst>
                <a:gd name="connsiteX0" fmla="*/ 0 w 183002"/>
                <a:gd name="connsiteY0" fmla="*/ 28912 h 117812"/>
                <a:gd name="connsiteX1" fmla="*/ 52388 w 183002"/>
                <a:gd name="connsiteY1" fmla="*/ 6687 h 117812"/>
                <a:gd name="connsiteX2" fmla="*/ 100013 w 183002"/>
                <a:gd name="connsiteY2" fmla="*/ 1925 h 117812"/>
                <a:gd name="connsiteX3" fmla="*/ 179388 w 183002"/>
                <a:gd name="connsiteY3" fmla="*/ 35262 h 117812"/>
                <a:gd name="connsiteX4" fmla="*/ 168275 w 183002"/>
                <a:gd name="connsiteY4" fmla="*/ 70187 h 117812"/>
                <a:gd name="connsiteX5" fmla="*/ 157163 w 183002"/>
                <a:gd name="connsiteY5" fmla="*/ 117812 h 117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002" h="117812">
                  <a:moveTo>
                    <a:pt x="0" y="28912"/>
                  </a:moveTo>
                  <a:cubicBezTo>
                    <a:pt x="17859" y="20048"/>
                    <a:pt x="35719" y="11185"/>
                    <a:pt x="52388" y="6687"/>
                  </a:cubicBezTo>
                  <a:cubicBezTo>
                    <a:pt x="69057" y="2189"/>
                    <a:pt x="78846" y="-2837"/>
                    <a:pt x="100013" y="1925"/>
                  </a:cubicBezTo>
                  <a:cubicBezTo>
                    <a:pt x="121180" y="6687"/>
                    <a:pt x="168011" y="23885"/>
                    <a:pt x="179388" y="35262"/>
                  </a:cubicBezTo>
                  <a:cubicBezTo>
                    <a:pt x="190765" y="46639"/>
                    <a:pt x="171979" y="56429"/>
                    <a:pt x="168275" y="70187"/>
                  </a:cubicBezTo>
                  <a:cubicBezTo>
                    <a:pt x="164571" y="83945"/>
                    <a:pt x="157427" y="110139"/>
                    <a:pt x="157163" y="1178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3376CBA6-BE59-45E0-BF30-11C943C0A272}"/>
                </a:ext>
              </a:extLst>
            </p:cNvPr>
            <p:cNvSpPr/>
            <p:nvPr/>
          </p:nvSpPr>
          <p:spPr>
            <a:xfrm>
              <a:off x="5412546" y="3187700"/>
              <a:ext cx="170692" cy="93997"/>
            </a:xfrm>
            <a:custGeom>
              <a:avLst/>
              <a:gdLst>
                <a:gd name="connsiteX0" fmla="*/ 7179 w 170692"/>
                <a:gd name="connsiteY0" fmla="*/ 0 h 93997"/>
                <a:gd name="connsiteX1" fmla="*/ 7179 w 170692"/>
                <a:gd name="connsiteY1" fmla="*/ 82550 h 93997"/>
                <a:gd name="connsiteX2" fmla="*/ 81792 w 170692"/>
                <a:gd name="connsiteY2" fmla="*/ 87313 h 93997"/>
                <a:gd name="connsiteX3" fmla="*/ 170692 w 170692"/>
                <a:gd name="connsiteY3" fmla="*/ 93663 h 9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692" h="93997">
                  <a:moveTo>
                    <a:pt x="7179" y="0"/>
                  </a:moveTo>
                  <a:cubicBezTo>
                    <a:pt x="961" y="33999"/>
                    <a:pt x="-5256" y="67998"/>
                    <a:pt x="7179" y="82550"/>
                  </a:cubicBezTo>
                  <a:cubicBezTo>
                    <a:pt x="19614" y="97102"/>
                    <a:pt x="81792" y="87313"/>
                    <a:pt x="81792" y="87313"/>
                  </a:cubicBezTo>
                  <a:cubicBezTo>
                    <a:pt x="109044" y="89165"/>
                    <a:pt x="151642" y="95515"/>
                    <a:pt x="170692" y="936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7B040678-03DC-4949-8805-DEE722EAE733}"/>
                </a:ext>
              </a:extLst>
            </p:cNvPr>
            <p:cNvSpPr/>
            <p:nvPr/>
          </p:nvSpPr>
          <p:spPr>
            <a:xfrm>
              <a:off x="5340385" y="2736850"/>
              <a:ext cx="33303" cy="182563"/>
            </a:xfrm>
            <a:custGeom>
              <a:avLst/>
              <a:gdLst>
                <a:gd name="connsiteX0" fmla="*/ 20603 w 33303"/>
                <a:gd name="connsiteY0" fmla="*/ 0 h 182563"/>
                <a:gd name="connsiteX1" fmla="*/ 1553 w 33303"/>
                <a:gd name="connsiteY1" fmla="*/ 60325 h 182563"/>
                <a:gd name="connsiteX2" fmla="*/ 4728 w 33303"/>
                <a:gd name="connsiteY2" fmla="*/ 133350 h 182563"/>
                <a:gd name="connsiteX3" fmla="*/ 33303 w 33303"/>
                <a:gd name="connsiteY3" fmla="*/ 182563 h 182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03" h="182563">
                  <a:moveTo>
                    <a:pt x="20603" y="0"/>
                  </a:moveTo>
                  <a:cubicBezTo>
                    <a:pt x="12401" y="19050"/>
                    <a:pt x="4199" y="38100"/>
                    <a:pt x="1553" y="60325"/>
                  </a:cubicBezTo>
                  <a:cubicBezTo>
                    <a:pt x="-1093" y="82550"/>
                    <a:pt x="-564" y="112977"/>
                    <a:pt x="4728" y="133350"/>
                  </a:cubicBezTo>
                  <a:cubicBezTo>
                    <a:pt x="10020" y="153723"/>
                    <a:pt x="28541" y="177536"/>
                    <a:pt x="33303" y="1825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FEDA5E19-2F75-4916-9759-FD7659419E94}"/>
                </a:ext>
              </a:extLst>
            </p:cNvPr>
            <p:cNvSpPr/>
            <p:nvPr/>
          </p:nvSpPr>
          <p:spPr>
            <a:xfrm>
              <a:off x="5202238" y="2851150"/>
              <a:ext cx="80962" cy="58738"/>
            </a:xfrm>
            <a:custGeom>
              <a:avLst/>
              <a:gdLst>
                <a:gd name="connsiteX0" fmla="*/ 80962 w 80962"/>
                <a:gd name="connsiteY0" fmla="*/ 0 h 58738"/>
                <a:gd name="connsiteX1" fmla="*/ 19050 w 80962"/>
                <a:gd name="connsiteY1" fmla="*/ 19050 h 58738"/>
                <a:gd name="connsiteX2" fmla="*/ 0 w 80962"/>
                <a:gd name="connsiteY2" fmla="*/ 58738 h 58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" h="58738">
                  <a:moveTo>
                    <a:pt x="80962" y="0"/>
                  </a:moveTo>
                  <a:cubicBezTo>
                    <a:pt x="56753" y="4630"/>
                    <a:pt x="32544" y="9260"/>
                    <a:pt x="19050" y="19050"/>
                  </a:cubicBezTo>
                  <a:cubicBezTo>
                    <a:pt x="5556" y="28840"/>
                    <a:pt x="2778" y="43789"/>
                    <a:pt x="0" y="587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A4510C13-5505-4867-AC18-9D55E6F5E0D0}"/>
                </a:ext>
              </a:extLst>
            </p:cNvPr>
            <p:cNvSpPr/>
            <p:nvPr/>
          </p:nvSpPr>
          <p:spPr>
            <a:xfrm>
              <a:off x="5075238" y="2725738"/>
              <a:ext cx="109537" cy="144595"/>
            </a:xfrm>
            <a:custGeom>
              <a:avLst/>
              <a:gdLst>
                <a:gd name="connsiteX0" fmla="*/ 109537 w 109537"/>
                <a:gd name="connsiteY0" fmla="*/ 0 h 144595"/>
                <a:gd name="connsiteX1" fmla="*/ 98425 w 109537"/>
                <a:gd name="connsiteY1" fmla="*/ 53975 h 144595"/>
                <a:gd name="connsiteX2" fmla="*/ 80962 w 109537"/>
                <a:gd name="connsiteY2" fmla="*/ 93662 h 144595"/>
                <a:gd name="connsiteX3" fmla="*/ 36512 w 109537"/>
                <a:gd name="connsiteY3" fmla="*/ 128587 h 144595"/>
                <a:gd name="connsiteX4" fmla="*/ 0 w 109537"/>
                <a:gd name="connsiteY4" fmla="*/ 144462 h 14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37" h="144595">
                  <a:moveTo>
                    <a:pt x="109537" y="0"/>
                  </a:moveTo>
                  <a:cubicBezTo>
                    <a:pt x="106362" y="19182"/>
                    <a:pt x="103187" y="38365"/>
                    <a:pt x="98425" y="53975"/>
                  </a:cubicBezTo>
                  <a:cubicBezTo>
                    <a:pt x="93663" y="69585"/>
                    <a:pt x="91281" y="81227"/>
                    <a:pt x="80962" y="93662"/>
                  </a:cubicBezTo>
                  <a:cubicBezTo>
                    <a:pt x="70643" y="106097"/>
                    <a:pt x="50006" y="120120"/>
                    <a:pt x="36512" y="128587"/>
                  </a:cubicBezTo>
                  <a:cubicBezTo>
                    <a:pt x="23018" y="137054"/>
                    <a:pt x="5292" y="145785"/>
                    <a:pt x="0" y="1444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82A37934-C81F-4616-8C61-B1BC3C649ECF}"/>
                </a:ext>
              </a:extLst>
            </p:cNvPr>
            <p:cNvSpPr/>
            <p:nvPr/>
          </p:nvSpPr>
          <p:spPr>
            <a:xfrm>
              <a:off x="4878388" y="2706688"/>
              <a:ext cx="47625" cy="92075"/>
            </a:xfrm>
            <a:custGeom>
              <a:avLst/>
              <a:gdLst>
                <a:gd name="connsiteX0" fmla="*/ 47625 w 47625"/>
                <a:gd name="connsiteY0" fmla="*/ 0 h 92075"/>
                <a:gd name="connsiteX1" fmla="*/ 20637 w 47625"/>
                <a:gd name="connsiteY1" fmla="*/ 79375 h 92075"/>
                <a:gd name="connsiteX2" fmla="*/ 0 w 47625"/>
                <a:gd name="connsiteY2" fmla="*/ 92075 h 9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5" h="92075">
                  <a:moveTo>
                    <a:pt x="47625" y="0"/>
                  </a:moveTo>
                  <a:cubicBezTo>
                    <a:pt x="38099" y="32014"/>
                    <a:pt x="28574" y="64029"/>
                    <a:pt x="20637" y="79375"/>
                  </a:cubicBezTo>
                  <a:cubicBezTo>
                    <a:pt x="12700" y="94721"/>
                    <a:pt x="2117" y="87577"/>
                    <a:pt x="0" y="920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534D3055-9B40-483E-85A6-0FE27B0A1979}"/>
                </a:ext>
              </a:extLst>
            </p:cNvPr>
            <p:cNvSpPr/>
            <p:nvPr/>
          </p:nvSpPr>
          <p:spPr>
            <a:xfrm>
              <a:off x="5719763" y="2825750"/>
              <a:ext cx="271462" cy="392113"/>
            </a:xfrm>
            <a:custGeom>
              <a:avLst/>
              <a:gdLst>
                <a:gd name="connsiteX0" fmla="*/ 0 w 271462"/>
                <a:gd name="connsiteY0" fmla="*/ 0 h 392113"/>
                <a:gd name="connsiteX1" fmla="*/ 179387 w 271462"/>
                <a:gd name="connsiteY1" fmla="*/ 87313 h 392113"/>
                <a:gd name="connsiteX2" fmla="*/ 271462 w 271462"/>
                <a:gd name="connsiteY2" fmla="*/ 392113 h 39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462" h="392113">
                  <a:moveTo>
                    <a:pt x="0" y="0"/>
                  </a:moveTo>
                  <a:cubicBezTo>
                    <a:pt x="67071" y="10980"/>
                    <a:pt x="134143" y="21961"/>
                    <a:pt x="179387" y="87313"/>
                  </a:cubicBezTo>
                  <a:cubicBezTo>
                    <a:pt x="224631" y="152665"/>
                    <a:pt x="257175" y="340255"/>
                    <a:pt x="271462" y="3921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D23C7B39-FBEA-41B5-8A3B-F88DBD481704}"/>
                </a:ext>
              </a:extLst>
            </p:cNvPr>
            <p:cNvSpPr/>
            <p:nvPr/>
          </p:nvSpPr>
          <p:spPr>
            <a:xfrm>
              <a:off x="5910263" y="2936875"/>
              <a:ext cx="317500" cy="330200"/>
            </a:xfrm>
            <a:custGeom>
              <a:avLst/>
              <a:gdLst>
                <a:gd name="connsiteX0" fmla="*/ 0 w 317500"/>
                <a:gd name="connsiteY0" fmla="*/ 0 h 330200"/>
                <a:gd name="connsiteX1" fmla="*/ 163512 w 317500"/>
                <a:gd name="connsiteY1" fmla="*/ 49213 h 330200"/>
                <a:gd name="connsiteX2" fmla="*/ 215900 w 317500"/>
                <a:gd name="connsiteY2" fmla="*/ 90488 h 330200"/>
                <a:gd name="connsiteX3" fmla="*/ 266700 w 317500"/>
                <a:gd name="connsiteY3" fmla="*/ 179388 h 330200"/>
                <a:gd name="connsiteX4" fmla="*/ 317500 w 317500"/>
                <a:gd name="connsiteY4" fmla="*/ 3302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500" h="330200">
                  <a:moveTo>
                    <a:pt x="0" y="0"/>
                  </a:moveTo>
                  <a:cubicBezTo>
                    <a:pt x="63764" y="17066"/>
                    <a:pt x="127529" y="34132"/>
                    <a:pt x="163512" y="49213"/>
                  </a:cubicBezTo>
                  <a:cubicBezTo>
                    <a:pt x="199495" y="64294"/>
                    <a:pt x="198702" y="68792"/>
                    <a:pt x="215900" y="90488"/>
                  </a:cubicBezTo>
                  <a:cubicBezTo>
                    <a:pt x="233098" y="112184"/>
                    <a:pt x="249767" y="139436"/>
                    <a:pt x="266700" y="179388"/>
                  </a:cubicBezTo>
                  <a:cubicBezTo>
                    <a:pt x="283633" y="219340"/>
                    <a:pt x="308769" y="304271"/>
                    <a:pt x="317500" y="3302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BE582D35-A0B0-4C95-B8BA-FB816298AFC6}"/>
                </a:ext>
              </a:extLst>
            </p:cNvPr>
            <p:cNvSpPr/>
            <p:nvPr/>
          </p:nvSpPr>
          <p:spPr>
            <a:xfrm>
              <a:off x="6165850" y="3071813"/>
              <a:ext cx="290513" cy="306387"/>
            </a:xfrm>
            <a:custGeom>
              <a:avLst/>
              <a:gdLst>
                <a:gd name="connsiteX0" fmla="*/ 0 w 290513"/>
                <a:gd name="connsiteY0" fmla="*/ 0 h 306387"/>
                <a:gd name="connsiteX1" fmla="*/ 131763 w 290513"/>
                <a:gd name="connsiteY1" fmla="*/ 38100 h 306387"/>
                <a:gd name="connsiteX2" fmla="*/ 246063 w 290513"/>
                <a:gd name="connsiteY2" fmla="*/ 127000 h 306387"/>
                <a:gd name="connsiteX3" fmla="*/ 290513 w 290513"/>
                <a:gd name="connsiteY3" fmla="*/ 306387 h 306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513" h="306387">
                  <a:moveTo>
                    <a:pt x="0" y="0"/>
                  </a:moveTo>
                  <a:cubicBezTo>
                    <a:pt x="45376" y="8466"/>
                    <a:pt x="90753" y="16933"/>
                    <a:pt x="131763" y="38100"/>
                  </a:cubicBezTo>
                  <a:cubicBezTo>
                    <a:pt x="172774" y="59267"/>
                    <a:pt x="219605" y="82286"/>
                    <a:pt x="246063" y="127000"/>
                  </a:cubicBezTo>
                  <a:cubicBezTo>
                    <a:pt x="272521" y="171714"/>
                    <a:pt x="268024" y="279664"/>
                    <a:pt x="290513" y="3063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D2321270-52DF-4419-AA0D-95051A424EFE}"/>
                </a:ext>
              </a:extLst>
            </p:cNvPr>
            <p:cNvSpPr/>
            <p:nvPr/>
          </p:nvSpPr>
          <p:spPr>
            <a:xfrm>
              <a:off x="6329363" y="3106738"/>
              <a:ext cx="138112" cy="282575"/>
            </a:xfrm>
            <a:custGeom>
              <a:avLst/>
              <a:gdLst>
                <a:gd name="connsiteX0" fmla="*/ 0 w 138112"/>
                <a:gd name="connsiteY0" fmla="*/ 0 h 282575"/>
                <a:gd name="connsiteX1" fmla="*/ 101600 w 138112"/>
                <a:gd name="connsiteY1" fmla="*/ 55562 h 282575"/>
                <a:gd name="connsiteX2" fmla="*/ 134937 w 138112"/>
                <a:gd name="connsiteY2" fmla="*/ 219075 h 282575"/>
                <a:gd name="connsiteX3" fmla="*/ 138112 w 138112"/>
                <a:gd name="connsiteY3" fmla="*/ 28257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112" h="282575">
                  <a:moveTo>
                    <a:pt x="0" y="0"/>
                  </a:moveTo>
                  <a:cubicBezTo>
                    <a:pt x="39555" y="9525"/>
                    <a:pt x="79111" y="19050"/>
                    <a:pt x="101600" y="55562"/>
                  </a:cubicBezTo>
                  <a:cubicBezTo>
                    <a:pt x="124090" y="92075"/>
                    <a:pt x="128852" y="181240"/>
                    <a:pt x="134937" y="219075"/>
                  </a:cubicBezTo>
                  <a:cubicBezTo>
                    <a:pt x="141022" y="256911"/>
                    <a:pt x="133085" y="269081"/>
                    <a:pt x="138112" y="2825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5CD540D4-18DC-46FD-A4AC-210C13D9D899}"/>
                </a:ext>
              </a:extLst>
            </p:cNvPr>
            <p:cNvSpPr/>
            <p:nvPr/>
          </p:nvSpPr>
          <p:spPr>
            <a:xfrm>
              <a:off x="6335713" y="3105150"/>
              <a:ext cx="284162" cy="333375"/>
            </a:xfrm>
            <a:custGeom>
              <a:avLst/>
              <a:gdLst>
                <a:gd name="connsiteX0" fmla="*/ 0 w 284162"/>
                <a:gd name="connsiteY0" fmla="*/ 0 h 333375"/>
                <a:gd name="connsiteX1" fmla="*/ 190500 w 284162"/>
                <a:gd name="connsiteY1" fmla="*/ 74613 h 333375"/>
                <a:gd name="connsiteX2" fmla="*/ 258762 w 284162"/>
                <a:gd name="connsiteY2" fmla="*/ 217488 h 333375"/>
                <a:gd name="connsiteX3" fmla="*/ 284162 w 284162"/>
                <a:gd name="connsiteY3" fmla="*/ 333375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4162" h="333375">
                  <a:moveTo>
                    <a:pt x="0" y="0"/>
                  </a:moveTo>
                  <a:cubicBezTo>
                    <a:pt x="73686" y="19182"/>
                    <a:pt x="147373" y="38365"/>
                    <a:pt x="190500" y="74613"/>
                  </a:cubicBezTo>
                  <a:cubicBezTo>
                    <a:pt x="233627" y="110861"/>
                    <a:pt x="243152" y="174361"/>
                    <a:pt x="258762" y="217488"/>
                  </a:cubicBezTo>
                  <a:cubicBezTo>
                    <a:pt x="274372" y="260615"/>
                    <a:pt x="282310" y="315383"/>
                    <a:pt x="284162" y="3333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76123264-7CCE-4310-944B-876025F1DE85}"/>
                </a:ext>
              </a:extLst>
            </p:cNvPr>
            <p:cNvSpPr/>
            <p:nvPr/>
          </p:nvSpPr>
          <p:spPr>
            <a:xfrm>
              <a:off x="6557963" y="3197225"/>
              <a:ext cx="179387" cy="285750"/>
            </a:xfrm>
            <a:custGeom>
              <a:avLst/>
              <a:gdLst>
                <a:gd name="connsiteX0" fmla="*/ 0 w 179387"/>
                <a:gd name="connsiteY0" fmla="*/ 0 h 285750"/>
                <a:gd name="connsiteX1" fmla="*/ 79375 w 179387"/>
                <a:gd name="connsiteY1" fmla="*/ 88900 h 285750"/>
                <a:gd name="connsiteX2" fmla="*/ 149225 w 179387"/>
                <a:gd name="connsiteY2" fmla="*/ 207963 h 285750"/>
                <a:gd name="connsiteX3" fmla="*/ 179387 w 179387"/>
                <a:gd name="connsiteY3" fmla="*/ 28575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387" h="285750">
                  <a:moveTo>
                    <a:pt x="0" y="0"/>
                  </a:moveTo>
                  <a:cubicBezTo>
                    <a:pt x="27252" y="27120"/>
                    <a:pt x="54504" y="54240"/>
                    <a:pt x="79375" y="88900"/>
                  </a:cubicBezTo>
                  <a:cubicBezTo>
                    <a:pt x="104246" y="123560"/>
                    <a:pt x="132556" y="175155"/>
                    <a:pt x="149225" y="207963"/>
                  </a:cubicBezTo>
                  <a:cubicBezTo>
                    <a:pt x="165894" y="240771"/>
                    <a:pt x="172640" y="263260"/>
                    <a:pt x="179387" y="2857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6955D0A8-ADFF-4B62-AC69-2A6EDCCCB4B3}"/>
                </a:ext>
              </a:extLst>
            </p:cNvPr>
            <p:cNvSpPr/>
            <p:nvPr/>
          </p:nvSpPr>
          <p:spPr>
            <a:xfrm>
              <a:off x="6570663" y="3194050"/>
              <a:ext cx="276225" cy="328613"/>
            </a:xfrm>
            <a:custGeom>
              <a:avLst/>
              <a:gdLst>
                <a:gd name="connsiteX0" fmla="*/ 0 w 276225"/>
                <a:gd name="connsiteY0" fmla="*/ 0 h 328613"/>
                <a:gd name="connsiteX1" fmla="*/ 112712 w 276225"/>
                <a:gd name="connsiteY1" fmla="*/ 58738 h 328613"/>
                <a:gd name="connsiteX2" fmla="*/ 222250 w 276225"/>
                <a:gd name="connsiteY2" fmla="*/ 206375 h 328613"/>
                <a:gd name="connsiteX3" fmla="*/ 276225 w 276225"/>
                <a:gd name="connsiteY3" fmla="*/ 328613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328613">
                  <a:moveTo>
                    <a:pt x="0" y="0"/>
                  </a:moveTo>
                  <a:cubicBezTo>
                    <a:pt x="37835" y="12171"/>
                    <a:pt x="75670" y="24342"/>
                    <a:pt x="112712" y="58738"/>
                  </a:cubicBezTo>
                  <a:cubicBezTo>
                    <a:pt x="149754" y="93134"/>
                    <a:pt x="194998" y="161396"/>
                    <a:pt x="222250" y="206375"/>
                  </a:cubicBezTo>
                  <a:cubicBezTo>
                    <a:pt x="249502" y="251354"/>
                    <a:pt x="262863" y="289983"/>
                    <a:pt x="276225" y="3286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49DE5CD6-6987-43E5-B9F3-ED1671D917F7}"/>
                </a:ext>
              </a:extLst>
            </p:cNvPr>
            <p:cNvSpPr/>
            <p:nvPr/>
          </p:nvSpPr>
          <p:spPr>
            <a:xfrm>
              <a:off x="6865938" y="3351213"/>
              <a:ext cx="149225" cy="236537"/>
            </a:xfrm>
            <a:custGeom>
              <a:avLst/>
              <a:gdLst>
                <a:gd name="connsiteX0" fmla="*/ 0 w 149225"/>
                <a:gd name="connsiteY0" fmla="*/ 0 h 236537"/>
                <a:gd name="connsiteX1" fmla="*/ 93662 w 149225"/>
                <a:gd name="connsiteY1" fmla="*/ 119062 h 236537"/>
                <a:gd name="connsiteX2" fmla="*/ 149225 w 149225"/>
                <a:gd name="connsiteY2" fmla="*/ 236537 h 236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225" h="236537">
                  <a:moveTo>
                    <a:pt x="0" y="0"/>
                  </a:moveTo>
                  <a:cubicBezTo>
                    <a:pt x="34395" y="39819"/>
                    <a:pt x="68791" y="79639"/>
                    <a:pt x="93662" y="119062"/>
                  </a:cubicBezTo>
                  <a:cubicBezTo>
                    <a:pt x="118533" y="158485"/>
                    <a:pt x="133879" y="197511"/>
                    <a:pt x="149225" y="2365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DCC284D5-3FC7-4621-8094-DA7D5E6ED678}"/>
                </a:ext>
              </a:extLst>
            </p:cNvPr>
            <p:cNvSpPr/>
            <p:nvPr/>
          </p:nvSpPr>
          <p:spPr>
            <a:xfrm>
              <a:off x="5717117" y="3124200"/>
              <a:ext cx="2053166" cy="728133"/>
            </a:xfrm>
            <a:custGeom>
              <a:avLst/>
              <a:gdLst>
                <a:gd name="connsiteX0" fmla="*/ 0 w 2053166"/>
                <a:gd name="connsiteY0" fmla="*/ 0 h 728133"/>
                <a:gd name="connsiteX1" fmla="*/ 2053166 w 2053166"/>
                <a:gd name="connsiteY1" fmla="*/ 728133 h 728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53166" h="728133">
                  <a:moveTo>
                    <a:pt x="0" y="0"/>
                  </a:moveTo>
                  <a:lnTo>
                    <a:pt x="2053166" y="728133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71A3E1B4-23B4-4A4E-9C70-4C8B7E84EEB8}"/>
                </a:ext>
              </a:extLst>
            </p:cNvPr>
            <p:cNvSpPr/>
            <p:nvPr/>
          </p:nvSpPr>
          <p:spPr>
            <a:xfrm>
              <a:off x="5477933" y="3469217"/>
              <a:ext cx="2233084" cy="603250"/>
            </a:xfrm>
            <a:custGeom>
              <a:avLst/>
              <a:gdLst>
                <a:gd name="connsiteX0" fmla="*/ 0 w 2233084"/>
                <a:gd name="connsiteY0" fmla="*/ 0 h 603250"/>
                <a:gd name="connsiteX1" fmla="*/ 2233084 w 2233084"/>
                <a:gd name="connsiteY1" fmla="*/ 603250 h 60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33084" h="603250">
                  <a:moveTo>
                    <a:pt x="0" y="0"/>
                  </a:moveTo>
                  <a:lnTo>
                    <a:pt x="2233084" y="60325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88A6AB47-2EE2-445B-B1A8-CD3A9EB3286A}"/>
                </a:ext>
              </a:extLst>
            </p:cNvPr>
            <p:cNvSpPr/>
            <p:nvPr/>
          </p:nvSpPr>
          <p:spPr>
            <a:xfrm>
              <a:off x="7393517" y="3367617"/>
              <a:ext cx="81470" cy="340783"/>
            </a:xfrm>
            <a:custGeom>
              <a:avLst/>
              <a:gdLst>
                <a:gd name="connsiteX0" fmla="*/ 69850 w 81470"/>
                <a:gd name="connsiteY0" fmla="*/ 0 h 340783"/>
                <a:gd name="connsiteX1" fmla="*/ 80433 w 81470"/>
                <a:gd name="connsiteY1" fmla="*/ 129116 h 340783"/>
                <a:gd name="connsiteX2" fmla="*/ 71966 w 81470"/>
                <a:gd name="connsiteY2" fmla="*/ 198966 h 340783"/>
                <a:gd name="connsiteX3" fmla="*/ 0 w 81470"/>
                <a:gd name="connsiteY3" fmla="*/ 340783 h 34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470" h="340783">
                  <a:moveTo>
                    <a:pt x="69850" y="0"/>
                  </a:moveTo>
                  <a:cubicBezTo>
                    <a:pt x="74965" y="47977"/>
                    <a:pt x="80080" y="95955"/>
                    <a:pt x="80433" y="129116"/>
                  </a:cubicBezTo>
                  <a:cubicBezTo>
                    <a:pt x="80786" y="162277"/>
                    <a:pt x="85371" y="163688"/>
                    <a:pt x="71966" y="198966"/>
                  </a:cubicBezTo>
                  <a:cubicBezTo>
                    <a:pt x="58561" y="234244"/>
                    <a:pt x="12700" y="322438"/>
                    <a:pt x="0" y="34078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7BB2E726-90D6-4D72-B5C2-1AF2D67C3078}"/>
                </a:ext>
              </a:extLst>
            </p:cNvPr>
            <p:cNvSpPr/>
            <p:nvPr/>
          </p:nvSpPr>
          <p:spPr>
            <a:xfrm>
              <a:off x="7562850" y="3299883"/>
              <a:ext cx="279133" cy="448734"/>
            </a:xfrm>
            <a:custGeom>
              <a:avLst/>
              <a:gdLst>
                <a:gd name="connsiteX0" fmla="*/ 0 w 279133"/>
                <a:gd name="connsiteY0" fmla="*/ 0 h 448734"/>
                <a:gd name="connsiteX1" fmla="*/ 74083 w 279133"/>
                <a:gd name="connsiteY1" fmla="*/ 57150 h 448734"/>
                <a:gd name="connsiteX2" fmla="*/ 256117 w 279133"/>
                <a:gd name="connsiteY2" fmla="*/ 46567 h 448734"/>
                <a:gd name="connsiteX3" fmla="*/ 275167 w 279133"/>
                <a:gd name="connsiteY3" fmla="*/ 156634 h 448734"/>
                <a:gd name="connsiteX4" fmla="*/ 275167 w 279133"/>
                <a:gd name="connsiteY4" fmla="*/ 306917 h 448734"/>
                <a:gd name="connsiteX5" fmla="*/ 232833 w 279133"/>
                <a:gd name="connsiteY5" fmla="*/ 416984 h 448734"/>
                <a:gd name="connsiteX6" fmla="*/ 198967 w 279133"/>
                <a:gd name="connsiteY6" fmla="*/ 448734 h 44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133" h="448734">
                  <a:moveTo>
                    <a:pt x="0" y="0"/>
                  </a:moveTo>
                  <a:cubicBezTo>
                    <a:pt x="15698" y="24694"/>
                    <a:pt x="31397" y="49389"/>
                    <a:pt x="74083" y="57150"/>
                  </a:cubicBezTo>
                  <a:cubicBezTo>
                    <a:pt x="116769" y="64911"/>
                    <a:pt x="222603" y="29986"/>
                    <a:pt x="256117" y="46567"/>
                  </a:cubicBezTo>
                  <a:cubicBezTo>
                    <a:pt x="289631" y="63148"/>
                    <a:pt x="271992" y="113242"/>
                    <a:pt x="275167" y="156634"/>
                  </a:cubicBezTo>
                  <a:cubicBezTo>
                    <a:pt x="278342" y="200026"/>
                    <a:pt x="282223" y="263525"/>
                    <a:pt x="275167" y="306917"/>
                  </a:cubicBezTo>
                  <a:cubicBezTo>
                    <a:pt x="268111" y="350309"/>
                    <a:pt x="245533" y="393348"/>
                    <a:pt x="232833" y="416984"/>
                  </a:cubicBezTo>
                  <a:cubicBezTo>
                    <a:pt x="220133" y="440620"/>
                    <a:pt x="209550" y="444677"/>
                    <a:pt x="198967" y="448734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FBDA2A3E-0819-4C03-B48D-33D69EC6BD90}"/>
                </a:ext>
              </a:extLst>
            </p:cNvPr>
            <p:cNvSpPr/>
            <p:nvPr/>
          </p:nvSpPr>
          <p:spPr>
            <a:xfrm>
              <a:off x="7594600" y="2618317"/>
              <a:ext cx="218017" cy="643466"/>
            </a:xfrm>
            <a:custGeom>
              <a:avLst/>
              <a:gdLst>
                <a:gd name="connsiteX0" fmla="*/ 218017 w 218017"/>
                <a:gd name="connsiteY0" fmla="*/ 0 h 643466"/>
                <a:gd name="connsiteX1" fmla="*/ 175683 w 218017"/>
                <a:gd name="connsiteY1" fmla="*/ 162983 h 643466"/>
                <a:gd name="connsiteX2" fmla="*/ 97367 w 218017"/>
                <a:gd name="connsiteY2" fmla="*/ 469900 h 643466"/>
                <a:gd name="connsiteX3" fmla="*/ 0 w 218017"/>
                <a:gd name="connsiteY3" fmla="*/ 643466 h 64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17" h="643466">
                  <a:moveTo>
                    <a:pt x="218017" y="0"/>
                  </a:moveTo>
                  <a:cubicBezTo>
                    <a:pt x="206904" y="42333"/>
                    <a:pt x="195791" y="84666"/>
                    <a:pt x="175683" y="162983"/>
                  </a:cubicBezTo>
                  <a:cubicBezTo>
                    <a:pt x="155575" y="241300"/>
                    <a:pt x="126648" y="389819"/>
                    <a:pt x="97367" y="469900"/>
                  </a:cubicBezTo>
                  <a:cubicBezTo>
                    <a:pt x="68086" y="549981"/>
                    <a:pt x="17639" y="615597"/>
                    <a:pt x="0" y="64346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F8EE0263-317C-42E7-8C1E-B55839794542}"/>
                </a:ext>
              </a:extLst>
            </p:cNvPr>
            <p:cNvSpPr/>
            <p:nvPr/>
          </p:nvSpPr>
          <p:spPr>
            <a:xfrm>
              <a:off x="6551083" y="2743200"/>
              <a:ext cx="169334" cy="501650"/>
            </a:xfrm>
            <a:custGeom>
              <a:avLst/>
              <a:gdLst>
                <a:gd name="connsiteX0" fmla="*/ 0 w 169334"/>
                <a:gd name="connsiteY0" fmla="*/ 0 h 501650"/>
                <a:gd name="connsiteX1" fmla="*/ 44450 w 169334"/>
                <a:gd name="connsiteY1" fmla="*/ 186267 h 501650"/>
                <a:gd name="connsiteX2" fmla="*/ 122767 w 169334"/>
                <a:gd name="connsiteY2" fmla="*/ 429683 h 501650"/>
                <a:gd name="connsiteX3" fmla="*/ 169334 w 169334"/>
                <a:gd name="connsiteY3" fmla="*/ 501650 h 50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334" h="501650">
                  <a:moveTo>
                    <a:pt x="0" y="0"/>
                  </a:moveTo>
                  <a:cubicBezTo>
                    <a:pt x="11994" y="57326"/>
                    <a:pt x="23989" y="114653"/>
                    <a:pt x="44450" y="186267"/>
                  </a:cubicBezTo>
                  <a:cubicBezTo>
                    <a:pt x="64911" y="257881"/>
                    <a:pt x="101953" y="377119"/>
                    <a:pt x="122767" y="429683"/>
                  </a:cubicBezTo>
                  <a:cubicBezTo>
                    <a:pt x="143581" y="482247"/>
                    <a:pt x="159104" y="488244"/>
                    <a:pt x="169334" y="5016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90B867B5-A910-4581-9242-B173FFE32637}"/>
                </a:ext>
              </a:extLst>
            </p:cNvPr>
            <p:cNvSpPr/>
            <p:nvPr/>
          </p:nvSpPr>
          <p:spPr>
            <a:xfrm>
              <a:off x="7203017" y="3266017"/>
              <a:ext cx="393700" cy="177800"/>
            </a:xfrm>
            <a:custGeom>
              <a:avLst/>
              <a:gdLst>
                <a:gd name="connsiteX0" fmla="*/ 393700 w 393700"/>
                <a:gd name="connsiteY0" fmla="*/ 0 h 177800"/>
                <a:gd name="connsiteX1" fmla="*/ 218016 w 393700"/>
                <a:gd name="connsiteY1" fmla="*/ 97366 h 177800"/>
                <a:gd name="connsiteX2" fmla="*/ 0 w 393700"/>
                <a:gd name="connsiteY2" fmla="*/ 17780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3700" h="177800">
                  <a:moveTo>
                    <a:pt x="393700" y="0"/>
                  </a:moveTo>
                  <a:cubicBezTo>
                    <a:pt x="338666" y="33866"/>
                    <a:pt x="283633" y="67733"/>
                    <a:pt x="218016" y="97366"/>
                  </a:cubicBezTo>
                  <a:cubicBezTo>
                    <a:pt x="152399" y="126999"/>
                    <a:pt x="76199" y="152399"/>
                    <a:pt x="0" y="1778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CDA9EAFE-8A49-4FE2-979A-98C1F2854638}"/>
                </a:ext>
              </a:extLst>
            </p:cNvPr>
            <p:cNvSpPr/>
            <p:nvPr/>
          </p:nvSpPr>
          <p:spPr>
            <a:xfrm>
              <a:off x="6716183" y="3242733"/>
              <a:ext cx="501391" cy="219264"/>
            </a:xfrm>
            <a:custGeom>
              <a:avLst/>
              <a:gdLst>
                <a:gd name="connsiteX0" fmla="*/ 0 w 501391"/>
                <a:gd name="connsiteY0" fmla="*/ 0 h 219264"/>
                <a:gd name="connsiteX1" fmla="*/ 127000 w 501391"/>
                <a:gd name="connsiteY1" fmla="*/ 88900 h 219264"/>
                <a:gd name="connsiteX2" fmla="*/ 461434 w 501391"/>
                <a:gd name="connsiteY2" fmla="*/ 209550 h 219264"/>
                <a:gd name="connsiteX3" fmla="*/ 482600 w 501391"/>
                <a:gd name="connsiteY3" fmla="*/ 203200 h 21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1391" h="219264">
                  <a:moveTo>
                    <a:pt x="0" y="0"/>
                  </a:moveTo>
                  <a:cubicBezTo>
                    <a:pt x="25047" y="26987"/>
                    <a:pt x="50094" y="53975"/>
                    <a:pt x="127000" y="88900"/>
                  </a:cubicBezTo>
                  <a:cubicBezTo>
                    <a:pt x="203906" y="123825"/>
                    <a:pt x="402167" y="190500"/>
                    <a:pt x="461434" y="209550"/>
                  </a:cubicBezTo>
                  <a:cubicBezTo>
                    <a:pt x="520701" y="228600"/>
                    <a:pt x="501650" y="215900"/>
                    <a:pt x="482600" y="2032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1A5E6B66-F526-4C3A-9ADA-877941ABC471}"/>
                </a:ext>
              </a:extLst>
            </p:cNvPr>
            <p:cNvSpPr/>
            <p:nvPr/>
          </p:nvSpPr>
          <p:spPr>
            <a:xfrm>
              <a:off x="6995583" y="3168650"/>
              <a:ext cx="370833" cy="112223"/>
            </a:xfrm>
            <a:custGeom>
              <a:avLst/>
              <a:gdLst>
                <a:gd name="connsiteX0" fmla="*/ 0 w 370833"/>
                <a:gd name="connsiteY0" fmla="*/ 50800 h 112223"/>
                <a:gd name="connsiteX1" fmla="*/ 74084 w 370833"/>
                <a:gd name="connsiteY1" fmla="*/ 112183 h 112223"/>
                <a:gd name="connsiteX2" fmla="*/ 328084 w 370833"/>
                <a:gd name="connsiteY2" fmla="*/ 59267 h 112223"/>
                <a:gd name="connsiteX3" fmla="*/ 368300 w 370833"/>
                <a:gd name="connsiteY3" fmla="*/ 0 h 112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833" h="112223">
                  <a:moveTo>
                    <a:pt x="0" y="50800"/>
                  </a:moveTo>
                  <a:cubicBezTo>
                    <a:pt x="9701" y="80786"/>
                    <a:pt x="19403" y="110772"/>
                    <a:pt x="74084" y="112183"/>
                  </a:cubicBezTo>
                  <a:cubicBezTo>
                    <a:pt x="128765" y="113594"/>
                    <a:pt x="279048" y="77964"/>
                    <a:pt x="328084" y="59267"/>
                  </a:cubicBezTo>
                  <a:cubicBezTo>
                    <a:pt x="377120" y="40570"/>
                    <a:pt x="372710" y="20285"/>
                    <a:pt x="368300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240D4556-1BD2-49B3-9057-21A9AF2EA393}"/>
                </a:ext>
              </a:extLst>
            </p:cNvPr>
            <p:cNvSpPr/>
            <p:nvPr/>
          </p:nvSpPr>
          <p:spPr>
            <a:xfrm>
              <a:off x="7126817" y="3104793"/>
              <a:ext cx="76200" cy="61621"/>
            </a:xfrm>
            <a:custGeom>
              <a:avLst/>
              <a:gdLst>
                <a:gd name="connsiteX0" fmla="*/ 0 w 76200"/>
                <a:gd name="connsiteY0" fmla="*/ 61621 h 61621"/>
                <a:gd name="connsiteX1" fmla="*/ 21166 w 76200"/>
                <a:gd name="connsiteY1" fmla="*/ 10821 h 61621"/>
                <a:gd name="connsiteX2" fmla="*/ 57150 w 76200"/>
                <a:gd name="connsiteY2" fmla="*/ 238 h 61621"/>
                <a:gd name="connsiteX3" fmla="*/ 76200 w 76200"/>
                <a:gd name="connsiteY3" fmla="*/ 4471 h 61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61621">
                  <a:moveTo>
                    <a:pt x="0" y="61621"/>
                  </a:moveTo>
                  <a:cubicBezTo>
                    <a:pt x="5820" y="41336"/>
                    <a:pt x="11641" y="21051"/>
                    <a:pt x="21166" y="10821"/>
                  </a:cubicBezTo>
                  <a:cubicBezTo>
                    <a:pt x="30691" y="590"/>
                    <a:pt x="47978" y="1296"/>
                    <a:pt x="57150" y="238"/>
                  </a:cubicBezTo>
                  <a:cubicBezTo>
                    <a:pt x="66322" y="-820"/>
                    <a:pt x="71261" y="1825"/>
                    <a:pt x="76200" y="4471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69EC13C5-7018-4617-815E-5931F718BFD7}"/>
                </a:ext>
              </a:extLst>
            </p:cNvPr>
            <p:cNvSpPr/>
            <p:nvPr/>
          </p:nvSpPr>
          <p:spPr>
            <a:xfrm>
              <a:off x="6682184" y="2658533"/>
              <a:ext cx="241433" cy="370417"/>
            </a:xfrm>
            <a:custGeom>
              <a:avLst/>
              <a:gdLst>
                <a:gd name="connsiteX0" fmla="*/ 91149 w 241433"/>
                <a:gd name="connsiteY0" fmla="*/ 0 h 370417"/>
                <a:gd name="connsiteX1" fmla="*/ 17066 w 241433"/>
                <a:gd name="connsiteY1" fmla="*/ 48684 h 370417"/>
                <a:gd name="connsiteX2" fmla="*/ 2249 w 241433"/>
                <a:gd name="connsiteY2" fmla="*/ 114300 h 370417"/>
                <a:gd name="connsiteX3" fmla="*/ 6483 w 241433"/>
                <a:gd name="connsiteY3" fmla="*/ 201084 h 370417"/>
                <a:gd name="connsiteX4" fmla="*/ 61516 w 241433"/>
                <a:gd name="connsiteY4" fmla="*/ 334434 h 370417"/>
                <a:gd name="connsiteX5" fmla="*/ 199099 w 241433"/>
                <a:gd name="connsiteY5" fmla="*/ 357717 h 370417"/>
                <a:gd name="connsiteX6" fmla="*/ 241433 w 241433"/>
                <a:gd name="connsiteY6" fmla="*/ 370417 h 370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433" h="370417">
                  <a:moveTo>
                    <a:pt x="91149" y="0"/>
                  </a:moveTo>
                  <a:cubicBezTo>
                    <a:pt x="61516" y="14817"/>
                    <a:pt x="31883" y="29634"/>
                    <a:pt x="17066" y="48684"/>
                  </a:cubicBezTo>
                  <a:cubicBezTo>
                    <a:pt x="2249" y="67734"/>
                    <a:pt x="4013" y="88900"/>
                    <a:pt x="2249" y="114300"/>
                  </a:cubicBezTo>
                  <a:cubicBezTo>
                    <a:pt x="485" y="139700"/>
                    <a:pt x="-3395" y="164395"/>
                    <a:pt x="6483" y="201084"/>
                  </a:cubicBezTo>
                  <a:cubicBezTo>
                    <a:pt x="16361" y="237773"/>
                    <a:pt x="29413" y="308329"/>
                    <a:pt x="61516" y="334434"/>
                  </a:cubicBezTo>
                  <a:cubicBezTo>
                    <a:pt x="93619" y="360540"/>
                    <a:pt x="169113" y="351720"/>
                    <a:pt x="199099" y="357717"/>
                  </a:cubicBezTo>
                  <a:cubicBezTo>
                    <a:pt x="229085" y="363714"/>
                    <a:pt x="235259" y="367065"/>
                    <a:pt x="241433" y="37041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0E4BE0B3-27BF-48F2-A70D-3B404E65D525}"/>
                </a:ext>
              </a:extLst>
            </p:cNvPr>
            <p:cNvSpPr/>
            <p:nvPr/>
          </p:nvSpPr>
          <p:spPr>
            <a:xfrm>
              <a:off x="7397750" y="2690283"/>
              <a:ext cx="273129" cy="326467"/>
            </a:xfrm>
            <a:custGeom>
              <a:avLst/>
              <a:gdLst>
                <a:gd name="connsiteX0" fmla="*/ 207433 w 273129"/>
                <a:gd name="connsiteY0" fmla="*/ 0 h 326467"/>
                <a:gd name="connsiteX1" fmla="*/ 268817 w 273129"/>
                <a:gd name="connsiteY1" fmla="*/ 80434 h 326467"/>
                <a:gd name="connsiteX2" fmla="*/ 260350 w 273129"/>
                <a:gd name="connsiteY2" fmla="*/ 175684 h 326467"/>
                <a:gd name="connsiteX3" fmla="*/ 198967 w 273129"/>
                <a:gd name="connsiteY3" fmla="*/ 315384 h 326467"/>
                <a:gd name="connsiteX4" fmla="*/ 114300 w 273129"/>
                <a:gd name="connsiteY4" fmla="*/ 317500 h 326467"/>
                <a:gd name="connsiteX5" fmla="*/ 0 w 273129"/>
                <a:gd name="connsiteY5" fmla="*/ 321734 h 32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3129" h="326467">
                  <a:moveTo>
                    <a:pt x="207433" y="0"/>
                  </a:moveTo>
                  <a:cubicBezTo>
                    <a:pt x="233715" y="25576"/>
                    <a:pt x="259998" y="51153"/>
                    <a:pt x="268817" y="80434"/>
                  </a:cubicBezTo>
                  <a:cubicBezTo>
                    <a:pt x="277636" y="109715"/>
                    <a:pt x="271992" y="136526"/>
                    <a:pt x="260350" y="175684"/>
                  </a:cubicBezTo>
                  <a:cubicBezTo>
                    <a:pt x="248708" y="214842"/>
                    <a:pt x="223309" y="291748"/>
                    <a:pt x="198967" y="315384"/>
                  </a:cubicBezTo>
                  <a:cubicBezTo>
                    <a:pt x="174625" y="339020"/>
                    <a:pt x="114300" y="317500"/>
                    <a:pt x="114300" y="317500"/>
                  </a:cubicBezTo>
                  <a:cubicBezTo>
                    <a:pt x="81139" y="318558"/>
                    <a:pt x="19403" y="319617"/>
                    <a:pt x="0" y="321734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25A53B50-FB4A-4230-B147-425EA61B0CD2}"/>
                </a:ext>
              </a:extLst>
            </p:cNvPr>
            <p:cNvSpPr/>
            <p:nvPr/>
          </p:nvSpPr>
          <p:spPr>
            <a:xfrm>
              <a:off x="6670675" y="2495077"/>
              <a:ext cx="142875" cy="117948"/>
            </a:xfrm>
            <a:custGeom>
              <a:avLst/>
              <a:gdLst>
                <a:gd name="connsiteX0" fmla="*/ 0 w 142875"/>
                <a:gd name="connsiteY0" fmla="*/ 117948 h 117948"/>
                <a:gd name="connsiteX1" fmla="*/ 44450 w 142875"/>
                <a:gd name="connsiteY1" fmla="*/ 57623 h 117948"/>
                <a:gd name="connsiteX2" fmla="*/ 90488 w 142875"/>
                <a:gd name="connsiteY2" fmla="*/ 5236 h 117948"/>
                <a:gd name="connsiteX3" fmla="*/ 109538 w 142875"/>
                <a:gd name="connsiteY3" fmla="*/ 3648 h 117948"/>
                <a:gd name="connsiteX4" fmla="*/ 142875 w 142875"/>
                <a:gd name="connsiteY4" fmla="*/ 21111 h 11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75" h="117948">
                  <a:moveTo>
                    <a:pt x="0" y="117948"/>
                  </a:moveTo>
                  <a:cubicBezTo>
                    <a:pt x="14684" y="97178"/>
                    <a:pt x="29369" y="76408"/>
                    <a:pt x="44450" y="57623"/>
                  </a:cubicBezTo>
                  <a:cubicBezTo>
                    <a:pt x="59531" y="38838"/>
                    <a:pt x="79640" y="14232"/>
                    <a:pt x="90488" y="5236"/>
                  </a:cubicBezTo>
                  <a:cubicBezTo>
                    <a:pt x="101336" y="-3760"/>
                    <a:pt x="100807" y="1002"/>
                    <a:pt x="109538" y="3648"/>
                  </a:cubicBezTo>
                  <a:cubicBezTo>
                    <a:pt x="118269" y="6294"/>
                    <a:pt x="130572" y="13702"/>
                    <a:pt x="142875" y="21111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C0B7D653-5676-446C-9CD9-687CED3ED742}"/>
                </a:ext>
              </a:extLst>
            </p:cNvPr>
            <p:cNvSpPr/>
            <p:nvPr/>
          </p:nvSpPr>
          <p:spPr>
            <a:xfrm>
              <a:off x="6673850" y="2608937"/>
              <a:ext cx="444500" cy="275551"/>
            </a:xfrm>
            <a:custGeom>
              <a:avLst/>
              <a:gdLst>
                <a:gd name="connsiteX0" fmla="*/ 0 w 444500"/>
                <a:gd name="connsiteY0" fmla="*/ 12026 h 275551"/>
                <a:gd name="connsiteX1" fmla="*/ 84138 w 444500"/>
                <a:gd name="connsiteY1" fmla="*/ 5676 h 275551"/>
                <a:gd name="connsiteX2" fmla="*/ 217488 w 444500"/>
                <a:gd name="connsiteY2" fmla="*/ 83463 h 275551"/>
                <a:gd name="connsiteX3" fmla="*/ 323850 w 444500"/>
                <a:gd name="connsiteY3" fmla="*/ 172363 h 275551"/>
                <a:gd name="connsiteX4" fmla="*/ 444500 w 444500"/>
                <a:gd name="connsiteY4" fmla="*/ 275551 h 275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500" h="275551">
                  <a:moveTo>
                    <a:pt x="0" y="12026"/>
                  </a:moveTo>
                  <a:cubicBezTo>
                    <a:pt x="23945" y="2898"/>
                    <a:pt x="47890" y="-6230"/>
                    <a:pt x="84138" y="5676"/>
                  </a:cubicBezTo>
                  <a:cubicBezTo>
                    <a:pt x="120386" y="17582"/>
                    <a:pt x="177536" y="55682"/>
                    <a:pt x="217488" y="83463"/>
                  </a:cubicBezTo>
                  <a:cubicBezTo>
                    <a:pt x="257440" y="111244"/>
                    <a:pt x="323850" y="172363"/>
                    <a:pt x="323850" y="172363"/>
                  </a:cubicBezTo>
                  <a:cubicBezTo>
                    <a:pt x="361685" y="204378"/>
                    <a:pt x="426244" y="258353"/>
                    <a:pt x="444500" y="275551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120BBABF-C020-4CAA-BF14-27D62A627179}"/>
                </a:ext>
              </a:extLst>
            </p:cNvPr>
            <p:cNvSpPr/>
            <p:nvPr/>
          </p:nvSpPr>
          <p:spPr>
            <a:xfrm>
              <a:off x="7237413" y="2540000"/>
              <a:ext cx="411162" cy="336550"/>
            </a:xfrm>
            <a:custGeom>
              <a:avLst/>
              <a:gdLst>
                <a:gd name="connsiteX0" fmla="*/ 0 w 411162"/>
                <a:gd name="connsiteY0" fmla="*/ 336550 h 336550"/>
                <a:gd name="connsiteX1" fmla="*/ 46037 w 411162"/>
                <a:gd name="connsiteY1" fmla="*/ 269875 h 336550"/>
                <a:gd name="connsiteX2" fmla="*/ 249237 w 411162"/>
                <a:gd name="connsiteY2" fmla="*/ 111125 h 336550"/>
                <a:gd name="connsiteX3" fmla="*/ 411162 w 411162"/>
                <a:gd name="connsiteY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1162" h="336550">
                  <a:moveTo>
                    <a:pt x="0" y="336550"/>
                  </a:moveTo>
                  <a:cubicBezTo>
                    <a:pt x="2249" y="321998"/>
                    <a:pt x="4498" y="307446"/>
                    <a:pt x="46037" y="269875"/>
                  </a:cubicBezTo>
                  <a:cubicBezTo>
                    <a:pt x="87577" y="232304"/>
                    <a:pt x="188383" y="156104"/>
                    <a:pt x="249237" y="111125"/>
                  </a:cubicBezTo>
                  <a:cubicBezTo>
                    <a:pt x="310091" y="66146"/>
                    <a:pt x="360626" y="33073"/>
                    <a:pt x="411162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C6912C57-6B2E-43A8-B495-09BD6481085C}"/>
                </a:ext>
              </a:extLst>
            </p:cNvPr>
            <p:cNvSpPr/>
            <p:nvPr/>
          </p:nvSpPr>
          <p:spPr>
            <a:xfrm>
              <a:off x="7654925" y="2543175"/>
              <a:ext cx="57150" cy="111125"/>
            </a:xfrm>
            <a:custGeom>
              <a:avLst/>
              <a:gdLst>
                <a:gd name="connsiteX0" fmla="*/ 0 w 57150"/>
                <a:gd name="connsiteY0" fmla="*/ 0 h 111125"/>
                <a:gd name="connsiteX1" fmla="*/ 57150 w 57150"/>
                <a:gd name="connsiteY1" fmla="*/ 111125 h 11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150" h="111125">
                  <a:moveTo>
                    <a:pt x="0" y="0"/>
                  </a:moveTo>
                  <a:cubicBezTo>
                    <a:pt x="22754" y="46566"/>
                    <a:pt x="45508" y="93133"/>
                    <a:pt x="57150" y="1111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7ED2E245-29D2-430D-8FF2-D2EE931E1D4E}"/>
                </a:ext>
              </a:extLst>
            </p:cNvPr>
            <p:cNvSpPr/>
            <p:nvPr/>
          </p:nvSpPr>
          <p:spPr>
            <a:xfrm>
              <a:off x="7245350" y="2657475"/>
              <a:ext cx="465138" cy="217488"/>
            </a:xfrm>
            <a:custGeom>
              <a:avLst/>
              <a:gdLst>
                <a:gd name="connsiteX0" fmla="*/ 0 w 465138"/>
                <a:gd name="connsiteY0" fmla="*/ 217488 h 217488"/>
                <a:gd name="connsiteX1" fmla="*/ 123825 w 465138"/>
                <a:gd name="connsiteY1" fmla="*/ 130175 h 217488"/>
                <a:gd name="connsiteX2" fmla="*/ 274638 w 465138"/>
                <a:gd name="connsiteY2" fmla="*/ 53975 h 217488"/>
                <a:gd name="connsiteX3" fmla="*/ 407988 w 465138"/>
                <a:gd name="connsiteY3" fmla="*/ 9525 h 217488"/>
                <a:gd name="connsiteX4" fmla="*/ 465138 w 465138"/>
                <a:gd name="connsiteY4" fmla="*/ 0 h 217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5138" h="217488">
                  <a:moveTo>
                    <a:pt x="0" y="217488"/>
                  </a:moveTo>
                  <a:cubicBezTo>
                    <a:pt x="39026" y="187457"/>
                    <a:pt x="78052" y="157427"/>
                    <a:pt x="123825" y="130175"/>
                  </a:cubicBezTo>
                  <a:cubicBezTo>
                    <a:pt x="169598" y="102923"/>
                    <a:pt x="227278" y="74083"/>
                    <a:pt x="274638" y="53975"/>
                  </a:cubicBezTo>
                  <a:cubicBezTo>
                    <a:pt x="321998" y="33867"/>
                    <a:pt x="376238" y="18521"/>
                    <a:pt x="407988" y="9525"/>
                  </a:cubicBezTo>
                  <a:cubicBezTo>
                    <a:pt x="439738" y="529"/>
                    <a:pt x="452438" y="264"/>
                    <a:pt x="465138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CF4368EF-F493-4CF8-A00F-CB9CF9869EFE}"/>
                </a:ext>
              </a:extLst>
            </p:cNvPr>
            <p:cNvSpPr/>
            <p:nvPr/>
          </p:nvSpPr>
          <p:spPr>
            <a:xfrm>
              <a:off x="7277100" y="2792413"/>
              <a:ext cx="100013" cy="133898"/>
            </a:xfrm>
            <a:custGeom>
              <a:avLst/>
              <a:gdLst>
                <a:gd name="connsiteX0" fmla="*/ 100013 w 100013"/>
                <a:gd name="connsiteY0" fmla="*/ 0 h 133898"/>
                <a:gd name="connsiteX1" fmla="*/ 88900 w 100013"/>
                <a:gd name="connsiteY1" fmla="*/ 93662 h 133898"/>
                <a:gd name="connsiteX2" fmla="*/ 50800 w 100013"/>
                <a:gd name="connsiteY2" fmla="*/ 130175 h 133898"/>
                <a:gd name="connsiteX3" fmla="*/ 31750 w 100013"/>
                <a:gd name="connsiteY3" fmla="*/ 130175 h 133898"/>
                <a:gd name="connsiteX4" fmla="*/ 11113 w 100013"/>
                <a:gd name="connsiteY4" fmla="*/ 107950 h 133898"/>
                <a:gd name="connsiteX5" fmla="*/ 0 w 100013"/>
                <a:gd name="connsiteY5" fmla="*/ 61912 h 13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13" h="133898">
                  <a:moveTo>
                    <a:pt x="100013" y="0"/>
                  </a:moveTo>
                  <a:cubicBezTo>
                    <a:pt x="98557" y="35983"/>
                    <a:pt x="97102" y="71966"/>
                    <a:pt x="88900" y="93662"/>
                  </a:cubicBezTo>
                  <a:cubicBezTo>
                    <a:pt x="80698" y="115358"/>
                    <a:pt x="60325" y="124090"/>
                    <a:pt x="50800" y="130175"/>
                  </a:cubicBezTo>
                  <a:cubicBezTo>
                    <a:pt x="41275" y="136260"/>
                    <a:pt x="38364" y="133879"/>
                    <a:pt x="31750" y="130175"/>
                  </a:cubicBezTo>
                  <a:cubicBezTo>
                    <a:pt x="25136" y="126471"/>
                    <a:pt x="16405" y="119327"/>
                    <a:pt x="11113" y="107950"/>
                  </a:cubicBezTo>
                  <a:cubicBezTo>
                    <a:pt x="5821" y="96573"/>
                    <a:pt x="1852" y="73024"/>
                    <a:pt x="0" y="619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A0B7C775-F395-4A0E-BEC8-946FEE4ED16D}"/>
                </a:ext>
              </a:extLst>
            </p:cNvPr>
            <p:cNvSpPr/>
            <p:nvPr/>
          </p:nvSpPr>
          <p:spPr>
            <a:xfrm>
              <a:off x="6988175" y="2786063"/>
              <a:ext cx="98425" cy="148156"/>
            </a:xfrm>
            <a:custGeom>
              <a:avLst/>
              <a:gdLst>
                <a:gd name="connsiteX0" fmla="*/ 11113 w 98425"/>
                <a:gd name="connsiteY0" fmla="*/ 0 h 148156"/>
                <a:gd name="connsiteX1" fmla="*/ 0 w 98425"/>
                <a:gd name="connsiteY1" fmla="*/ 71437 h 148156"/>
                <a:gd name="connsiteX2" fmla="*/ 11113 w 98425"/>
                <a:gd name="connsiteY2" fmla="*/ 103187 h 148156"/>
                <a:gd name="connsiteX3" fmla="*/ 58738 w 98425"/>
                <a:gd name="connsiteY3" fmla="*/ 147637 h 148156"/>
                <a:gd name="connsiteX4" fmla="*/ 87313 w 98425"/>
                <a:gd name="connsiteY4" fmla="*/ 123825 h 148156"/>
                <a:gd name="connsiteX5" fmla="*/ 98425 w 98425"/>
                <a:gd name="connsiteY5" fmla="*/ 69850 h 148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425" h="148156">
                  <a:moveTo>
                    <a:pt x="11113" y="0"/>
                  </a:moveTo>
                  <a:cubicBezTo>
                    <a:pt x="5556" y="27119"/>
                    <a:pt x="0" y="54239"/>
                    <a:pt x="0" y="71437"/>
                  </a:cubicBezTo>
                  <a:cubicBezTo>
                    <a:pt x="0" y="88635"/>
                    <a:pt x="1323" y="90487"/>
                    <a:pt x="11113" y="103187"/>
                  </a:cubicBezTo>
                  <a:cubicBezTo>
                    <a:pt x="20903" y="115887"/>
                    <a:pt x="46038" y="144197"/>
                    <a:pt x="58738" y="147637"/>
                  </a:cubicBezTo>
                  <a:cubicBezTo>
                    <a:pt x="71438" y="151077"/>
                    <a:pt x="80699" y="136790"/>
                    <a:pt x="87313" y="123825"/>
                  </a:cubicBezTo>
                  <a:cubicBezTo>
                    <a:pt x="93928" y="110861"/>
                    <a:pt x="94721" y="82285"/>
                    <a:pt x="98425" y="698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E2DE6858-863A-4C02-9649-B51828815183}"/>
                </a:ext>
              </a:extLst>
            </p:cNvPr>
            <p:cNvSpPr/>
            <p:nvPr/>
          </p:nvSpPr>
          <p:spPr>
            <a:xfrm>
              <a:off x="6707188" y="3067050"/>
              <a:ext cx="247650" cy="42863"/>
            </a:xfrm>
            <a:custGeom>
              <a:avLst/>
              <a:gdLst>
                <a:gd name="connsiteX0" fmla="*/ 0 w 247650"/>
                <a:gd name="connsiteY0" fmla="*/ 0 h 42863"/>
                <a:gd name="connsiteX1" fmla="*/ 58737 w 247650"/>
                <a:gd name="connsiteY1" fmla="*/ 33338 h 42863"/>
                <a:gd name="connsiteX2" fmla="*/ 125412 w 247650"/>
                <a:gd name="connsiteY2" fmla="*/ 20638 h 42863"/>
                <a:gd name="connsiteX3" fmla="*/ 247650 w 247650"/>
                <a:gd name="connsiteY3" fmla="*/ 42863 h 42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50" h="42863">
                  <a:moveTo>
                    <a:pt x="0" y="0"/>
                  </a:moveTo>
                  <a:cubicBezTo>
                    <a:pt x="18917" y="14949"/>
                    <a:pt x="37835" y="29898"/>
                    <a:pt x="58737" y="33338"/>
                  </a:cubicBezTo>
                  <a:cubicBezTo>
                    <a:pt x="79639" y="36778"/>
                    <a:pt x="93927" y="19051"/>
                    <a:pt x="125412" y="20638"/>
                  </a:cubicBezTo>
                  <a:cubicBezTo>
                    <a:pt x="156897" y="22225"/>
                    <a:pt x="202273" y="32544"/>
                    <a:pt x="247650" y="428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8FFC2E02-E0FC-4970-AA23-86F349E16B7D}"/>
                </a:ext>
              </a:extLst>
            </p:cNvPr>
            <p:cNvSpPr/>
            <p:nvPr/>
          </p:nvSpPr>
          <p:spPr>
            <a:xfrm>
              <a:off x="7397750" y="3073323"/>
              <a:ext cx="250825" cy="15952"/>
            </a:xfrm>
            <a:custGeom>
              <a:avLst/>
              <a:gdLst>
                <a:gd name="connsiteX0" fmla="*/ 0 w 250825"/>
                <a:gd name="connsiteY0" fmla="*/ 15952 h 15952"/>
                <a:gd name="connsiteX1" fmla="*/ 122238 w 250825"/>
                <a:gd name="connsiteY1" fmla="*/ 77 h 15952"/>
                <a:gd name="connsiteX2" fmla="*/ 184150 w 250825"/>
                <a:gd name="connsiteY2" fmla="*/ 9602 h 15952"/>
                <a:gd name="connsiteX3" fmla="*/ 250825 w 250825"/>
                <a:gd name="connsiteY3" fmla="*/ 3252 h 1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825" h="15952">
                  <a:moveTo>
                    <a:pt x="0" y="15952"/>
                  </a:moveTo>
                  <a:cubicBezTo>
                    <a:pt x="45773" y="8543"/>
                    <a:pt x="91546" y="1135"/>
                    <a:pt x="122238" y="77"/>
                  </a:cubicBezTo>
                  <a:cubicBezTo>
                    <a:pt x="152930" y="-981"/>
                    <a:pt x="162719" y="9073"/>
                    <a:pt x="184150" y="9602"/>
                  </a:cubicBezTo>
                  <a:cubicBezTo>
                    <a:pt x="205581" y="10131"/>
                    <a:pt x="239712" y="5898"/>
                    <a:pt x="250825" y="325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D556F59A-F9F1-4E31-8EBD-CCBAA49F69ED}"/>
                </a:ext>
              </a:extLst>
            </p:cNvPr>
            <p:cNvSpPr/>
            <p:nvPr/>
          </p:nvSpPr>
          <p:spPr>
            <a:xfrm>
              <a:off x="6715125" y="3051121"/>
              <a:ext cx="212725" cy="27042"/>
            </a:xfrm>
            <a:custGeom>
              <a:avLst/>
              <a:gdLst>
                <a:gd name="connsiteX0" fmla="*/ 0 w 212725"/>
                <a:gd name="connsiteY0" fmla="*/ 6404 h 27042"/>
                <a:gd name="connsiteX1" fmla="*/ 98425 w 212725"/>
                <a:gd name="connsiteY1" fmla="*/ 54 h 27042"/>
                <a:gd name="connsiteX2" fmla="*/ 171450 w 212725"/>
                <a:gd name="connsiteY2" fmla="*/ 9579 h 27042"/>
                <a:gd name="connsiteX3" fmla="*/ 212725 w 212725"/>
                <a:gd name="connsiteY3" fmla="*/ 27042 h 2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725" h="27042">
                  <a:moveTo>
                    <a:pt x="0" y="6404"/>
                  </a:moveTo>
                  <a:cubicBezTo>
                    <a:pt x="34925" y="2964"/>
                    <a:pt x="69850" y="-475"/>
                    <a:pt x="98425" y="54"/>
                  </a:cubicBezTo>
                  <a:cubicBezTo>
                    <a:pt x="127000" y="583"/>
                    <a:pt x="152400" y="5081"/>
                    <a:pt x="171450" y="9579"/>
                  </a:cubicBezTo>
                  <a:cubicBezTo>
                    <a:pt x="190500" y="14077"/>
                    <a:pt x="201612" y="20559"/>
                    <a:pt x="212725" y="2704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F8D2FE28-8EC5-4C71-87EF-DEC0EFDA8637}"/>
                </a:ext>
              </a:extLst>
            </p:cNvPr>
            <p:cNvSpPr/>
            <p:nvPr/>
          </p:nvSpPr>
          <p:spPr>
            <a:xfrm>
              <a:off x="7415213" y="3049143"/>
              <a:ext cx="234950" cy="21082"/>
            </a:xfrm>
            <a:custGeom>
              <a:avLst/>
              <a:gdLst>
                <a:gd name="connsiteX0" fmla="*/ 0 w 234950"/>
                <a:gd name="connsiteY0" fmla="*/ 21082 h 21082"/>
                <a:gd name="connsiteX1" fmla="*/ 85725 w 234950"/>
                <a:gd name="connsiteY1" fmla="*/ 5207 h 21082"/>
                <a:gd name="connsiteX2" fmla="*/ 187325 w 234950"/>
                <a:gd name="connsiteY2" fmla="*/ 445 h 21082"/>
                <a:gd name="connsiteX3" fmla="*/ 234950 w 234950"/>
                <a:gd name="connsiteY3" fmla="*/ 14732 h 21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950" h="21082">
                  <a:moveTo>
                    <a:pt x="0" y="21082"/>
                  </a:moveTo>
                  <a:cubicBezTo>
                    <a:pt x="27252" y="14864"/>
                    <a:pt x="54504" y="8646"/>
                    <a:pt x="85725" y="5207"/>
                  </a:cubicBezTo>
                  <a:cubicBezTo>
                    <a:pt x="116946" y="1767"/>
                    <a:pt x="162454" y="-1143"/>
                    <a:pt x="187325" y="445"/>
                  </a:cubicBezTo>
                  <a:cubicBezTo>
                    <a:pt x="212196" y="2032"/>
                    <a:pt x="227542" y="15526"/>
                    <a:pt x="234950" y="1473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D91BDA5A-4DDF-44D4-B247-1C8A1EA7703B}"/>
                </a:ext>
              </a:extLst>
            </p:cNvPr>
            <p:cNvSpPr/>
            <p:nvPr/>
          </p:nvSpPr>
          <p:spPr>
            <a:xfrm>
              <a:off x="7271485" y="2873375"/>
              <a:ext cx="64353" cy="145461"/>
            </a:xfrm>
            <a:custGeom>
              <a:avLst/>
              <a:gdLst>
                <a:gd name="connsiteX0" fmla="*/ 853 w 64353"/>
                <a:gd name="connsiteY0" fmla="*/ 0 h 145461"/>
                <a:gd name="connsiteX1" fmla="*/ 2440 w 64353"/>
                <a:gd name="connsiteY1" fmla="*/ 63500 h 145461"/>
                <a:gd name="connsiteX2" fmla="*/ 21490 w 64353"/>
                <a:gd name="connsiteY2" fmla="*/ 136525 h 145461"/>
                <a:gd name="connsiteX3" fmla="*/ 64353 w 64353"/>
                <a:gd name="connsiteY3" fmla="*/ 141288 h 14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353" h="145461">
                  <a:moveTo>
                    <a:pt x="853" y="0"/>
                  </a:moveTo>
                  <a:cubicBezTo>
                    <a:pt x="-73" y="20373"/>
                    <a:pt x="-999" y="40746"/>
                    <a:pt x="2440" y="63500"/>
                  </a:cubicBezTo>
                  <a:cubicBezTo>
                    <a:pt x="5879" y="86254"/>
                    <a:pt x="11171" y="123560"/>
                    <a:pt x="21490" y="136525"/>
                  </a:cubicBezTo>
                  <a:cubicBezTo>
                    <a:pt x="31809" y="149490"/>
                    <a:pt x="57209" y="145786"/>
                    <a:pt x="64353" y="1412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A94C2458-7395-4BBB-B0B8-D68E05AB9DE9}"/>
                </a:ext>
              </a:extLst>
            </p:cNvPr>
            <p:cNvSpPr/>
            <p:nvPr/>
          </p:nvSpPr>
          <p:spPr>
            <a:xfrm>
              <a:off x="6958013" y="2916238"/>
              <a:ext cx="142875" cy="110261"/>
            </a:xfrm>
            <a:custGeom>
              <a:avLst/>
              <a:gdLst>
                <a:gd name="connsiteX0" fmla="*/ 142875 w 142875"/>
                <a:gd name="connsiteY0" fmla="*/ 0 h 110261"/>
                <a:gd name="connsiteX1" fmla="*/ 100012 w 142875"/>
                <a:gd name="connsiteY1" fmla="*/ 41275 h 110261"/>
                <a:gd name="connsiteX2" fmla="*/ 85725 w 142875"/>
                <a:gd name="connsiteY2" fmla="*/ 96837 h 110261"/>
                <a:gd name="connsiteX3" fmla="*/ 46037 w 142875"/>
                <a:gd name="connsiteY3" fmla="*/ 104775 h 110261"/>
                <a:gd name="connsiteX4" fmla="*/ 0 w 142875"/>
                <a:gd name="connsiteY4" fmla="*/ 109537 h 1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75" h="110261">
                  <a:moveTo>
                    <a:pt x="142875" y="0"/>
                  </a:moveTo>
                  <a:cubicBezTo>
                    <a:pt x="126206" y="12568"/>
                    <a:pt x="109537" y="25136"/>
                    <a:pt x="100012" y="41275"/>
                  </a:cubicBezTo>
                  <a:cubicBezTo>
                    <a:pt x="90487" y="57415"/>
                    <a:pt x="94721" y="86254"/>
                    <a:pt x="85725" y="96837"/>
                  </a:cubicBezTo>
                  <a:cubicBezTo>
                    <a:pt x="76729" y="107420"/>
                    <a:pt x="60324" y="102658"/>
                    <a:pt x="46037" y="104775"/>
                  </a:cubicBezTo>
                  <a:cubicBezTo>
                    <a:pt x="31749" y="106892"/>
                    <a:pt x="8202" y="112183"/>
                    <a:pt x="0" y="1095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8AFB1C46-9CAD-435D-B85D-B61FE1401336}"/>
                </a:ext>
              </a:extLst>
            </p:cNvPr>
            <p:cNvSpPr/>
            <p:nvPr/>
          </p:nvSpPr>
          <p:spPr>
            <a:xfrm>
              <a:off x="7204075" y="2786063"/>
              <a:ext cx="46038" cy="98449"/>
            </a:xfrm>
            <a:custGeom>
              <a:avLst/>
              <a:gdLst>
                <a:gd name="connsiteX0" fmla="*/ 46038 w 46038"/>
                <a:gd name="connsiteY0" fmla="*/ 0 h 98449"/>
                <a:gd name="connsiteX1" fmla="*/ 4763 w 46038"/>
                <a:gd name="connsiteY1" fmla="*/ 30162 h 98449"/>
                <a:gd name="connsiteX2" fmla="*/ 0 w 46038"/>
                <a:gd name="connsiteY2" fmla="*/ 98425 h 98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038" h="98449">
                  <a:moveTo>
                    <a:pt x="46038" y="0"/>
                  </a:moveTo>
                  <a:cubicBezTo>
                    <a:pt x="29237" y="6879"/>
                    <a:pt x="12436" y="13758"/>
                    <a:pt x="4763" y="30162"/>
                  </a:cubicBezTo>
                  <a:cubicBezTo>
                    <a:pt x="-2910" y="46566"/>
                    <a:pt x="3704" y="99748"/>
                    <a:pt x="0" y="984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87C28FC6-8687-403C-9AD0-086B75F1D4DF}"/>
                </a:ext>
              </a:extLst>
            </p:cNvPr>
            <p:cNvSpPr/>
            <p:nvPr/>
          </p:nvSpPr>
          <p:spPr>
            <a:xfrm>
              <a:off x="7346950" y="3133725"/>
              <a:ext cx="64382" cy="39688"/>
            </a:xfrm>
            <a:custGeom>
              <a:avLst/>
              <a:gdLst>
                <a:gd name="connsiteX0" fmla="*/ 0 w 64382"/>
                <a:gd name="connsiteY0" fmla="*/ 0 h 39688"/>
                <a:gd name="connsiteX1" fmla="*/ 55563 w 64382"/>
                <a:gd name="connsiteY1" fmla="*/ 19050 h 39688"/>
                <a:gd name="connsiteX2" fmla="*/ 63500 w 64382"/>
                <a:gd name="connsiteY2" fmla="*/ 39688 h 39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382" h="39688">
                  <a:moveTo>
                    <a:pt x="0" y="0"/>
                  </a:moveTo>
                  <a:cubicBezTo>
                    <a:pt x="22490" y="6217"/>
                    <a:pt x="44980" y="12435"/>
                    <a:pt x="55563" y="19050"/>
                  </a:cubicBezTo>
                  <a:cubicBezTo>
                    <a:pt x="66146" y="25665"/>
                    <a:pt x="64823" y="32676"/>
                    <a:pt x="63500" y="396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C6DAF624-E73E-469E-B36C-FEFA5C9176EA}"/>
                </a:ext>
              </a:extLst>
            </p:cNvPr>
            <p:cNvSpPr/>
            <p:nvPr/>
          </p:nvSpPr>
          <p:spPr>
            <a:xfrm>
              <a:off x="7215068" y="2913063"/>
              <a:ext cx="204907" cy="130649"/>
            </a:xfrm>
            <a:custGeom>
              <a:avLst/>
              <a:gdLst>
                <a:gd name="connsiteX0" fmla="*/ 36632 w 204907"/>
                <a:gd name="connsiteY0" fmla="*/ 0 h 130649"/>
                <a:gd name="connsiteX1" fmla="*/ 11232 w 204907"/>
                <a:gd name="connsiteY1" fmla="*/ 44450 h 130649"/>
                <a:gd name="connsiteX2" fmla="*/ 120 w 204907"/>
                <a:gd name="connsiteY2" fmla="*/ 71437 h 130649"/>
                <a:gd name="connsiteX3" fmla="*/ 17582 w 204907"/>
                <a:gd name="connsiteY3" fmla="*/ 115887 h 130649"/>
                <a:gd name="connsiteX4" fmla="*/ 36632 w 204907"/>
                <a:gd name="connsiteY4" fmla="*/ 128587 h 130649"/>
                <a:gd name="connsiteX5" fmla="*/ 74732 w 204907"/>
                <a:gd name="connsiteY5" fmla="*/ 130175 h 130649"/>
                <a:gd name="connsiteX6" fmla="*/ 158870 w 204907"/>
                <a:gd name="connsiteY6" fmla="*/ 123825 h 130649"/>
                <a:gd name="connsiteX7" fmla="*/ 204907 w 204907"/>
                <a:gd name="connsiteY7" fmla="*/ 122237 h 130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907" h="130649">
                  <a:moveTo>
                    <a:pt x="36632" y="0"/>
                  </a:moveTo>
                  <a:cubicBezTo>
                    <a:pt x="26974" y="16272"/>
                    <a:pt x="17317" y="32544"/>
                    <a:pt x="11232" y="44450"/>
                  </a:cubicBezTo>
                  <a:cubicBezTo>
                    <a:pt x="5147" y="56356"/>
                    <a:pt x="-938" y="59531"/>
                    <a:pt x="120" y="71437"/>
                  </a:cubicBezTo>
                  <a:cubicBezTo>
                    <a:pt x="1178" y="83343"/>
                    <a:pt x="11497" y="106362"/>
                    <a:pt x="17582" y="115887"/>
                  </a:cubicBezTo>
                  <a:cubicBezTo>
                    <a:pt x="23667" y="125412"/>
                    <a:pt x="27107" y="126206"/>
                    <a:pt x="36632" y="128587"/>
                  </a:cubicBezTo>
                  <a:cubicBezTo>
                    <a:pt x="46157" y="130968"/>
                    <a:pt x="54359" y="130969"/>
                    <a:pt x="74732" y="130175"/>
                  </a:cubicBezTo>
                  <a:cubicBezTo>
                    <a:pt x="95105" y="129381"/>
                    <a:pt x="137174" y="125148"/>
                    <a:pt x="158870" y="123825"/>
                  </a:cubicBezTo>
                  <a:cubicBezTo>
                    <a:pt x="180566" y="122502"/>
                    <a:pt x="192736" y="122369"/>
                    <a:pt x="204907" y="1222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A6E8A79A-EABD-4BE8-80BB-20B5149CF1DF}"/>
                </a:ext>
              </a:extLst>
            </p:cNvPr>
            <p:cNvSpPr/>
            <p:nvPr/>
          </p:nvSpPr>
          <p:spPr>
            <a:xfrm>
              <a:off x="7415213" y="3116263"/>
              <a:ext cx="201612" cy="214312"/>
            </a:xfrm>
            <a:custGeom>
              <a:avLst/>
              <a:gdLst>
                <a:gd name="connsiteX0" fmla="*/ 201612 w 201612"/>
                <a:gd name="connsiteY0" fmla="*/ 0 h 214312"/>
                <a:gd name="connsiteX1" fmla="*/ 192087 w 201612"/>
                <a:gd name="connsiteY1" fmla="*/ 71437 h 214312"/>
                <a:gd name="connsiteX2" fmla="*/ 149225 w 201612"/>
                <a:gd name="connsiteY2" fmla="*/ 117475 h 214312"/>
                <a:gd name="connsiteX3" fmla="*/ 69850 w 201612"/>
                <a:gd name="connsiteY3" fmla="*/ 166687 h 214312"/>
                <a:gd name="connsiteX4" fmla="*/ 0 w 201612"/>
                <a:gd name="connsiteY4" fmla="*/ 214312 h 21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12" h="214312">
                  <a:moveTo>
                    <a:pt x="201612" y="0"/>
                  </a:moveTo>
                  <a:cubicBezTo>
                    <a:pt x="201215" y="25929"/>
                    <a:pt x="200818" y="51858"/>
                    <a:pt x="192087" y="71437"/>
                  </a:cubicBezTo>
                  <a:cubicBezTo>
                    <a:pt x="183356" y="91016"/>
                    <a:pt x="169598" y="101600"/>
                    <a:pt x="149225" y="117475"/>
                  </a:cubicBezTo>
                  <a:cubicBezTo>
                    <a:pt x="128852" y="133350"/>
                    <a:pt x="94721" y="150548"/>
                    <a:pt x="69850" y="166687"/>
                  </a:cubicBezTo>
                  <a:cubicBezTo>
                    <a:pt x="44979" y="182826"/>
                    <a:pt x="13494" y="206639"/>
                    <a:pt x="0" y="2143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3B370804-8449-494C-A584-7D90651BE45A}"/>
                </a:ext>
              </a:extLst>
            </p:cNvPr>
            <p:cNvSpPr/>
            <p:nvPr/>
          </p:nvSpPr>
          <p:spPr>
            <a:xfrm>
              <a:off x="6580188" y="2827338"/>
              <a:ext cx="55562" cy="55562"/>
            </a:xfrm>
            <a:custGeom>
              <a:avLst/>
              <a:gdLst>
                <a:gd name="connsiteX0" fmla="*/ 0 w 55562"/>
                <a:gd name="connsiteY0" fmla="*/ 0 h 55562"/>
                <a:gd name="connsiteX1" fmla="*/ 44450 w 55562"/>
                <a:gd name="connsiteY1" fmla="*/ 33337 h 55562"/>
                <a:gd name="connsiteX2" fmla="*/ 55562 w 55562"/>
                <a:gd name="connsiteY2" fmla="*/ 55562 h 5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562" h="55562">
                  <a:moveTo>
                    <a:pt x="0" y="0"/>
                  </a:moveTo>
                  <a:cubicBezTo>
                    <a:pt x="17595" y="12038"/>
                    <a:pt x="35190" y="24077"/>
                    <a:pt x="44450" y="33337"/>
                  </a:cubicBezTo>
                  <a:cubicBezTo>
                    <a:pt x="53710" y="42597"/>
                    <a:pt x="55562" y="55562"/>
                    <a:pt x="55562" y="555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A5D7CFAC-2316-4C0F-AC5F-75A525D6F4C8}"/>
                </a:ext>
              </a:extLst>
            </p:cNvPr>
            <p:cNvSpPr/>
            <p:nvPr/>
          </p:nvSpPr>
          <p:spPr>
            <a:xfrm>
              <a:off x="6584950" y="2784475"/>
              <a:ext cx="52388" cy="82550"/>
            </a:xfrm>
            <a:custGeom>
              <a:avLst/>
              <a:gdLst>
                <a:gd name="connsiteX0" fmla="*/ 0 w 52388"/>
                <a:gd name="connsiteY0" fmla="*/ 0 h 82550"/>
                <a:gd name="connsiteX1" fmla="*/ 52388 w 52388"/>
                <a:gd name="connsiteY1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2388" h="82550">
                  <a:moveTo>
                    <a:pt x="0" y="0"/>
                  </a:moveTo>
                  <a:cubicBezTo>
                    <a:pt x="21167" y="35586"/>
                    <a:pt x="42334" y="71173"/>
                    <a:pt x="52388" y="825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6FA1C76D-D615-4C13-AD54-02FF91957877}"/>
                </a:ext>
              </a:extLst>
            </p:cNvPr>
            <p:cNvSpPr/>
            <p:nvPr/>
          </p:nvSpPr>
          <p:spPr>
            <a:xfrm>
              <a:off x="6356350" y="2551177"/>
              <a:ext cx="277283" cy="598423"/>
            </a:xfrm>
            <a:custGeom>
              <a:avLst/>
              <a:gdLst>
                <a:gd name="connsiteX0" fmla="*/ 0 w 277283"/>
                <a:gd name="connsiteY0" fmla="*/ 3640 h 598423"/>
                <a:gd name="connsiteX1" fmla="*/ 59267 w 277283"/>
                <a:gd name="connsiteY1" fmla="*/ 7873 h 598423"/>
                <a:gd name="connsiteX2" fmla="*/ 107950 w 277283"/>
                <a:gd name="connsiteY2" fmla="*/ 73490 h 598423"/>
                <a:gd name="connsiteX3" fmla="*/ 156633 w 277283"/>
                <a:gd name="connsiteY3" fmla="*/ 170856 h 598423"/>
                <a:gd name="connsiteX4" fmla="*/ 198967 w 277283"/>
                <a:gd name="connsiteY4" fmla="*/ 333840 h 598423"/>
                <a:gd name="connsiteX5" fmla="*/ 277283 w 277283"/>
                <a:gd name="connsiteY5" fmla="*/ 598423 h 59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7283" h="598423">
                  <a:moveTo>
                    <a:pt x="0" y="3640"/>
                  </a:moveTo>
                  <a:cubicBezTo>
                    <a:pt x="20637" y="-65"/>
                    <a:pt x="41275" y="-3769"/>
                    <a:pt x="59267" y="7873"/>
                  </a:cubicBezTo>
                  <a:cubicBezTo>
                    <a:pt x="77259" y="19515"/>
                    <a:pt x="91722" y="46326"/>
                    <a:pt x="107950" y="73490"/>
                  </a:cubicBezTo>
                  <a:cubicBezTo>
                    <a:pt x="124178" y="100654"/>
                    <a:pt x="141464" y="127464"/>
                    <a:pt x="156633" y="170856"/>
                  </a:cubicBezTo>
                  <a:cubicBezTo>
                    <a:pt x="171802" y="214248"/>
                    <a:pt x="178859" y="262579"/>
                    <a:pt x="198967" y="333840"/>
                  </a:cubicBezTo>
                  <a:cubicBezTo>
                    <a:pt x="219075" y="405101"/>
                    <a:pt x="248179" y="501762"/>
                    <a:pt x="277283" y="59842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F4AC8C40-702D-46B8-A4AD-8F49CD34B02F}"/>
                </a:ext>
              </a:extLst>
            </p:cNvPr>
            <p:cNvSpPr/>
            <p:nvPr/>
          </p:nvSpPr>
          <p:spPr>
            <a:xfrm>
              <a:off x="6296405" y="2548467"/>
              <a:ext cx="335112" cy="601133"/>
            </a:xfrm>
            <a:custGeom>
              <a:avLst/>
              <a:gdLst>
                <a:gd name="connsiteX0" fmla="*/ 57828 w 335112"/>
                <a:gd name="connsiteY0" fmla="*/ 0 h 601133"/>
                <a:gd name="connsiteX1" fmla="*/ 4912 w 335112"/>
                <a:gd name="connsiteY1" fmla="*/ 40216 h 601133"/>
                <a:gd name="connsiteX2" fmla="*/ 2795 w 335112"/>
                <a:gd name="connsiteY2" fmla="*/ 156633 h 601133"/>
                <a:gd name="connsiteX3" fmla="*/ 9145 w 335112"/>
                <a:gd name="connsiteY3" fmla="*/ 243416 h 601133"/>
                <a:gd name="connsiteX4" fmla="*/ 28195 w 335112"/>
                <a:gd name="connsiteY4" fmla="*/ 395816 h 601133"/>
                <a:gd name="connsiteX5" fmla="*/ 83228 w 335112"/>
                <a:gd name="connsiteY5" fmla="*/ 467783 h 601133"/>
                <a:gd name="connsiteX6" fmla="*/ 165778 w 335112"/>
                <a:gd name="connsiteY6" fmla="*/ 539750 h 601133"/>
                <a:gd name="connsiteX7" fmla="*/ 335112 w 335112"/>
                <a:gd name="connsiteY7" fmla="*/ 601133 h 60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5112" h="601133">
                  <a:moveTo>
                    <a:pt x="57828" y="0"/>
                  </a:moveTo>
                  <a:cubicBezTo>
                    <a:pt x="35956" y="7055"/>
                    <a:pt x="14084" y="14110"/>
                    <a:pt x="4912" y="40216"/>
                  </a:cubicBezTo>
                  <a:cubicBezTo>
                    <a:pt x="-4260" y="66322"/>
                    <a:pt x="2089" y="122766"/>
                    <a:pt x="2795" y="156633"/>
                  </a:cubicBezTo>
                  <a:cubicBezTo>
                    <a:pt x="3500" y="190500"/>
                    <a:pt x="4912" y="203552"/>
                    <a:pt x="9145" y="243416"/>
                  </a:cubicBezTo>
                  <a:cubicBezTo>
                    <a:pt x="13378" y="283280"/>
                    <a:pt x="15848" y="358421"/>
                    <a:pt x="28195" y="395816"/>
                  </a:cubicBezTo>
                  <a:cubicBezTo>
                    <a:pt x="40542" y="433211"/>
                    <a:pt x="60297" y="443794"/>
                    <a:pt x="83228" y="467783"/>
                  </a:cubicBezTo>
                  <a:cubicBezTo>
                    <a:pt x="106159" y="491772"/>
                    <a:pt x="123797" y="517525"/>
                    <a:pt x="165778" y="539750"/>
                  </a:cubicBezTo>
                  <a:cubicBezTo>
                    <a:pt x="207759" y="561975"/>
                    <a:pt x="271435" y="581554"/>
                    <a:pt x="335112" y="60113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FCCA059B-038E-48F9-8ABD-73296121D516}"/>
                </a:ext>
              </a:extLst>
            </p:cNvPr>
            <p:cNvSpPr/>
            <p:nvPr/>
          </p:nvSpPr>
          <p:spPr>
            <a:xfrm>
              <a:off x="6336310" y="2608263"/>
              <a:ext cx="42265" cy="292100"/>
            </a:xfrm>
            <a:custGeom>
              <a:avLst/>
              <a:gdLst>
                <a:gd name="connsiteX0" fmla="*/ 42265 w 42265"/>
                <a:gd name="connsiteY0" fmla="*/ 0 h 292100"/>
                <a:gd name="connsiteX1" fmla="*/ 990 w 42265"/>
                <a:gd name="connsiteY1" fmla="*/ 101600 h 292100"/>
                <a:gd name="connsiteX2" fmla="*/ 13690 w 42265"/>
                <a:gd name="connsiteY2" fmla="*/ 292100 h 29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265" h="292100">
                  <a:moveTo>
                    <a:pt x="42265" y="0"/>
                  </a:moveTo>
                  <a:cubicBezTo>
                    <a:pt x="24008" y="26458"/>
                    <a:pt x="5752" y="52917"/>
                    <a:pt x="990" y="101600"/>
                  </a:cubicBezTo>
                  <a:cubicBezTo>
                    <a:pt x="-3773" y="150283"/>
                    <a:pt x="9986" y="259821"/>
                    <a:pt x="13690" y="2921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64B7AC62-5112-4DD3-83A8-DA6A280187B5}"/>
                </a:ext>
              </a:extLst>
            </p:cNvPr>
            <p:cNvSpPr/>
            <p:nvPr/>
          </p:nvSpPr>
          <p:spPr>
            <a:xfrm>
              <a:off x="6380163" y="2609850"/>
              <a:ext cx="120650" cy="160338"/>
            </a:xfrm>
            <a:custGeom>
              <a:avLst/>
              <a:gdLst>
                <a:gd name="connsiteX0" fmla="*/ 0 w 120650"/>
                <a:gd name="connsiteY0" fmla="*/ 0 h 160338"/>
                <a:gd name="connsiteX1" fmla="*/ 60325 w 120650"/>
                <a:gd name="connsiteY1" fmla="*/ 49213 h 160338"/>
                <a:gd name="connsiteX2" fmla="*/ 101600 w 120650"/>
                <a:gd name="connsiteY2" fmla="*/ 114300 h 160338"/>
                <a:gd name="connsiteX3" fmla="*/ 120650 w 120650"/>
                <a:gd name="connsiteY3" fmla="*/ 160338 h 16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650" h="160338">
                  <a:moveTo>
                    <a:pt x="0" y="0"/>
                  </a:moveTo>
                  <a:cubicBezTo>
                    <a:pt x="21696" y="15081"/>
                    <a:pt x="43392" y="30163"/>
                    <a:pt x="60325" y="49213"/>
                  </a:cubicBezTo>
                  <a:cubicBezTo>
                    <a:pt x="77258" y="68263"/>
                    <a:pt x="91546" y="95779"/>
                    <a:pt x="101600" y="114300"/>
                  </a:cubicBezTo>
                  <a:cubicBezTo>
                    <a:pt x="111654" y="132821"/>
                    <a:pt x="116152" y="146579"/>
                    <a:pt x="120650" y="1603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DB67DAEB-F1BC-483D-82BF-C20EDF577B15}"/>
                </a:ext>
              </a:extLst>
            </p:cNvPr>
            <p:cNvSpPr/>
            <p:nvPr/>
          </p:nvSpPr>
          <p:spPr>
            <a:xfrm>
              <a:off x="6376988" y="2670171"/>
              <a:ext cx="69850" cy="98429"/>
            </a:xfrm>
            <a:custGeom>
              <a:avLst/>
              <a:gdLst>
                <a:gd name="connsiteX0" fmla="*/ 0 w 69850"/>
                <a:gd name="connsiteY0" fmla="*/ 98429 h 98429"/>
                <a:gd name="connsiteX1" fmla="*/ 26987 w 69850"/>
                <a:gd name="connsiteY1" fmla="*/ 28579 h 98429"/>
                <a:gd name="connsiteX2" fmla="*/ 69850 w 69850"/>
                <a:gd name="connsiteY2" fmla="*/ 4 h 98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" h="98429">
                  <a:moveTo>
                    <a:pt x="0" y="98429"/>
                  </a:moveTo>
                  <a:cubicBezTo>
                    <a:pt x="7672" y="71706"/>
                    <a:pt x="15345" y="44983"/>
                    <a:pt x="26987" y="28579"/>
                  </a:cubicBezTo>
                  <a:cubicBezTo>
                    <a:pt x="38629" y="12175"/>
                    <a:pt x="8467" y="-261"/>
                    <a:pt x="69850" y="4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0B64BC16-4A9E-48BC-BDB1-1786C1657D73}"/>
                </a:ext>
              </a:extLst>
            </p:cNvPr>
            <p:cNvSpPr/>
            <p:nvPr/>
          </p:nvSpPr>
          <p:spPr>
            <a:xfrm>
              <a:off x="6411913" y="2760663"/>
              <a:ext cx="87312" cy="33337"/>
            </a:xfrm>
            <a:custGeom>
              <a:avLst/>
              <a:gdLst>
                <a:gd name="connsiteX0" fmla="*/ 0 w 87312"/>
                <a:gd name="connsiteY0" fmla="*/ 33337 h 33337"/>
                <a:gd name="connsiteX1" fmla="*/ 87312 w 87312"/>
                <a:gd name="connsiteY1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312" h="33337">
                  <a:moveTo>
                    <a:pt x="0" y="33337"/>
                  </a:moveTo>
                  <a:lnTo>
                    <a:pt x="87312" y="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B7007DB9-D484-4998-A662-AD5901FA02D6}"/>
                </a:ext>
              </a:extLst>
            </p:cNvPr>
            <p:cNvSpPr/>
            <p:nvPr/>
          </p:nvSpPr>
          <p:spPr>
            <a:xfrm>
              <a:off x="6489700" y="2820988"/>
              <a:ext cx="44127" cy="106362"/>
            </a:xfrm>
            <a:custGeom>
              <a:avLst/>
              <a:gdLst>
                <a:gd name="connsiteX0" fmla="*/ 19050 w 44127"/>
                <a:gd name="connsiteY0" fmla="*/ 0 h 106362"/>
                <a:gd name="connsiteX1" fmla="*/ 42863 w 44127"/>
                <a:gd name="connsiteY1" fmla="*/ 58737 h 106362"/>
                <a:gd name="connsiteX2" fmla="*/ 36513 w 44127"/>
                <a:gd name="connsiteY2" fmla="*/ 76200 h 106362"/>
                <a:gd name="connsiteX3" fmla="*/ 0 w 44127"/>
                <a:gd name="connsiteY3" fmla="*/ 106362 h 10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127" h="106362">
                  <a:moveTo>
                    <a:pt x="19050" y="0"/>
                  </a:moveTo>
                  <a:cubicBezTo>
                    <a:pt x="29501" y="23018"/>
                    <a:pt x="39953" y="46037"/>
                    <a:pt x="42863" y="58737"/>
                  </a:cubicBezTo>
                  <a:cubicBezTo>
                    <a:pt x="45774" y="71437"/>
                    <a:pt x="43657" y="68263"/>
                    <a:pt x="36513" y="76200"/>
                  </a:cubicBezTo>
                  <a:cubicBezTo>
                    <a:pt x="29369" y="84138"/>
                    <a:pt x="14684" y="95250"/>
                    <a:pt x="0" y="1063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FB47CA2C-9E69-4192-B51C-20E7C2A20013}"/>
                </a:ext>
              </a:extLst>
            </p:cNvPr>
            <p:cNvSpPr/>
            <p:nvPr/>
          </p:nvSpPr>
          <p:spPr>
            <a:xfrm>
              <a:off x="6430919" y="2819400"/>
              <a:ext cx="69894" cy="209550"/>
            </a:xfrm>
            <a:custGeom>
              <a:avLst/>
              <a:gdLst>
                <a:gd name="connsiteX0" fmla="*/ 69894 w 69894"/>
                <a:gd name="connsiteY0" fmla="*/ 0 h 209550"/>
                <a:gd name="connsiteX1" fmla="*/ 25444 w 69894"/>
                <a:gd name="connsiteY1" fmla="*/ 36513 h 209550"/>
                <a:gd name="connsiteX2" fmla="*/ 7981 w 69894"/>
                <a:gd name="connsiteY2" fmla="*/ 68263 h 209550"/>
                <a:gd name="connsiteX3" fmla="*/ 44 w 69894"/>
                <a:gd name="connsiteY3" fmla="*/ 103188 h 209550"/>
                <a:gd name="connsiteX4" fmla="*/ 11156 w 69894"/>
                <a:gd name="connsiteY4" fmla="*/ 141288 h 209550"/>
                <a:gd name="connsiteX5" fmla="*/ 55606 w 69894"/>
                <a:gd name="connsiteY5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894" h="209550">
                  <a:moveTo>
                    <a:pt x="69894" y="0"/>
                  </a:moveTo>
                  <a:cubicBezTo>
                    <a:pt x="52828" y="12568"/>
                    <a:pt x="35763" y="25136"/>
                    <a:pt x="25444" y="36513"/>
                  </a:cubicBezTo>
                  <a:cubicBezTo>
                    <a:pt x="15125" y="47890"/>
                    <a:pt x="12214" y="57151"/>
                    <a:pt x="7981" y="68263"/>
                  </a:cubicBezTo>
                  <a:cubicBezTo>
                    <a:pt x="3748" y="79376"/>
                    <a:pt x="-485" y="91017"/>
                    <a:pt x="44" y="103188"/>
                  </a:cubicBezTo>
                  <a:cubicBezTo>
                    <a:pt x="573" y="115359"/>
                    <a:pt x="1896" y="123561"/>
                    <a:pt x="11156" y="141288"/>
                  </a:cubicBezTo>
                  <a:cubicBezTo>
                    <a:pt x="20416" y="159015"/>
                    <a:pt x="47669" y="196586"/>
                    <a:pt x="55606" y="2095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41829FB4-B28E-4C57-8AA4-C13C40B2A9A1}"/>
                </a:ext>
              </a:extLst>
            </p:cNvPr>
            <p:cNvSpPr/>
            <p:nvPr/>
          </p:nvSpPr>
          <p:spPr>
            <a:xfrm>
              <a:off x="6410325" y="2987675"/>
              <a:ext cx="174625" cy="65088"/>
            </a:xfrm>
            <a:custGeom>
              <a:avLst/>
              <a:gdLst>
                <a:gd name="connsiteX0" fmla="*/ 0 w 174625"/>
                <a:gd name="connsiteY0" fmla="*/ 0 h 65088"/>
                <a:gd name="connsiteX1" fmla="*/ 55563 w 174625"/>
                <a:gd name="connsiteY1" fmla="*/ 42863 h 65088"/>
                <a:gd name="connsiteX2" fmla="*/ 84138 w 174625"/>
                <a:gd name="connsiteY2" fmla="*/ 53975 h 65088"/>
                <a:gd name="connsiteX3" fmla="*/ 174625 w 174625"/>
                <a:gd name="connsiteY3" fmla="*/ 65088 h 6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625" h="65088">
                  <a:moveTo>
                    <a:pt x="0" y="0"/>
                  </a:moveTo>
                  <a:cubicBezTo>
                    <a:pt x="20770" y="16933"/>
                    <a:pt x="41540" y="33867"/>
                    <a:pt x="55563" y="42863"/>
                  </a:cubicBezTo>
                  <a:cubicBezTo>
                    <a:pt x="69586" y="51859"/>
                    <a:pt x="64294" y="50271"/>
                    <a:pt x="84138" y="53975"/>
                  </a:cubicBezTo>
                  <a:cubicBezTo>
                    <a:pt x="103982" y="57679"/>
                    <a:pt x="139303" y="61383"/>
                    <a:pt x="174625" y="650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76F377D2-A9E4-484F-9617-40DF3B77B8E4}"/>
                </a:ext>
              </a:extLst>
            </p:cNvPr>
            <p:cNvSpPr/>
            <p:nvPr/>
          </p:nvSpPr>
          <p:spPr>
            <a:xfrm>
              <a:off x="7785100" y="2501900"/>
              <a:ext cx="230188" cy="309563"/>
            </a:xfrm>
            <a:custGeom>
              <a:avLst/>
              <a:gdLst>
                <a:gd name="connsiteX0" fmla="*/ 0 w 230188"/>
                <a:gd name="connsiteY0" fmla="*/ 309563 h 309563"/>
                <a:gd name="connsiteX1" fmla="*/ 57150 w 230188"/>
                <a:gd name="connsiteY1" fmla="*/ 166688 h 309563"/>
                <a:gd name="connsiteX2" fmla="*/ 112713 w 230188"/>
                <a:gd name="connsiteY2" fmla="*/ 96838 h 309563"/>
                <a:gd name="connsiteX3" fmla="*/ 230188 w 230188"/>
                <a:gd name="connsiteY3" fmla="*/ 0 h 309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188" h="309563">
                  <a:moveTo>
                    <a:pt x="0" y="309563"/>
                  </a:moveTo>
                  <a:cubicBezTo>
                    <a:pt x="19182" y="255852"/>
                    <a:pt x="38365" y="202142"/>
                    <a:pt x="57150" y="166688"/>
                  </a:cubicBezTo>
                  <a:cubicBezTo>
                    <a:pt x="75935" y="131234"/>
                    <a:pt x="83873" y="124619"/>
                    <a:pt x="112713" y="96838"/>
                  </a:cubicBezTo>
                  <a:cubicBezTo>
                    <a:pt x="141553" y="69057"/>
                    <a:pt x="185870" y="34528"/>
                    <a:pt x="230188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: 図形 115">
              <a:extLst>
                <a:ext uri="{FF2B5EF4-FFF2-40B4-BE49-F238E27FC236}">
                  <a16:creationId xmlns:a16="http://schemas.microsoft.com/office/drawing/2014/main" id="{66C49BA7-6D3F-49C9-9CA1-8164F2714ADE}"/>
                </a:ext>
              </a:extLst>
            </p:cNvPr>
            <p:cNvSpPr/>
            <p:nvPr/>
          </p:nvSpPr>
          <p:spPr>
            <a:xfrm>
              <a:off x="7734300" y="2503488"/>
              <a:ext cx="342177" cy="573087"/>
            </a:xfrm>
            <a:custGeom>
              <a:avLst/>
              <a:gdLst>
                <a:gd name="connsiteX0" fmla="*/ 285750 w 342177"/>
                <a:gd name="connsiteY0" fmla="*/ 0 h 573087"/>
                <a:gd name="connsiteX1" fmla="*/ 331788 w 342177"/>
                <a:gd name="connsiteY1" fmla="*/ 41275 h 573087"/>
                <a:gd name="connsiteX2" fmla="*/ 341313 w 342177"/>
                <a:gd name="connsiteY2" fmla="*/ 65087 h 573087"/>
                <a:gd name="connsiteX3" fmla="*/ 338138 w 342177"/>
                <a:gd name="connsiteY3" fmla="*/ 176212 h 573087"/>
                <a:gd name="connsiteX4" fmla="*/ 309563 w 342177"/>
                <a:gd name="connsiteY4" fmla="*/ 320675 h 573087"/>
                <a:gd name="connsiteX5" fmla="*/ 212725 w 342177"/>
                <a:gd name="connsiteY5" fmla="*/ 457200 h 573087"/>
                <a:gd name="connsiteX6" fmla="*/ 88900 w 342177"/>
                <a:gd name="connsiteY6" fmla="*/ 557212 h 573087"/>
                <a:gd name="connsiteX7" fmla="*/ 0 w 342177"/>
                <a:gd name="connsiteY7" fmla="*/ 573087 h 5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2177" h="573087">
                  <a:moveTo>
                    <a:pt x="285750" y="0"/>
                  </a:moveTo>
                  <a:cubicBezTo>
                    <a:pt x="304139" y="15213"/>
                    <a:pt x="322528" y="30427"/>
                    <a:pt x="331788" y="41275"/>
                  </a:cubicBezTo>
                  <a:cubicBezTo>
                    <a:pt x="341049" y="52123"/>
                    <a:pt x="340255" y="42598"/>
                    <a:pt x="341313" y="65087"/>
                  </a:cubicBezTo>
                  <a:cubicBezTo>
                    <a:pt x="342371" y="87576"/>
                    <a:pt x="343430" y="133614"/>
                    <a:pt x="338138" y="176212"/>
                  </a:cubicBezTo>
                  <a:cubicBezTo>
                    <a:pt x="332846" y="218810"/>
                    <a:pt x="330465" y="273844"/>
                    <a:pt x="309563" y="320675"/>
                  </a:cubicBezTo>
                  <a:cubicBezTo>
                    <a:pt x="288661" y="367506"/>
                    <a:pt x="249502" y="417777"/>
                    <a:pt x="212725" y="457200"/>
                  </a:cubicBezTo>
                  <a:cubicBezTo>
                    <a:pt x="175948" y="496623"/>
                    <a:pt x="124354" y="537898"/>
                    <a:pt x="88900" y="557212"/>
                  </a:cubicBezTo>
                  <a:cubicBezTo>
                    <a:pt x="53446" y="576526"/>
                    <a:pt x="17198" y="569383"/>
                    <a:pt x="0" y="5730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: 図形 116">
              <a:extLst>
                <a:ext uri="{FF2B5EF4-FFF2-40B4-BE49-F238E27FC236}">
                  <a16:creationId xmlns:a16="http://schemas.microsoft.com/office/drawing/2014/main" id="{D7EA0F6D-E499-4D8A-8E02-11EC5C5DA6B2}"/>
                </a:ext>
              </a:extLst>
            </p:cNvPr>
            <p:cNvSpPr/>
            <p:nvPr/>
          </p:nvSpPr>
          <p:spPr>
            <a:xfrm>
              <a:off x="7847013" y="2563813"/>
              <a:ext cx="152400" cy="169862"/>
            </a:xfrm>
            <a:custGeom>
              <a:avLst/>
              <a:gdLst>
                <a:gd name="connsiteX0" fmla="*/ 152400 w 152400"/>
                <a:gd name="connsiteY0" fmla="*/ 0 h 169862"/>
                <a:gd name="connsiteX1" fmla="*/ 60325 w 152400"/>
                <a:gd name="connsiteY1" fmla="*/ 74612 h 169862"/>
                <a:gd name="connsiteX2" fmla="*/ 0 w 152400"/>
                <a:gd name="connsiteY2" fmla="*/ 169862 h 169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169862">
                  <a:moveTo>
                    <a:pt x="152400" y="0"/>
                  </a:moveTo>
                  <a:cubicBezTo>
                    <a:pt x="119062" y="23151"/>
                    <a:pt x="85725" y="46302"/>
                    <a:pt x="60325" y="74612"/>
                  </a:cubicBezTo>
                  <a:cubicBezTo>
                    <a:pt x="34925" y="102922"/>
                    <a:pt x="0" y="169862"/>
                    <a:pt x="0" y="1698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E6F7606F-5283-4227-AFC8-8DD8B686EFD3}"/>
                </a:ext>
              </a:extLst>
            </p:cNvPr>
            <p:cNvSpPr/>
            <p:nvPr/>
          </p:nvSpPr>
          <p:spPr>
            <a:xfrm>
              <a:off x="8002588" y="2566988"/>
              <a:ext cx="47674" cy="219075"/>
            </a:xfrm>
            <a:custGeom>
              <a:avLst/>
              <a:gdLst>
                <a:gd name="connsiteX0" fmla="*/ 0 w 47674"/>
                <a:gd name="connsiteY0" fmla="*/ 0 h 219075"/>
                <a:gd name="connsiteX1" fmla="*/ 36512 w 47674"/>
                <a:gd name="connsiteY1" fmla="*/ 39687 h 219075"/>
                <a:gd name="connsiteX2" fmla="*/ 47625 w 47674"/>
                <a:gd name="connsiteY2" fmla="*/ 66675 h 219075"/>
                <a:gd name="connsiteX3" fmla="*/ 33337 w 47674"/>
                <a:gd name="connsiteY3" fmla="*/ 179387 h 219075"/>
                <a:gd name="connsiteX4" fmla="*/ 11112 w 47674"/>
                <a:gd name="connsiteY4" fmla="*/ 219075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74" h="219075">
                  <a:moveTo>
                    <a:pt x="0" y="0"/>
                  </a:moveTo>
                  <a:cubicBezTo>
                    <a:pt x="14287" y="14287"/>
                    <a:pt x="28575" y="28575"/>
                    <a:pt x="36512" y="39687"/>
                  </a:cubicBezTo>
                  <a:cubicBezTo>
                    <a:pt x="44450" y="50800"/>
                    <a:pt x="48154" y="43392"/>
                    <a:pt x="47625" y="66675"/>
                  </a:cubicBezTo>
                  <a:cubicBezTo>
                    <a:pt x="47096" y="89958"/>
                    <a:pt x="39423" y="153987"/>
                    <a:pt x="33337" y="179387"/>
                  </a:cubicBezTo>
                  <a:cubicBezTo>
                    <a:pt x="27252" y="204787"/>
                    <a:pt x="19182" y="211931"/>
                    <a:pt x="11112" y="2190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853FB7DF-A762-4920-B013-5AF1AA5B07AB}"/>
                </a:ext>
              </a:extLst>
            </p:cNvPr>
            <p:cNvSpPr/>
            <p:nvPr/>
          </p:nvSpPr>
          <p:spPr>
            <a:xfrm>
              <a:off x="7918450" y="2651125"/>
              <a:ext cx="57150" cy="106363"/>
            </a:xfrm>
            <a:custGeom>
              <a:avLst/>
              <a:gdLst>
                <a:gd name="connsiteX0" fmla="*/ 0 w 57150"/>
                <a:gd name="connsiteY0" fmla="*/ 0 h 106363"/>
                <a:gd name="connsiteX1" fmla="*/ 41275 w 57150"/>
                <a:gd name="connsiteY1" fmla="*/ 39688 h 106363"/>
                <a:gd name="connsiteX2" fmla="*/ 57150 w 57150"/>
                <a:gd name="connsiteY2" fmla="*/ 106363 h 10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150" h="106363">
                  <a:moveTo>
                    <a:pt x="0" y="0"/>
                  </a:moveTo>
                  <a:cubicBezTo>
                    <a:pt x="15875" y="10980"/>
                    <a:pt x="31750" y="21961"/>
                    <a:pt x="41275" y="39688"/>
                  </a:cubicBezTo>
                  <a:cubicBezTo>
                    <a:pt x="50800" y="57415"/>
                    <a:pt x="50006" y="92076"/>
                    <a:pt x="57150" y="1063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2B0FF074-0162-435C-993A-AA7D5379A186}"/>
                </a:ext>
              </a:extLst>
            </p:cNvPr>
            <p:cNvSpPr/>
            <p:nvPr/>
          </p:nvSpPr>
          <p:spPr>
            <a:xfrm>
              <a:off x="7867650" y="2719388"/>
              <a:ext cx="65088" cy="26987"/>
            </a:xfrm>
            <a:custGeom>
              <a:avLst/>
              <a:gdLst>
                <a:gd name="connsiteX0" fmla="*/ 0 w 65088"/>
                <a:gd name="connsiteY0" fmla="*/ 0 h 26987"/>
                <a:gd name="connsiteX1" fmla="*/ 65088 w 65088"/>
                <a:gd name="connsiteY1" fmla="*/ 26987 h 26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088" h="26987">
                  <a:moveTo>
                    <a:pt x="0" y="0"/>
                  </a:moveTo>
                  <a:lnTo>
                    <a:pt x="65088" y="26987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C9212170-C4D9-4CCE-B552-F86951530D2B}"/>
                </a:ext>
              </a:extLst>
            </p:cNvPr>
            <p:cNvSpPr/>
            <p:nvPr/>
          </p:nvSpPr>
          <p:spPr>
            <a:xfrm>
              <a:off x="7824788" y="2762610"/>
              <a:ext cx="87163" cy="139340"/>
            </a:xfrm>
            <a:custGeom>
              <a:avLst/>
              <a:gdLst>
                <a:gd name="connsiteX0" fmla="*/ 0 w 87163"/>
                <a:gd name="connsiteY0" fmla="*/ 15515 h 139340"/>
                <a:gd name="connsiteX1" fmla="*/ 58737 w 87163"/>
                <a:gd name="connsiteY1" fmla="*/ 2815 h 139340"/>
                <a:gd name="connsiteX2" fmla="*/ 84137 w 87163"/>
                <a:gd name="connsiteY2" fmla="*/ 63140 h 139340"/>
                <a:gd name="connsiteX3" fmla="*/ 85725 w 87163"/>
                <a:gd name="connsiteY3" fmla="*/ 139340 h 139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163" h="139340">
                  <a:moveTo>
                    <a:pt x="0" y="15515"/>
                  </a:moveTo>
                  <a:cubicBezTo>
                    <a:pt x="22357" y="5196"/>
                    <a:pt x="44714" y="-5123"/>
                    <a:pt x="58737" y="2815"/>
                  </a:cubicBezTo>
                  <a:cubicBezTo>
                    <a:pt x="72760" y="10753"/>
                    <a:pt x="79639" y="40386"/>
                    <a:pt x="84137" y="63140"/>
                  </a:cubicBezTo>
                  <a:cubicBezTo>
                    <a:pt x="88635" y="85894"/>
                    <a:pt x="87180" y="112617"/>
                    <a:pt x="85725" y="13934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0F23C373-ECD7-4945-9FA4-DDCE118A0C54}"/>
                </a:ext>
              </a:extLst>
            </p:cNvPr>
            <p:cNvSpPr/>
            <p:nvPr/>
          </p:nvSpPr>
          <p:spPr>
            <a:xfrm>
              <a:off x="7804150" y="2801938"/>
              <a:ext cx="98425" cy="34288"/>
            </a:xfrm>
            <a:custGeom>
              <a:avLst/>
              <a:gdLst>
                <a:gd name="connsiteX0" fmla="*/ 0 w 98425"/>
                <a:gd name="connsiteY0" fmla="*/ 0 h 34288"/>
                <a:gd name="connsiteX1" fmla="*/ 42863 w 98425"/>
                <a:gd name="connsiteY1" fmla="*/ 31750 h 34288"/>
                <a:gd name="connsiteX2" fmla="*/ 58738 w 98425"/>
                <a:gd name="connsiteY2" fmla="*/ 31750 h 34288"/>
                <a:gd name="connsiteX3" fmla="*/ 84138 w 98425"/>
                <a:gd name="connsiteY3" fmla="*/ 26987 h 34288"/>
                <a:gd name="connsiteX4" fmla="*/ 98425 w 98425"/>
                <a:gd name="connsiteY4" fmla="*/ 11112 h 3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425" h="34288">
                  <a:moveTo>
                    <a:pt x="0" y="0"/>
                  </a:moveTo>
                  <a:cubicBezTo>
                    <a:pt x="16536" y="13229"/>
                    <a:pt x="33073" y="26458"/>
                    <a:pt x="42863" y="31750"/>
                  </a:cubicBezTo>
                  <a:cubicBezTo>
                    <a:pt x="52653" y="37042"/>
                    <a:pt x="51859" y="32544"/>
                    <a:pt x="58738" y="31750"/>
                  </a:cubicBezTo>
                  <a:cubicBezTo>
                    <a:pt x="65617" y="30956"/>
                    <a:pt x="77524" y="30427"/>
                    <a:pt x="84138" y="26987"/>
                  </a:cubicBezTo>
                  <a:cubicBezTo>
                    <a:pt x="90752" y="23547"/>
                    <a:pt x="93663" y="12435"/>
                    <a:pt x="98425" y="111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46D3A435-1002-43ED-896F-A39E2A003CA9}"/>
                </a:ext>
              </a:extLst>
            </p:cNvPr>
            <p:cNvSpPr/>
            <p:nvPr/>
          </p:nvSpPr>
          <p:spPr>
            <a:xfrm>
              <a:off x="7756525" y="2882168"/>
              <a:ext cx="133350" cy="89632"/>
            </a:xfrm>
            <a:custGeom>
              <a:avLst/>
              <a:gdLst>
                <a:gd name="connsiteX0" fmla="*/ 133350 w 133350"/>
                <a:gd name="connsiteY0" fmla="*/ 54707 h 89632"/>
                <a:gd name="connsiteX1" fmla="*/ 79375 w 133350"/>
                <a:gd name="connsiteY1" fmla="*/ 732 h 89632"/>
                <a:gd name="connsiteX2" fmla="*/ 0 w 133350"/>
                <a:gd name="connsiteY2" fmla="*/ 89632 h 89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89632">
                  <a:moveTo>
                    <a:pt x="133350" y="54707"/>
                  </a:moveTo>
                  <a:cubicBezTo>
                    <a:pt x="117475" y="24809"/>
                    <a:pt x="101600" y="-5089"/>
                    <a:pt x="79375" y="732"/>
                  </a:cubicBezTo>
                  <a:cubicBezTo>
                    <a:pt x="57150" y="6553"/>
                    <a:pt x="28575" y="48092"/>
                    <a:pt x="0" y="8963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7547A995-D16A-4A26-A762-7F683FB81722}"/>
                </a:ext>
              </a:extLst>
            </p:cNvPr>
            <p:cNvSpPr/>
            <p:nvPr/>
          </p:nvSpPr>
          <p:spPr>
            <a:xfrm>
              <a:off x="7777163" y="2928938"/>
              <a:ext cx="111125" cy="43320"/>
            </a:xfrm>
            <a:custGeom>
              <a:avLst/>
              <a:gdLst>
                <a:gd name="connsiteX0" fmla="*/ 111125 w 111125"/>
                <a:gd name="connsiteY0" fmla="*/ 0 h 43320"/>
                <a:gd name="connsiteX1" fmla="*/ 61912 w 111125"/>
                <a:gd name="connsiteY1" fmla="*/ 38100 h 43320"/>
                <a:gd name="connsiteX2" fmla="*/ 46037 w 111125"/>
                <a:gd name="connsiteY2" fmla="*/ 42862 h 43320"/>
                <a:gd name="connsiteX3" fmla="*/ 0 w 111125"/>
                <a:gd name="connsiteY3" fmla="*/ 42862 h 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125" h="43320">
                  <a:moveTo>
                    <a:pt x="111125" y="0"/>
                  </a:moveTo>
                  <a:cubicBezTo>
                    <a:pt x="91942" y="15478"/>
                    <a:pt x="72760" y="30956"/>
                    <a:pt x="61912" y="38100"/>
                  </a:cubicBezTo>
                  <a:cubicBezTo>
                    <a:pt x="51064" y="45244"/>
                    <a:pt x="56356" y="42068"/>
                    <a:pt x="46037" y="42862"/>
                  </a:cubicBezTo>
                  <a:cubicBezTo>
                    <a:pt x="35718" y="43656"/>
                    <a:pt x="17859" y="43259"/>
                    <a:pt x="0" y="428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2E4FA07E-3A16-4E8F-A85B-353B11AF16E8}"/>
                </a:ext>
              </a:extLst>
            </p:cNvPr>
            <p:cNvSpPr/>
            <p:nvPr/>
          </p:nvSpPr>
          <p:spPr>
            <a:xfrm>
              <a:off x="6134100" y="2986088"/>
              <a:ext cx="221185" cy="119062"/>
            </a:xfrm>
            <a:custGeom>
              <a:avLst/>
              <a:gdLst>
                <a:gd name="connsiteX0" fmla="*/ 0 w 221185"/>
                <a:gd name="connsiteY0" fmla="*/ 0 h 119062"/>
                <a:gd name="connsiteX1" fmla="*/ 204788 w 221185"/>
                <a:gd name="connsiteY1" fmla="*/ 88900 h 119062"/>
                <a:gd name="connsiteX2" fmla="*/ 193675 w 221185"/>
                <a:gd name="connsiteY2" fmla="*/ 119062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185" h="119062">
                  <a:moveTo>
                    <a:pt x="0" y="0"/>
                  </a:moveTo>
                  <a:cubicBezTo>
                    <a:pt x="86254" y="34528"/>
                    <a:pt x="172509" y="69056"/>
                    <a:pt x="204788" y="88900"/>
                  </a:cubicBezTo>
                  <a:cubicBezTo>
                    <a:pt x="237067" y="108744"/>
                    <a:pt x="215371" y="113903"/>
                    <a:pt x="193675" y="1190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8BCA95D6-B880-4BC8-9512-E809DB4E7FB4}"/>
                </a:ext>
              </a:extLst>
            </p:cNvPr>
            <p:cNvSpPr/>
            <p:nvPr/>
          </p:nvSpPr>
          <p:spPr>
            <a:xfrm>
              <a:off x="6135688" y="2984500"/>
              <a:ext cx="179387" cy="34925"/>
            </a:xfrm>
            <a:custGeom>
              <a:avLst/>
              <a:gdLst>
                <a:gd name="connsiteX0" fmla="*/ 0 w 179387"/>
                <a:gd name="connsiteY0" fmla="*/ 0 h 34925"/>
                <a:gd name="connsiteX1" fmla="*/ 179387 w 179387"/>
                <a:gd name="connsiteY1" fmla="*/ 34925 h 3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9387" h="34925">
                  <a:moveTo>
                    <a:pt x="0" y="0"/>
                  </a:moveTo>
                  <a:lnTo>
                    <a:pt x="179387" y="3492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3388D9AC-627C-47BB-8F93-41B8B22CD22C}"/>
                </a:ext>
              </a:extLst>
            </p:cNvPr>
            <p:cNvSpPr/>
            <p:nvPr/>
          </p:nvSpPr>
          <p:spPr>
            <a:xfrm>
              <a:off x="5637213" y="2689225"/>
              <a:ext cx="681037" cy="331788"/>
            </a:xfrm>
            <a:custGeom>
              <a:avLst/>
              <a:gdLst>
                <a:gd name="connsiteX0" fmla="*/ 0 w 681037"/>
                <a:gd name="connsiteY0" fmla="*/ 0 h 331788"/>
                <a:gd name="connsiteX1" fmla="*/ 681037 w 681037"/>
                <a:gd name="connsiteY1" fmla="*/ 331788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81037" h="331788">
                  <a:moveTo>
                    <a:pt x="0" y="0"/>
                  </a:moveTo>
                  <a:lnTo>
                    <a:pt x="681037" y="331788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95D4FE6E-020A-4887-BF16-03A5B57B877D}"/>
                </a:ext>
              </a:extLst>
            </p:cNvPr>
            <p:cNvSpPr/>
            <p:nvPr/>
          </p:nvSpPr>
          <p:spPr>
            <a:xfrm>
              <a:off x="5637213" y="2644775"/>
              <a:ext cx="525462" cy="42863"/>
            </a:xfrm>
            <a:custGeom>
              <a:avLst/>
              <a:gdLst>
                <a:gd name="connsiteX0" fmla="*/ 0 w 525462"/>
                <a:gd name="connsiteY0" fmla="*/ 42863 h 42863"/>
                <a:gd name="connsiteX1" fmla="*/ 525462 w 525462"/>
                <a:gd name="connsiteY1" fmla="*/ 0 h 42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25462" h="42863">
                  <a:moveTo>
                    <a:pt x="0" y="42863"/>
                  </a:moveTo>
                  <a:lnTo>
                    <a:pt x="525462" y="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BD6F126C-89C4-4B73-ABCE-8C10C329145B}"/>
                </a:ext>
              </a:extLst>
            </p:cNvPr>
            <p:cNvSpPr/>
            <p:nvPr/>
          </p:nvSpPr>
          <p:spPr>
            <a:xfrm>
              <a:off x="5321300" y="2346325"/>
              <a:ext cx="838200" cy="292100"/>
            </a:xfrm>
            <a:custGeom>
              <a:avLst/>
              <a:gdLst>
                <a:gd name="connsiteX0" fmla="*/ 0 w 838200"/>
                <a:gd name="connsiteY0" fmla="*/ 0 h 292100"/>
                <a:gd name="connsiteX1" fmla="*/ 314325 w 838200"/>
                <a:gd name="connsiteY1" fmla="*/ 73025 h 292100"/>
                <a:gd name="connsiteX2" fmla="*/ 623888 w 838200"/>
                <a:gd name="connsiteY2" fmla="*/ 180975 h 292100"/>
                <a:gd name="connsiteX3" fmla="*/ 838200 w 838200"/>
                <a:gd name="connsiteY3" fmla="*/ 292100 h 29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8200" h="292100">
                  <a:moveTo>
                    <a:pt x="0" y="0"/>
                  </a:moveTo>
                  <a:cubicBezTo>
                    <a:pt x="105172" y="21431"/>
                    <a:pt x="210344" y="42863"/>
                    <a:pt x="314325" y="73025"/>
                  </a:cubicBezTo>
                  <a:cubicBezTo>
                    <a:pt x="418306" y="103188"/>
                    <a:pt x="536576" y="144463"/>
                    <a:pt x="623888" y="180975"/>
                  </a:cubicBezTo>
                  <a:cubicBezTo>
                    <a:pt x="711200" y="217487"/>
                    <a:pt x="774700" y="254793"/>
                    <a:pt x="838200" y="2921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58AC6C8D-CFCF-4CA3-B109-CD434BC1AEE9}"/>
                </a:ext>
              </a:extLst>
            </p:cNvPr>
            <p:cNvSpPr/>
            <p:nvPr/>
          </p:nvSpPr>
          <p:spPr>
            <a:xfrm>
              <a:off x="5322888" y="2347913"/>
              <a:ext cx="808037" cy="265112"/>
            </a:xfrm>
            <a:custGeom>
              <a:avLst/>
              <a:gdLst>
                <a:gd name="connsiteX0" fmla="*/ 0 w 808037"/>
                <a:gd name="connsiteY0" fmla="*/ 0 h 265112"/>
                <a:gd name="connsiteX1" fmla="*/ 254000 w 808037"/>
                <a:gd name="connsiteY1" fmla="*/ 34925 h 265112"/>
                <a:gd name="connsiteX2" fmla="*/ 604837 w 808037"/>
                <a:gd name="connsiteY2" fmla="*/ 152400 h 265112"/>
                <a:gd name="connsiteX3" fmla="*/ 808037 w 808037"/>
                <a:gd name="connsiteY3" fmla="*/ 265112 h 265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8037" h="265112">
                  <a:moveTo>
                    <a:pt x="0" y="0"/>
                  </a:moveTo>
                  <a:cubicBezTo>
                    <a:pt x="76597" y="4762"/>
                    <a:pt x="153194" y="9525"/>
                    <a:pt x="254000" y="34925"/>
                  </a:cubicBezTo>
                  <a:cubicBezTo>
                    <a:pt x="354806" y="60325"/>
                    <a:pt x="512498" y="114036"/>
                    <a:pt x="604837" y="152400"/>
                  </a:cubicBezTo>
                  <a:cubicBezTo>
                    <a:pt x="697176" y="190764"/>
                    <a:pt x="752606" y="227938"/>
                    <a:pt x="808037" y="2651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4D00DB69-1E3B-424A-AC4F-03E77FB2C64D}"/>
                </a:ext>
              </a:extLst>
            </p:cNvPr>
            <p:cNvSpPr/>
            <p:nvPr/>
          </p:nvSpPr>
          <p:spPr>
            <a:xfrm>
              <a:off x="5111750" y="1965325"/>
              <a:ext cx="1038225" cy="657225"/>
            </a:xfrm>
            <a:custGeom>
              <a:avLst/>
              <a:gdLst>
                <a:gd name="connsiteX0" fmla="*/ 0 w 1038225"/>
                <a:gd name="connsiteY0" fmla="*/ 0 h 657225"/>
                <a:gd name="connsiteX1" fmla="*/ 239713 w 1038225"/>
                <a:gd name="connsiteY1" fmla="*/ 106363 h 657225"/>
                <a:gd name="connsiteX2" fmla="*/ 508000 w 1038225"/>
                <a:gd name="connsiteY2" fmla="*/ 246063 h 657225"/>
                <a:gd name="connsiteX3" fmla="*/ 819150 w 1038225"/>
                <a:gd name="connsiteY3" fmla="*/ 454025 h 657225"/>
                <a:gd name="connsiteX4" fmla="*/ 1038225 w 1038225"/>
                <a:gd name="connsiteY4" fmla="*/ 657225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8225" h="657225">
                  <a:moveTo>
                    <a:pt x="0" y="0"/>
                  </a:moveTo>
                  <a:cubicBezTo>
                    <a:pt x="77523" y="32676"/>
                    <a:pt x="155046" y="65353"/>
                    <a:pt x="239713" y="106363"/>
                  </a:cubicBezTo>
                  <a:cubicBezTo>
                    <a:pt x="324380" y="147373"/>
                    <a:pt x="411427" y="188119"/>
                    <a:pt x="508000" y="246063"/>
                  </a:cubicBezTo>
                  <a:cubicBezTo>
                    <a:pt x="604573" y="304007"/>
                    <a:pt x="730779" y="385498"/>
                    <a:pt x="819150" y="454025"/>
                  </a:cubicBezTo>
                  <a:cubicBezTo>
                    <a:pt x="907521" y="522552"/>
                    <a:pt x="1002242" y="620183"/>
                    <a:pt x="1038225" y="6572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97953A96-84EF-4ECD-98FB-24E42B044EB3}"/>
                </a:ext>
              </a:extLst>
            </p:cNvPr>
            <p:cNvSpPr/>
            <p:nvPr/>
          </p:nvSpPr>
          <p:spPr>
            <a:xfrm>
              <a:off x="5105400" y="1717523"/>
              <a:ext cx="1074738" cy="249390"/>
            </a:xfrm>
            <a:custGeom>
              <a:avLst/>
              <a:gdLst>
                <a:gd name="connsiteX0" fmla="*/ 0 w 1074738"/>
                <a:gd name="connsiteY0" fmla="*/ 249390 h 249390"/>
                <a:gd name="connsiteX1" fmla="*/ 122238 w 1074738"/>
                <a:gd name="connsiteY1" fmla="*/ 174777 h 249390"/>
                <a:gd name="connsiteX2" fmla="*/ 312738 w 1074738"/>
                <a:gd name="connsiteY2" fmla="*/ 90640 h 249390"/>
                <a:gd name="connsiteX3" fmla="*/ 608013 w 1074738"/>
                <a:gd name="connsiteY3" fmla="*/ 11265 h 249390"/>
                <a:gd name="connsiteX4" fmla="*/ 779463 w 1074738"/>
                <a:gd name="connsiteY4" fmla="*/ 9677 h 249390"/>
                <a:gd name="connsiteX5" fmla="*/ 1074738 w 1074738"/>
                <a:gd name="connsiteY5" fmla="*/ 96990 h 249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4738" h="249390">
                  <a:moveTo>
                    <a:pt x="0" y="249390"/>
                  </a:moveTo>
                  <a:cubicBezTo>
                    <a:pt x="35057" y="225312"/>
                    <a:pt x="70115" y="201235"/>
                    <a:pt x="122238" y="174777"/>
                  </a:cubicBezTo>
                  <a:cubicBezTo>
                    <a:pt x="174361" y="148319"/>
                    <a:pt x="231776" y="117892"/>
                    <a:pt x="312738" y="90640"/>
                  </a:cubicBezTo>
                  <a:cubicBezTo>
                    <a:pt x="393701" y="63388"/>
                    <a:pt x="530226" y="24759"/>
                    <a:pt x="608013" y="11265"/>
                  </a:cubicBezTo>
                  <a:cubicBezTo>
                    <a:pt x="685801" y="-2229"/>
                    <a:pt x="701676" y="-4611"/>
                    <a:pt x="779463" y="9677"/>
                  </a:cubicBezTo>
                  <a:cubicBezTo>
                    <a:pt x="857251" y="23964"/>
                    <a:pt x="1074738" y="96990"/>
                    <a:pt x="1074738" y="9699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40A4075A-A980-4E0A-BAF3-894271B6BDF0}"/>
                </a:ext>
              </a:extLst>
            </p:cNvPr>
            <p:cNvSpPr/>
            <p:nvPr/>
          </p:nvSpPr>
          <p:spPr>
            <a:xfrm>
              <a:off x="5465763" y="962025"/>
              <a:ext cx="717550" cy="850900"/>
            </a:xfrm>
            <a:custGeom>
              <a:avLst/>
              <a:gdLst>
                <a:gd name="connsiteX0" fmla="*/ 0 w 717550"/>
                <a:gd name="connsiteY0" fmla="*/ 0 h 850900"/>
                <a:gd name="connsiteX1" fmla="*/ 158750 w 717550"/>
                <a:gd name="connsiteY1" fmla="*/ 80963 h 850900"/>
                <a:gd name="connsiteX2" fmla="*/ 349250 w 717550"/>
                <a:gd name="connsiteY2" fmla="*/ 261938 h 850900"/>
                <a:gd name="connsiteX3" fmla="*/ 515937 w 717550"/>
                <a:gd name="connsiteY3" fmla="*/ 492125 h 850900"/>
                <a:gd name="connsiteX4" fmla="*/ 717550 w 717550"/>
                <a:gd name="connsiteY4" fmla="*/ 85090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7550" h="850900">
                  <a:moveTo>
                    <a:pt x="0" y="0"/>
                  </a:moveTo>
                  <a:cubicBezTo>
                    <a:pt x="50271" y="18653"/>
                    <a:pt x="100542" y="37307"/>
                    <a:pt x="158750" y="80963"/>
                  </a:cubicBezTo>
                  <a:cubicBezTo>
                    <a:pt x="216958" y="124619"/>
                    <a:pt x="289719" y="193411"/>
                    <a:pt x="349250" y="261938"/>
                  </a:cubicBezTo>
                  <a:cubicBezTo>
                    <a:pt x="408781" y="330465"/>
                    <a:pt x="454554" y="393965"/>
                    <a:pt x="515937" y="492125"/>
                  </a:cubicBezTo>
                  <a:cubicBezTo>
                    <a:pt x="577320" y="590285"/>
                    <a:pt x="647435" y="720592"/>
                    <a:pt x="717550" y="8509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BDB9988E-C819-4CA8-8C5F-7E68136185C3}"/>
                </a:ext>
              </a:extLst>
            </p:cNvPr>
            <p:cNvSpPr/>
            <p:nvPr/>
          </p:nvSpPr>
          <p:spPr>
            <a:xfrm>
              <a:off x="5459413" y="886247"/>
              <a:ext cx="1328737" cy="420266"/>
            </a:xfrm>
            <a:custGeom>
              <a:avLst/>
              <a:gdLst>
                <a:gd name="connsiteX0" fmla="*/ 0 w 1328737"/>
                <a:gd name="connsiteY0" fmla="*/ 63078 h 420266"/>
                <a:gd name="connsiteX1" fmla="*/ 307975 w 1328737"/>
                <a:gd name="connsiteY1" fmla="*/ 2753 h 420266"/>
                <a:gd name="connsiteX2" fmla="*/ 693737 w 1328737"/>
                <a:gd name="connsiteY2" fmla="*/ 17041 h 420266"/>
                <a:gd name="connsiteX3" fmla="*/ 898525 w 1328737"/>
                <a:gd name="connsiteY3" fmla="*/ 77366 h 420266"/>
                <a:gd name="connsiteX4" fmla="*/ 1158875 w 1328737"/>
                <a:gd name="connsiteY4" fmla="*/ 250403 h 420266"/>
                <a:gd name="connsiteX5" fmla="*/ 1328737 w 1328737"/>
                <a:gd name="connsiteY5" fmla="*/ 420266 h 42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8737" h="420266">
                  <a:moveTo>
                    <a:pt x="0" y="63078"/>
                  </a:moveTo>
                  <a:cubicBezTo>
                    <a:pt x="96176" y="36752"/>
                    <a:pt x="192352" y="10426"/>
                    <a:pt x="307975" y="2753"/>
                  </a:cubicBezTo>
                  <a:cubicBezTo>
                    <a:pt x="423598" y="-4920"/>
                    <a:pt x="595312" y="4606"/>
                    <a:pt x="693737" y="17041"/>
                  </a:cubicBezTo>
                  <a:cubicBezTo>
                    <a:pt x="792162" y="29476"/>
                    <a:pt x="821002" y="38472"/>
                    <a:pt x="898525" y="77366"/>
                  </a:cubicBezTo>
                  <a:cubicBezTo>
                    <a:pt x="976048" y="116260"/>
                    <a:pt x="1087173" y="193253"/>
                    <a:pt x="1158875" y="250403"/>
                  </a:cubicBezTo>
                  <a:cubicBezTo>
                    <a:pt x="1230577" y="307553"/>
                    <a:pt x="1301750" y="392749"/>
                    <a:pt x="1328737" y="42026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B9A76EF9-A092-4B7E-9662-53E2905B9BE8}"/>
                </a:ext>
              </a:extLst>
            </p:cNvPr>
            <p:cNvSpPr/>
            <p:nvPr/>
          </p:nvSpPr>
          <p:spPr>
            <a:xfrm>
              <a:off x="6376988" y="252413"/>
              <a:ext cx="407601" cy="1019175"/>
            </a:xfrm>
            <a:custGeom>
              <a:avLst/>
              <a:gdLst>
                <a:gd name="connsiteX0" fmla="*/ 0 w 407601"/>
                <a:gd name="connsiteY0" fmla="*/ 0 h 1019175"/>
                <a:gd name="connsiteX1" fmla="*/ 149225 w 407601"/>
                <a:gd name="connsiteY1" fmla="*/ 192087 h 1019175"/>
                <a:gd name="connsiteX2" fmla="*/ 277812 w 407601"/>
                <a:gd name="connsiteY2" fmla="*/ 431800 h 1019175"/>
                <a:gd name="connsiteX3" fmla="*/ 352425 w 407601"/>
                <a:gd name="connsiteY3" fmla="*/ 623887 h 1019175"/>
                <a:gd name="connsiteX4" fmla="*/ 401637 w 407601"/>
                <a:gd name="connsiteY4" fmla="*/ 847725 h 1019175"/>
                <a:gd name="connsiteX5" fmla="*/ 406400 w 407601"/>
                <a:gd name="connsiteY5" fmla="*/ 966787 h 1019175"/>
                <a:gd name="connsiteX6" fmla="*/ 398462 w 407601"/>
                <a:gd name="connsiteY6" fmla="*/ 1019175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7601" h="1019175">
                  <a:moveTo>
                    <a:pt x="0" y="0"/>
                  </a:moveTo>
                  <a:cubicBezTo>
                    <a:pt x="51461" y="60060"/>
                    <a:pt x="102923" y="120120"/>
                    <a:pt x="149225" y="192087"/>
                  </a:cubicBezTo>
                  <a:cubicBezTo>
                    <a:pt x="195527" y="264054"/>
                    <a:pt x="243945" y="359833"/>
                    <a:pt x="277812" y="431800"/>
                  </a:cubicBezTo>
                  <a:cubicBezTo>
                    <a:pt x="311679" y="503767"/>
                    <a:pt x="331787" y="554566"/>
                    <a:pt x="352425" y="623887"/>
                  </a:cubicBezTo>
                  <a:cubicBezTo>
                    <a:pt x="373063" y="693208"/>
                    <a:pt x="392641" y="790575"/>
                    <a:pt x="401637" y="847725"/>
                  </a:cubicBezTo>
                  <a:cubicBezTo>
                    <a:pt x="410633" y="904875"/>
                    <a:pt x="406929" y="938212"/>
                    <a:pt x="406400" y="966787"/>
                  </a:cubicBezTo>
                  <a:cubicBezTo>
                    <a:pt x="405871" y="995362"/>
                    <a:pt x="402166" y="1007268"/>
                    <a:pt x="398462" y="10191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93EA370F-7B33-4598-94BD-A4A3A7C144FD}"/>
                </a:ext>
              </a:extLst>
            </p:cNvPr>
            <p:cNvSpPr/>
            <p:nvPr/>
          </p:nvSpPr>
          <p:spPr>
            <a:xfrm>
              <a:off x="6165850" y="243682"/>
              <a:ext cx="615950" cy="1024466"/>
            </a:xfrm>
            <a:custGeom>
              <a:avLst/>
              <a:gdLst>
                <a:gd name="connsiteX0" fmla="*/ 0 w 615950"/>
                <a:gd name="connsiteY0" fmla="*/ 0 h 1024466"/>
                <a:gd name="connsiteX1" fmla="*/ 165100 w 615950"/>
                <a:gd name="connsiteY1" fmla="*/ 154516 h 1024466"/>
                <a:gd name="connsiteX2" fmla="*/ 298450 w 615950"/>
                <a:gd name="connsiteY2" fmla="*/ 340783 h 1024466"/>
                <a:gd name="connsiteX3" fmla="*/ 455084 w 615950"/>
                <a:gd name="connsiteY3" fmla="*/ 635000 h 1024466"/>
                <a:gd name="connsiteX4" fmla="*/ 548217 w 615950"/>
                <a:gd name="connsiteY4" fmla="*/ 836083 h 1024466"/>
                <a:gd name="connsiteX5" fmla="*/ 615950 w 615950"/>
                <a:gd name="connsiteY5" fmla="*/ 1024466 h 1024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5950" h="1024466">
                  <a:moveTo>
                    <a:pt x="0" y="0"/>
                  </a:moveTo>
                  <a:cubicBezTo>
                    <a:pt x="57679" y="48859"/>
                    <a:pt x="115358" y="97719"/>
                    <a:pt x="165100" y="154516"/>
                  </a:cubicBezTo>
                  <a:cubicBezTo>
                    <a:pt x="214842" y="211313"/>
                    <a:pt x="250119" y="260702"/>
                    <a:pt x="298450" y="340783"/>
                  </a:cubicBezTo>
                  <a:cubicBezTo>
                    <a:pt x="346781" y="420864"/>
                    <a:pt x="413456" y="552450"/>
                    <a:pt x="455084" y="635000"/>
                  </a:cubicBezTo>
                  <a:cubicBezTo>
                    <a:pt x="496712" y="717550"/>
                    <a:pt x="521406" y="771172"/>
                    <a:pt x="548217" y="836083"/>
                  </a:cubicBezTo>
                  <a:cubicBezTo>
                    <a:pt x="575028" y="900994"/>
                    <a:pt x="595489" y="962730"/>
                    <a:pt x="615950" y="102446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81C730FD-FABA-463E-B317-52C592723B8A}"/>
                </a:ext>
              </a:extLst>
            </p:cNvPr>
            <p:cNvSpPr/>
            <p:nvPr/>
          </p:nvSpPr>
          <p:spPr>
            <a:xfrm>
              <a:off x="6381750" y="239183"/>
              <a:ext cx="736600" cy="963084"/>
            </a:xfrm>
            <a:custGeom>
              <a:avLst/>
              <a:gdLst>
                <a:gd name="connsiteX0" fmla="*/ 0 w 736600"/>
                <a:gd name="connsiteY0" fmla="*/ 0 h 963084"/>
                <a:gd name="connsiteX1" fmla="*/ 270933 w 736600"/>
                <a:gd name="connsiteY1" fmla="*/ 177800 h 963084"/>
                <a:gd name="connsiteX2" fmla="*/ 478367 w 736600"/>
                <a:gd name="connsiteY2" fmla="*/ 397934 h 963084"/>
                <a:gd name="connsiteX3" fmla="*/ 626533 w 736600"/>
                <a:gd name="connsiteY3" fmla="*/ 613834 h 963084"/>
                <a:gd name="connsiteX4" fmla="*/ 736600 w 736600"/>
                <a:gd name="connsiteY4" fmla="*/ 963084 h 963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600" h="963084">
                  <a:moveTo>
                    <a:pt x="0" y="0"/>
                  </a:moveTo>
                  <a:cubicBezTo>
                    <a:pt x="95602" y="55739"/>
                    <a:pt x="191205" y="111478"/>
                    <a:pt x="270933" y="177800"/>
                  </a:cubicBezTo>
                  <a:cubicBezTo>
                    <a:pt x="350661" y="244122"/>
                    <a:pt x="419100" y="325262"/>
                    <a:pt x="478367" y="397934"/>
                  </a:cubicBezTo>
                  <a:cubicBezTo>
                    <a:pt x="537634" y="470606"/>
                    <a:pt x="583494" y="519642"/>
                    <a:pt x="626533" y="613834"/>
                  </a:cubicBezTo>
                  <a:cubicBezTo>
                    <a:pt x="669572" y="708026"/>
                    <a:pt x="703086" y="835555"/>
                    <a:pt x="736600" y="963084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DA2D5EE6-6D0B-470E-AF4C-9F82A796AF97}"/>
                </a:ext>
              </a:extLst>
            </p:cNvPr>
            <p:cNvSpPr/>
            <p:nvPr/>
          </p:nvSpPr>
          <p:spPr>
            <a:xfrm>
              <a:off x="7116233" y="1150605"/>
              <a:ext cx="994834" cy="621045"/>
            </a:xfrm>
            <a:custGeom>
              <a:avLst/>
              <a:gdLst>
                <a:gd name="connsiteX0" fmla="*/ 0 w 994834"/>
                <a:gd name="connsiteY0" fmla="*/ 58012 h 621045"/>
                <a:gd name="connsiteX1" fmla="*/ 203200 w 994834"/>
                <a:gd name="connsiteY1" fmla="*/ 5095 h 621045"/>
                <a:gd name="connsiteX2" fmla="*/ 374650 w 994834"/>
                <a:gd name="connsiteY2" fmla="*/ 24145 h 621045"/>
                <a:gd name="connsiteX3" fmla="*/ 719667 w 994834"/>
                <a:gd name="connsiteY3" fmla="*/ 199828 h 621045"/>
                <a:gd name="connsiteX4" fmla="*/ 950384 w 994834"/>
                <a:gd name="connsiteY4" fmla="*/ 477112 h 621045"/>
                <a:gd name="connsiteX5" fmla="*/ 994834 w 994834"/>
                <a:gd name="connsiteY5" fmla="*/ 621045 h 621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4834" h="621045">
                  <a:moveTo>
                    <a:pt x="0" y="58012"/>
                  </a:moveTo>
                  <a:cubicBezTo>
                    <a:pt x="70379" y="34375"/>
                    <a:pt x="140758" y="10739"/>
                    <a:pt x="203200" y="5095"/>
                  </a:cubicBezTo>
                  <a:cubicBezTo>
                    <a:pt x="265642" y="-550"/>
                    <a:pt x="288572" y="-8310"/>
                    <a:pt x="374650" y="24145"/>
                  </a:cubicBezTo>
                  <a:cubicBezTo>
                    <a:pt x="460728" y="56600"/>
                    <a:pt x="623711" y="124334"/>
                    <a:pt x="719667" y="199828"/>
                  </a:cubicBezTo>
                  <a:cubicBezTo>
                    <a:pt x="815623" y="275322"/>
                    <a:pt x="904523" y="406909"/>
                    <a:pt x="950384" y="477112"/>
                  </a:cubicBezTo>
                  <a:cubicBezTo>
                    <a:pt x="996245" y="547315"/>
                    <a:pt x="986015" y="594234"/>
                    <a:pt x="994834" y="62104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58CF9CF1-341D-43CD-90F4-2B97CBD180D3}"/>
                </a:ext>
              </a:extLst>
            </p:cNvPr>
            <p:cNvSpPr/>
            <p:nvPr/>
          </p:nvSpPr>
          <p:spPr>
            <a:xfrm>
              <a:off x="8102600" y="1709335"/>
              <a:ext cx="1026583" cy="98298"/>
            </a:xfrm>
            <a:custGeom>
              <a:avLst/>
              <a:gdLst>
                <a:gd name="connsiteX0" fmla="*/ 0 w 1026583"/>
                <a:gd name="connsiteY0" fmla="*/ 66548 h 98298"/>
                <a:gd name="connsiteX1" fmla="*/ 332317 w 1026583"/>
                <a:gd name="connsiteY1" fmla="*/ 932 h 98298"/>
                <a:gd name="connsiteX2" fmla="*/ 721783 w 1026583"/>
                <a:gd name="connsiteY2" fmla="*/ 32682 h 98298"/>
                <a:gd name="connsiteX3" fmla="*/ 1026583 w 1026583"/>
                <a:gd name="connsiteY3" fmla="*/ 98298 h 9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6583" h="98298">
                  <a:moveTo>
                    <a:pt x="0" y="66548"/>
                  </a:moveTo>
                  <a:cubicBezTo>
                    <a:pt x="106010" y="36562"/>
                    <a:pt x="212020" y="6576"/>
                    <a:pt x="332317" y="932"/>
                  </a:cubicBezTo>
                  <a:cubicBezTo>
                    <a:pt x="452614" y="-4712"/>
                    <a:pt x="606072" y="16454"/>
                    <a:pt x="721783" y="32682"/>
                  </a:cubicBezTo>
                  <a:cubicBezTo>
                    <a:pt x="837494" y="48910"/>
                    <a:pt x="932038" y="73604"/>
                    <a:pt x="1026583" y="9829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70384DD6-8D41-43DC-898D-92B33A4EB9F0}"/>
                </a:ext>
              </a:extLst>
            </p:cNvPr>
            <p:cNvSpPr/>
            <p:nvPr/>
          </p:nvSpPr>
          <p:spPr>
            <a:xfrm>
              <a:off x="8352367" y="1811867"/>
              <a:ext cx="781050" cy="383116"/>
            </a:xfrm>
            <a:custGeom>
              <a:avLst/>
              <a:gdLst>
                <a:gd name="connsiteX0" fmla="*/ 0 w 781050"/>
                <a:gd name="connsiteY0" fmla="*/ 383116 h 383116"/>
                <a:gd name="connsiteX1" fmla="*/ 207433 w 781050"/>
                <a:gd name="connsiteY1" fmla="*/ 247650 h 383116"/>
                <a:gd name="connsiteX2" fmla="*/ 609600 w 781050"/>
                <a:gd name="connsiteY2" fmla="*/ 74083 h 383116"/>
                <a:gd name="connsiteX3" fmla="*/ 781050 w 781050"/>
                <a:gd name="connsiteY3" fmla="*/ 0 h 383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050" h="383116">
                  <a:moveTo>
                    <a:pt x="0" y="383116"/>
                  </a:moveTo>
                  <a:cubicBezTo>
                    <a:pt x="52916" y="341135"/>
                    <a:pt x="105833" y="299155"/>
                    <a:pt x="207433" y="247650"/>
                  </a:cubicBezTo>
                  <a:cubicBezTo>
                    <a:pt x="309033" y="196145"/>
                    <a:pt x="609600" y="74083"/>
                    <a:pt x="609600" y="74083"/>
                  </a:cubicBezTo>
                  <a:lnTo>
                    <a:pt x="781050" y="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15B2A26C-77DE-4519-8365-EAB91A4AEF64}"/>
                </a:ext>
              </a:extLst>
            </p:cNvPr>
            <p:cNvSpPr/>
            <p:nvPr/>
          </p:nvSpPr>
          <p:spPr>
            <a:xfrm>
              <a:off x="8346017" y="2091267"/>
              <a:ext cx="740833" cy="112183"/>
            </a:xfrm>
            <a:custGeom>
              <a:avLst/>
              <a:gdLst>
                <a:gd name="connsiteX0" fmla="*/ 0 w 740833"/>
                <a:gd name="connsiteY0" fmla="*/ 112183 h 112183"/>
                <a:gd name="connsiteX1" fmla="*/ 285750 w 740833"/>
                <a:gd name="connsiteY1" fmla="*/ 57150 h 112183"/>
                <a:gd name="connsiteX2" fmla="*/ 740833 w 740833"/>
                <a:gd name="connsiteY2" fmla="*/ 0 h 112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0833" h="112183">
                  <a:moveTo>
                    <a:pt x="0" y="112183"/>
                  </a:moveTo>
                  <a:cubicBezTo>
                    <a:pt x="81139" y="94015"/>
                    <a:pt x="162278" y="75847"/>
                    <a:pt x="285750" y="57150"/>
                  </a:cubicBezTo>
                  <a:cubicBezTo>
                    <a:pt x="409222" y="38453"/>
                    <a:pt x="575027" y="19226"/>
                    <a:pt x="740833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8568B3C9-50D8-4D42-9DFD-E5E70A59BE1A}"/>
                </a:ext>
              </a:extLst>
            </p:cNvPr>
            <p:cNvSpPr/>
            <p:nvPr/>
          </p:nvSpPr>
          <p:spPr>
            <a:xfrm>
              <a:off x="8113183" y="2103967"/>
              <a:ext cx="960967" cy="698500"/>
            </a:xfrm>
            <a:custGeom>
              <a:avLst/>
              <a:gdLst>
                <a:gd name="connsiteX0" fmla="*/ 960967 w 960967"/>
                <a:gd name="connsiteY0" fmla="*/ 0 h 698500"/>
                <a:gd name="connsiteX1" fmla="*/ 717550 w 960967"/>
                <a:gd name="connsiteY1" fmla="*/ 182033 h 698500"/>
                <a:gd name="connsiteX2" fmla="*/ 408517 w 960967"/>
                <a:gd name="connsiteY2" fmla="*/ 421216 h 698500"/>
                <a:gd name="connsiteX3" fmla="*/ 201084 w 960967"/>
                <a:gd name="connsiteY3" fmla="*/ 569383 h 698500"/>
                <a:gd name="connsiteX4" fmla="*/ 0 w 960967"/>
                <a:gd name="connsiteY4" fmla="*/ 698500 h 69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967" h="698500">
                  <a:moveTo>
                    <a:pt x="960967" y="0"/>
                  </a:moveTo>
                  <a:lnTo>
                    <a:pt x="717550" y="182033"/>
                  </a:lnTo>
                  <a:cubicBezTo>
                    <a:pt x="625475" y="252236"/>
                    <a:pt x="494595" y="356658"/>
                    <a:pt x="408517" y="421216"/>
                  </a:cubicBezTo>
                  <a:cubicBezTo>
                    <a:pt x="322439" y="485774"/>
                    <a:pt x="269170" y="523169"/>
                    <a:pt x="201084" y="569383"/>
                  </a:cubicBezTo>
                  <a:cubicBezTo>
                    <a:pt x="132998" y="615597"/>
                    <a:pt x="66499" y="657048"/>
                    <a:pt x="0" y="6985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60DC0786-D9F9-44F3-86F8-E148B1704C9E}"/>
                </a:ext>
              </a:extLst>
            </p:cNvPr>
            <p:cNvSpPr/>
            <p:nvPr/>
          </p:nvSpPr>
          <p:spPr>
            <a:xfrm>
              <a:off x="7558617" y="2808817"/>
              <a:ext cx="933450" cy="486833"/>
            </a:xfrm>
            <a:custGeom>
              <a:avLst/>
              <a:gdLst>
                <a:gd name="connsiteX0" fmla="*/ 933450 w 933450"/>
                <a:gd name="connsiteY0" fmla="*/ 0 h 486833"/>
                <a:gd name="connsiteX1" fmla="*/ 533400 w 933450"/>
                <a:gd name="connsiteY1" fmla="*/ 173566 h 486833"/>
                <a:gd name="connsiteX2" fmla="*/ 258233 w 933450"/>
                <a:gd name="connsiteY2" fmla="*/ 317500 h 486833"/>
                <a:gd name="connsiteX3" fmla="*/ 120650 w 933450"/>
                <a:gd name="connsiteY3" fmla="*/ 389466 h 486833"/>
                <a:gd name="connsiteX4" fmla="*/ 67733 w 933450"/>
                <a:gd name="connsiteY4" fmla="*/ 455083 h 486833"/>
                <a:gd name="connsiteX5" fmla="*/ 0 w 933450"/>
                <a:gd name="connsiteY5" fmla="*/ 486833 h 486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3450" h="486833">
                  <a:moveTo>
                    <a:pt x="933450" y="0"/>
                  </a:moveTo>
                  <a:cubicBezTo>
                    <a:pt x="789693" y="60324"/>
                    <a:pt x="645936" y="120649"/>
                    <a:pt x="533400" y="173566"/>
                  </a:cubicBezTo>
                  <a:cubicBezTo>
                    <a:pt x="420864" y="226483"/>
                    <a:pt x="258233" y="317500"/>
                    <a:pt x="258233" y="317500"/>
                  </a:cubicBezTo>
                  <a:cubicBezTo>
                    <a:pt x="189441" y="353483"/>
                    <a:pt x="152400" y="366536"/>
                    <a:pt x="120650" y="389466"/>
                  </a:cubicBezTo>
                  <a:cubicBezTo>
                    <a:pt x="88900" y="412396"/>
                    <a:pt x="87841" y="438855"/>
                    <a:pt x="67733" y="455083"/>
                  </a:cubicBezTo>
                  <a:cubicBezTo>
                    <a:pt x="47625" y="471311"/>
                    <a:pt x="15875" y="482600"/>
                    <a:pt x="0" y="48683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BA7C3C40-B62B-4BB3-A82F-5FD5C3A7E27B}"/>
                </a:ext>
              </a:extLst>
            </p:cNvPr>
            <p:cNvSpPr/>
            <p:nvPr/>
          </p:nvSpPr>
          <p:spPr>
            <a:xfrm>
              <a:off x="8111067" y="2808817"/>
              <a:ext cx="372533" cy="18108"/>
            </a:xfrm>
            <a:custGeom>
              <a:avLst/>
              <a:gdLst>
                <a:gd name="connsiteX0" fmla="*/ 0 w 372533"/>
                <a:gd name="connsiteY0" fmla="*/ 0 h 18108"/>
                <a:gd name="connsiteX1" fmla="*/ 65616 w 372533"/>
                <a:gd name="connsiteY1" fmla="*/ 14816 h 18108"/>
                <a:gd name="connsiteX2" fmla="*/ 243416 w 372533"/>
                <a:gd name="connsiteY2" fmla="*/ 16933 h 18108"/>
                <a:gd name="connsiteX3" fmla="*/ 372533 w 372533"/>
                <a:gd name="connsiteY3" fmla="*/ 0 h 18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533" h="18108">
                  <a:moveTo>
                    <a:pt x="0" y="0"/>
                  </a:moveTo>
                  <a:cubicBezTo>
                    <a:pt x="12523" y="5997"/>
                    <a:pt x="25047" y="11994"/>
                    <a:pt x="65616" y="14816"/>
                  </a:cubicBezTo>
                  <a:cubicBezTo>
                    <a:pt x="106185" y="17638"/>
                    <a:pt x="192263" y="19402"/>
                    <a:pt x="243416" y="16933"/>
                  </a:cubicBezTo>
                  <a:cubicBezTo>
                    <a:pt x="294569" y="14464"/>
                    <a:pt x="353836" y="2822"/>
                    <a:pt x="372533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3631BBB9-4A68-4B10-8F23-33439C10D7E2}"/>
                </a:ext>
              </a:extLst>
            </p:cNvPr>
            <p:cNvSpPr/>
            <p:nvPr/>
          </p:nvSpPr>
          <p:spPr>
            <a:xfrm>
              <a:off x="6542088" y="2732088"/>
              <a:ext cx="84137" cy="41275"/>
            </a:xfrm>
            <a:custGeom>
              <a:avLst/>
              <a:gdLst>
                <a:gd name="connsiteX0" fmla="*/ 0 w 84137"/>
                <a:gd name="connsiteY0" fmla="*/ 0 h 41275"/>
                <a:gd name="connsiteX1" fmla="*/ 84137 w 84137"/>
                <a:gd name="connsiteY1" fmla="*/ 41275 h 41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4137" h="41275">
                  <a:moveTo>
                    <a:pt x="0" y="0"/>
                  </a:moveTo>
                  <a:lnTo>
                    <a:pt x="84137" y="4127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477A5EAA-5CD5-416E-93DC-C506F20B3760}"/>
                </a:ext>
              </a:extLst>
            </p:cNvPr>
            <p:cNvSpPr/>
            <p:nvPr/>
          </p:nvSpPr>
          <p:spPr>
            <a:xfrm>
              <a:off x="6511953" y="2468563"/>
              <a:ext cx="114272" cy="306387"/>
            </a:xfrm>
            <a:custGeom>
              <a:avLst/>
              <a:gdLst>
                <a:gd name="connsiteX0" fmla="*/ 30135 w 114272"/>
                <a:gd name="connsiteY0" fmla="*/ 0 h 306387"/>
                <a:gd name="connsiteX1" fmla="*/ 4735 w 114272"/>
                <a:gd name="connsiteY1" fmla="*/ 101600 h 306387"/>
                <a:gd name="connsiteX2" fmla="*/ 114272 w 114272"/>
                <a:gd name="connsiteY2" fmla="*/ 306387 h 306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272" h="306387">
                  <a:moveTo>
                    <a:pt x="30135" y="0"/>
                  </a:moveTo>
                  <a:cubicBezTo>
                    <a:pt x="10423" y="25268"/>
                    <a:pt x="-9288" y="50536"/>
                    <a:pt x="4735" y="101600"/>
                  </a:cubicBezTo>
                  <a:cubicBezTo>
                    <a:pt x="18758" y="152665"/>
                    <a:pt x="66515" y="229526"/>
                    <a:pt x="114272" y="3063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915F7213-1262-4C45-B22F-16CF67CA3BFF}"/>
                </a:ext>
              </a:extLst>
            </p:cNvPr>
            <p:cNvSpPr/>
            <p:nvPr/>
          </p:nvSpPr>
          <p:spPr>
            <a:xfrm>
              <a:off x="6550025" y="2471738"/>
              <a:ext cx="98425" cy="254000"/>
            </a:xfrm>
            <a:custGeom>
              <a:avLst/>
              <a:gdLst>
                <a:gd name="connsiteX0" fmla="*/ 0 w 98425"/>
                <a:gd name="connsiteY0" fmla="*/ 0 h 254000"/>
                <a:gd name="connsiteX1" fmla="*/ 38100 w 98425"/>
                <a:gd name="connsiteY1" fmla="*/ 123825 h 254000"/>
                <a:gd name="connsiteX2" fmla="*/ 98425 w 98425"/>
                <a:gd name="connsiteY2" fmla="*/ 254000 h 2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25" h="254000">
                  <a:moveTo>
                    <a:pt x="0" y="0"/>
                  </a:moveTo>
                  <a:cubicBezTo>
                    <a:pt x="10848" y="40746"/>
                    <a:pt x="21696" y="81492"/>
                    <a:pt x="38100" y="123825"/>
                  </a:cubicBezTo>
                  <a:cubicBezTo>
                    <a:pt x="54504" y="166158"/>
                    <a:pt x="76464" y="210079"/>
                    <a:pt x="98425" y="2540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0C4971E1-2117-47AA-8D22-70DF0A5406E3}"/>
                </a:ext>
              </a:extLst>
            </p:cNvPr>
            <p:cNvSpPr/>
            <p:nvPr/>
          </p:nvSpPr>
          <p:spPr>
            <a:xfrm>
              <a:off x="6646097" y="2019300"/>
              <a:ext cx="138878" cy="701675"/>
            </a:xfrm>
            <a:custGeom>
              <a:avLst/>
              <a:gdLst>
                <a:gd name="connsiteX0" fmla="*/ 138878 w 138878"/>
                <a:gd name="connsiteY0" fmla="*/ 0 h 701675"/>
                <a:gd name="connsiteX1" fmla="*/ 49978 w 138878"/>
                <a:gd name="connsiteY1" fmla="*/ 166688 h 701675"/>
                <a:gd name="connsiteX2" fmla="*/ 3941 w 138878"/>
                <a:gd name="connsiteY2" fmla="*/ 377825 h 701675"/>
                <a:gd name="connsiteX3" fmla="*/ 5528 w 138878"/>
                <a:gd name="connsiteY3" fmla="*/ 701675 h 70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878" h="701675">
                  <a:moveTo>
                    <a:pt x="138878" y="0"/>
                  </a:moveTo>
                  <a:cubicBezTo>
                    <a:pt x="105672" y="51858"/>
                    <a:pt x="72467" y="103717"/>
                    <a:pt x="49978" y="166688"/>
                  </a:cubicBezTo>
                  <a:cubicBezTo>
                    <a:pt x="27488" y="229659"/>
                    <a:pt x="11349" y="288661"/>
                    <a:pt x="3941" y="377825"/>
                  </a:cubicBezTo>
                  <a:cubicBezTo>
                    <a:pt x="-3467" y="466990"/>
                    <a:pt x="1030" y="584332"/>
                    <a:pt x="5528" y="7016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C019192C-E28C-4C70-8CA5-7054AC69F785}"/>
                </a:ext>
              </a:extLst>
            </p:cNvPr>
            <p:cNvSpPr/>
            <p:nvPr/>
          </p:nvSpPr>
          <p:spPr>
            <a:xfrm>
              <a:off x="6799263" y="2019300"/>
              <a:ext cx="20637" cy="495300"/>
            </a:xfrm>
            <a:custGeom>
              <a:avLst/>
              <a:gdLst>
                <a:gd name="connsiteX0" fmla="*/ 0 w 20637"/>
                <a:gd name="connsiteY0" fmla="*/ 0 h 495300"/>
                <a:gd name="connsiteX1" fmla="*/ 3175 w 20637"/>
                <a:gd name="connsiteY1" fmla="*/ 131763 h 495300"/>
                <a:gd name="connsiteX2" fmla="*/ 7937 w 20637"/>
                <a:gd name="connsiteY2" fmla="*/ 355600 h 495300"/>
                <a:gd name="connsiteX3" fmla="*/ 20637 w 20637"/>
                <a:gd name="connsiteY3" fmla="*/ 49530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37" h="495300">
                  <a:moveTo>
                    <a:pt x="0" y="0"/>
                  </a:moveTo>
                  <a:cubicBezTo>
                    <a:pt x="926" y="36248"/>
                    <a:pt x="1852" y="72496"/>
                    <a:pt x="3175" y="131763"/>
                  </a:cubicBezTo>
                  <a:cubicBezTo>
                    <a:pt x="4498" y="191030"/>
                    <a:pt x="5027" y="295011"/>
                    <a:pt x="7937" y="355600"/>
                  </a:cubicBezTo>
                  <a:cubicBezTo>
                    <a:pt x="10847" y="416189"/>
                    <a:pt x="18785" y="470165"/>
                    <a:pt x="20637" y="4953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BFF5CCE6-4197-41F6-A7AF-48AFE66BBCE3}"/>
                </a:ext>
              </a:extLst>
            </p:cNvPr>
            <p:cNvSpPr/>
            <p:nvPr/>
          </p:nvSpPr>
          <p:spPr>
            <a:xfrm>
              <a:off x="6904038" y="2058988"/>
              <a:ext cx="284162" cy="517525"/>
            </a:xfrm>
            <a:custGeom>
              <a:avLst/>
              <a:gdLst>
                <a:gd name="connsiteX0" fmla="*/ 284162 w 284162"/>
                <a:gd name="connsiteY0" fmla="*/ 0 h 517525"/>
                <a:gd name="connsiteX1" fmla="*/ 153987 w 284162"/>
                <a:gd name="connsiteY1" fmla="*/ 174625 h 517525"/>
                <a:gd name="connsiteX2" fmla="*/ 77787 w 284162"/>
                <a:gd name="connsiteY2" fmla="*/ 333375 h 517525"/>
                <a:gd name="connsiteX3" fmla="*/ 0 w 284162"/>
                <a:gd name="connsiteY3" fmla="*/ 517525 h 51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4162" h="517525">
                  <a:moveTo>
                    <a:pt x="284162" y="0"/>
                  </a:moveTo>
                  <a:cubicBezTo>
                    <a:pt x="236272" y="59531"/>
                    <a:pt x="188383" y="119063"/>
                    <a:pt x="153987" y="174625"/>
                  </a:cubicBezTo>
                  <a:cubicBezTo>
                    <a:pt x="119591" y="230187"/>
                    <a:pt x="103451" y="276225"/>
                    <a:pt x="77787" y="333375"/>
                  </a:cubicBezTo>
                  <a:cubicBezTo>
                    <a:pt x="52123" y="390525"/>
                    <a:pt x="14817" y="485775"/>
                    <a:pt x="0" y="5175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685BD7D7-36FC-4F88-A898-3BAEB22D9712}"/>
                </a:ext>
              </a:extLst>
            </p:cNvPr>
            <p:cNvSpPr/>
            <p:nvPr/>
          </p:nvSpPr>
          <p:spPr>
            <a:xfrm>
              <a:off x="7144981" y="2058988"/>
              <a:ext cx="41632" cy="741362"/>
            </a:xfrm>
            <a:custGeom>
              <a:avLst/>
              <a:gdLst>
                <a:gd name="connsiteX0" fmla="*/ 41632 w 41632"/>
                <a:gd name="connsiteY0" fmla="*/ 0 h 741362"/>
                <a:gd name="connsiteX1" fmla="*/ 5119 w 41632"/>
                <a:gd name="connsiteY1" fmla="*/ 233362 h 741362"/>
                <a:gd name="connsiteX2" fmla="*/ 1944 w 41632"/>
                <a:gd name="connsiteY2" fmla="*/ 625475 h 741362"/>
                <a:gd name="connsiteX3" fmla="*/ 20994 w 41632"/>
                <a:gd name="connsiteY3" fmla="*/ 741362 h 741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32" h="741362">
                  <a:moveTo>
                    <a:pt x="41632" y="0"/>
                  </a:moveTo>
                  <a:cubicBezTo>
                    <a:pt x="26683" y="64558"/>
                    <a:pt x="11734" y="129116"/>
                    <a:pt x="5119" y="233362"/>
                  </a:cubicBezTo>
                  <a:cubicBezTo>
                    <a:pt x="-1496" y="337608"/>
                    <a:pt x="-702" y="540808"/>
                    <a:pt x="1944" y="625475"/>
                  </a:cubicBezTo>
                  <a:cubicBezTo>
                    <a:pt x="4590" y="710142"/>
                    <a:pt x="12792" y="725752"/>
                    <a:pt x="20994" y="7413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: 図形 153">
              <a:extLst>
                <a:ext uri="{FF2B5EF4-FFF2-40B4-BE49-F238E27FC236}">
                  <a16:creationId xmlns:a16="http://schemas.microsoft.com/office/drawing/2014/main" id="{69DA063B-E0D0-4DAF-AE16-D5B6573FBCCD}"/>
                </a:ext>
              </a:extLst>
            </p:cNvPr>
            <p:cNvSpPr/>
            <p:nvPr/>
          </p:nvSpPr>
          <p:spPr>
            <a:xfrm>
              <a:off x="7177088" y="2133600"/>
              <a:ext cx="363537" cy="666750"/>
            </a:xfrm>
            <a:custGeom>
              <a:avLst/>
              <a:gdLst>
                <a:gd name="connsiteX0" fmla="*/ 363537 w 363537"/>
                <a:gd name="connsiteY0" fmla="*/ 0 h 666750"/>
                <a:gd name="connsiteX1" fmla="*/ 219075 w 363537"/>
                <a:gd name="connsiteY1" fmla="*/ 215900 h 666750"/>
                <a:gd name="connsiteX2" fmla="*/ 69850 w 363537"/>
                <a:gd name="connsiteY2" fmla="*/ 514350 h 666750"/>
                <a:gd name="connsiteX3" fmla="*/ 0 w 363537"/>
                <a:gd name="connsiteY3" fmla="*/ 66675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537" h="666750">
                  <a:moveTo>
                    <a:pt x="363537" y="0"/>
                  </a:moveTo>
                  <a:cubicBezTo>
                    <a:pt x="315780" y="65087"/>
                    <a:pt x="268023" y="130175"/>
                    <a:pt x="219075" y="215900"/>
                  </a:cubicBezTo>
                  <a:cubicBezTo>
                    <a:pt x="170127" y="301625"/>
                    <a:pt x="106363" y="439208"/>
                    <a:pt x="69850" y="514350"/>
                  </a:cubicBezTo>
                  <a:cubicBezTo>
                    <a:pt x="33337" y="589492"/>
                    <a:pt x="16668" y="628121"/>
                    <a:pt x="0" y="6667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D99F413C-65E3-47ED-B736-DB9585455589}"/>
                </a:ext>
              </a:extLst>
            </p:cNvPr>
            <p:cNvSpPr/>
            <p:nvPr/>
          </p:nvSpPr>
          <p:spPr>
            <a:xfrm>
              <a:off x="7480300" y="2136775"/>
              <a:ext cx="84273" cy="515938"/>
            </a:xfrm>
            <a:custGeom>
              <a:avLst/>
              <a:gdLst>
                <a:gd name="connsiteX0" fmla="*/ 68263 w 84273"/>
                <a:gd name="connsiteY0" fmla="*/ 0 h 515938"/>
                <a:gd name="connsiteX1" fmla="*/ 84138 w 84273"/>
                <a:gd name="connsiteY1" fmla="*/ 74613 h 515938"/>
                <a:gd name="connsiteX2" fmla="*/ 60325 w 84273"/>
                <a:gd name="connsiteY2" fmla="*/ 273050 h 515938"/>
                <a:gd name="connsiteX3" fmla="*/ 0 w 84273"/>
                <a:gd name="connsiteY3" fmla="*/ 515938 h 515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73" h="515938">
                  <a:moveTo>
                    <a:pt x="68263" y="0"/>
                  </a:moveTo>
                  <a:cubicBezTo>
                    <a:pt x="76862" y="14552"/>
                    <a:pt x="85461" y="29105"/>
                    <a:pt x="84138" y="74613"/>
                  </a:cubicBezTo>
                  <a:cubicBezTo>
                    <a:pt x="82815" y="120121"/>
                    <a:pt x="74348" y="199496"/>
                    <a:pt x="60325" y="273050"/>
                  </a:cubicBezTo>
                  <a:cubicBezTo>
                    <a:pt x="46302" y="346604"/>
                    <a:pt x="23151" y="431271"/>
                    <a:pt x="0" y="5159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90A8B638-7B3E-401D-9BAB-D41431378FB0}"/>
                </a:ext>
              </a:extLst>
            </p:cNvPr>
            <p:cNvSpPr/>
            <p:nvPr/>
          </p:nvSpPr>
          <p:spPr>
            <a:xfrm>
              <a:off x="7562850" y="2178050"/>
              <a:ext cx="244475" cy="412750"/>
            </a:xfrm>
            <a:custGeom>
              <a:avLst/>
              <a:gdLst>
                <a:gd name="connsiteX0" fmla="*/ 244475 w 244475"/>
                <a:gd name="connsiteY0" fmla="*/ 0 h 412750"/>
                <a:gd name="connsiteX1" fmla="*/ 139700 w 244475"/>
                <a:gd name="connsiteY1" fmla="*/ 193675 h 412750"/>
                <a:gd name="connsiteX2" fmla="*/ 49213 w 244475"/>
                <a:gd name="connsiteY2" fmla="*/ 349250 h 412750"/>
                <a:gd name="connsiteX3" fmla="*/ 0 w 244475"/>
                <a:gd name="connsiteY3" fmla="*/ 412750 h 41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475" h="412750">
                  <a:moveTo>
                    <a:pt x="244475" y="0"/>
                  </a:moveTo>
                  <a:cubicBezTo>
                    <a:pt x="208359" y="67733"/>
                    <a:pt x="172244" y="135467"/>
                    <a:pt x="139700" y="193675"/>
                  </a:cubicBezTo>
                  <a:cubicBezTo>
                    <a:pt x="107156" y="251883"/>
                    <a:pt x="72496" y="312738"/>
                    <a:pt x="49213" y="349250"/>
                  </a:cubicBezTo>
                  <a:cubicBezTo>
                    <a:pt x="25930" y="385763"/>
                    <a:pt x="12171" y="400050"/>
                    <a:pt x="0" y="4127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113762A1-F09D-4E4E-A99C-1511F7EE3743}"/>
                </a:ext>
              </a:extLst>
            </p:cNvPr>
            <p:cNvSpPr/>
            <p:nvPr/>
          </p:nvSpPr>
          <p:spPr>
            <a:xfrm>
              <a:off x="7675563" y="2173288"/>
              <a:ext cx="138112" cy="400050"/>
            </a:xfrm>
            <a:custGeom>
              <a:avLst/>
              <a:gdLst>
                <a:gd name="connsiteX0" fmla="*/ 138112 w 138112"/>
                <a:gd name="connsiteY0" fmla="*/ 0 h 400050"/>
                <a:gd name="connsiteX1" fmla="*/ 112712 w 138112"/>
                <a:gd name="connsiteY1" fmla="*/ 173037 h 400050"/>
                <a:gd name="connsiteX2" fmla="*/ 0 w 138112"/>
                <a:gd name="connsiteY2" fmla="*/ 40005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112" h="400050">
                  <a:moveTo>
                    <a:pt x="138112" y="0"/>
                  </a:moveTo>
                  <a:cubicBezTo>
                    <a:pt x="136921" y="53181"/>
                    <a:pt x="135731" y="106362"/>
                    <a:pt x="112712" y="173037"/>
                  </a:cubicBezTo>
                  <a:cubicBezTo>
                    <a:pt x="89693" y="239712"/>
                    <a:pt x="20902" y="360363"/>
                    <a:pt x="0" y="4000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F0655103-41E6-4B81-B01C-69909A208CF7}"/>
                </a:ext>
              </a:extLst>
            </p:cNvPr>
            <p:cNvSpPr/>
            <p:nvPr/>
          </p:nvSpPr>
          <p:spPr>
            <a:xfrm>
              <a:off x="7675563" y="2471738"/>
              <a:ext cx="155575" cy="112712"/>
            </a:xfrm>
            <a:custGeom>
              <a:avLst/>
              <a:gdLst>
                <a:gd name="connsiteX0" fmla="*/ 155575 w 155575"/>
                <a:gd name="connsiteY0" fmla="*/ 0 h 112712"/>
                <a:gd name="connsiteX1" fmla="*/ 80962 w 155575"/>
                <a:gd name="connsiteY1" fmla="*/ 69850 h 112712"/>
                <a:gd name="connsiteX2" fmla="*/ 0 w 155575"/>
                <a:gd name="connsiteY2" fmla="*/ 112712 h 112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575" h="112712">
                  <a:moveTo>
                    <a:pt x="155575" y="0"/>
                  </a:moveTo>
                  <a:cubicBezTo>
                    <a:pt x="131233" y="25532"/>
                    <a:pt x="106891" y="51065"/>
                    <a:pt x="80962" y="69850"/>
                  </a:cubicBezTo>
                  <a:cubicBezTo>
                    <a:pt x="55033" y="88635"/>
                    <a:pt x="27516" y="100673"/>
                    <a:pt x="0" y="1127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936DC40A-E4C5-47E3-8DAB-1A5B694DD9F8}"/>
                </a:ext>
              </a:extLst>
            </p:cNvPr>
            <p:cNvSpPr/>
            <p:nvPr/>
          </p:nvSpPr>
          <p:spPr>
            <a:xfrm>
              <a:off x="7732713" y="2589213"/>
              <a:ext cx="88900" cy="36512"/>
            </a:xfrm>
            <a:custGeom>
              <a:avLst/>
              <a:gdLst>
                <a:gd name="connsiteX0" fmla="*/ 88900 w 88900"/>
                <a:gd name="connsiteY0" fmla="*/ 0 h 36512"/>
                <a:gd name="connsiteX1" fmla="*/ 0 w 88900"/>
                <a:gd name="connsiteY1" fmla="*/ 36512 h 36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900" h="36512">
                  <a:moveTo>
                    <a:pt x="88900" y="0"/>
                  </a:moveTo>
                  <a:lnTo>
                    <a:pt x="0" y="36512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B44CD7FE-12C6-4CEC-9AAC-37A9B134E6E9}"/>
                </a:ext>
              </a:extLst>
            </p:cNvPr>
            <p:cNvSpPr/>
            <p:nvPr/>
          </p:nvSpPr>
          <p:spPr>
            <a:xfrm>
              <a:off x="7731125" y="2474913"/>
              <a:ext cx="101600" cy="142875"/>
            </a:xfrm>
            <a:custGeom>
              <a:avLst/>
              <a:gdLst>
                <a:gd name="connsiteX0" fmla="*/ 101600 w 101600"/>
                <a:gd name="connsiteY0" fmla="*/ 0 h 142875"/>
                <a:gd name="connsiteX1" fmla="*/ 47625 w 101600"/>
                <a:gd name="connsiteY1" fmla="*/ 84137 h 142875"/>
                <a:gd name="connsiteX2" fmla="*/ 0 w 101600"/>
                <a:gd name="connsiteY2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600" h="142875">
                  <a:moveTo>
                    <a:pt x="101600" y="0"/>
                  </a:moveTo>
                  <a:cubicBezTo>
                    <a:pt x="83079" y="30162"/>
                    <a:pt x="64558" y="60325"/>
                    <a:pt x="47625" y="84137"/>
                  </a:cubicBezTo>
                  <a:cubicBezTo>
                    <a:pt x="30692" y="107950"/>
                    <a:pt x="15346" y="125412"/>
                    <a:pt x="0" y="1428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2A4836EE-7065-4A66-BDB0-CB532F652F4E}"/>
                </a:ext>
              </a:extLst>
            </p:cNvPr>
            <p:cNvSpPr/>
            <p:nvPr/>
          </p:nvSpPr>
          <p:spPr>
            <a:xfrm>
              <a:off x="7313613" y="2144664"/>
              <a:ext cx="242028" cy="604886"/>
            </a:xfrm>
            <a:custGeom>
              <a:avLst/>
              <a:gdLst>
                <a:gd name="connsiteX0" fmla="*/ 241300 w 242028"/>
                <a:gd name="connsiteY0" fmla="*/ 4811 h 604886"/>
                <a:gd name="connsiteX1" fmla="*/ 215900 w 242028"/>
                <a:gd name="connsiteY1" fmla="*/ 63549 h 604886"/>
                <a:gd name="connsiteX2" fmla="*/ 69850 w 242028"/>
                <a:gd name="connsiteY2" fmla="*/ 450899 h 604886"/>
                <a:gd name="connsiteX3" fmla="*/ 0 w 242028"/>
                <a:gd name="connsiteY3" fmla="*/ 604886 h 604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028" h="604886">
                  <a:moveTo>
                    <a:pt x="241300" y="4811"/>
                  </a:moveTo>
                  <a:cubicBezTo>
                    <a:pt x="242887" y="-2994"/>
                    <a:pt x="244475" y="-10799"/>
                    <a:pt x="215900" y="63549"/>
                  </a:cubicBezTo>
                  <a:cubicBezTo>
                    <a:pt x="187325" y="137897"/>
                    <a:pt x="105833" y="360676"/>
                    <a:pt x="69850" y="450899"/>
                  </a:cubicBezTo>
                  <a:cubicBezTo>
                    <a:pt x="33867" y="541122"/>
                    <a:pt x="12965" y="578692"/>
                    <a:pt x="0" y="60488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757EB6E6-6660-475C-9164-C76C9ACB93D1}"/>
                </a:ext>
              </a:extLst>
            </p:cNvPr>
            <p:cNvSpPr/>
            <p:nvPr/>
          </p:nvSpPr>
          <p:spPr>
            <a:xfrm>
              <a:off x="6745285" y="2022475"/>
              <a:ext cx="46040" cy="465138"/>
            </a:xfrm>
            <a:custGeom>
              <a:avLst/>
              <a:gdLst>
                <a:gd name="connsiteX0" fmla="*/ 46040 w 46040"/>
                <a:gd name="connsiteY0" fmla="*/ 0 h 465138"/>
                <a:gd name="connsiteX1" fmla="*/ 14290 w 46040"/>
                <a:gd name="connsiteY1" fmla="*/ 120650 h 465138"/>
                <a:gd name="connsiteX2" fmla="*/ 3 w 46040"/>
                <a:gd name="connsiteY2" fmla="*/ 287338 h 465138"/>
                <a:gd name="connsiteX3" fmla="*/ 12703 w 46040"/>
                <a:gd name="connsiteY3" fmla="*/ 465138 h 46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040" h="465138">
                  <a:moveTo>
                    <a:pt x="46040" y="0"/>
                  </a:moveTo>
                  <a:cubicBezTo>
                    <a:pt x="34001" y="36380"/>
                    <a:pt x="21963" y="72760"/>
                    <a:pt x="14290" y="120650"/>
                  </a:cubicBezTo>
                  <a:cubicBezTo>
                    <a:pt x="6617" y="168540"/>
                    <a:pt x="267" y="229923"/>
                    <a:pt x="3" y="287338"/>
                  </a:cubicBezTo>
                  <a:cubicBezTo>
                    <a:pt x="-261" y="344753"/>
                    <a:pt x="12703" y="465138"/>
                    <a:pt x="12703" y="4651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2289A85E-61E5-436E-8BBE-B015E501A535}"/>
                </a:ext>
              </a:extLst>
            </p:cNvPr>
            <p:cNvSpPr/>
            <p:nvPr/>
          </p:nvSpPr>
          <p:spPr>
            <a:xfrm>
              <a:off x="8102600" y="1591118"/>
              <a:ext cx="812800" cy="169949"/>
            </a:xfrm>
            <a:custGeom>
              <a:avLst/>
              <a:gdLst>
                <a:gd name="connsiteX0" fmla="*/ 0 w 812800"/>
                <a:gd name="connsiteY0" fmla="*/ 169949 h 169949"/>
                <a:gd name="connsiteX1" fmla="*/ 421217 w 812800"/>
                <a:gd name="connsiteY1" fmla="*/ 26015 h 169949"/>
                <a:gd name="connsiteX2" fmla="*/ 812800 w 812800"/>
                <a:gd name="connsiteY2" fmla="*/ 615 h 16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2800" h="169949">
                  <a:moveTo>
                    <a:pt x="0" y="169949"/>
                  </a:moveTo>
                  <a:cubicBezTo>
                    <a:pt x="142875" y="112093"/>
                    <a:pt x="285750" y="54237"/>
                    <a:pt x="421217" y="26015"/>
                  </a:cubicBezTo>
                  <a:cubicBezTo>
                    <a:pt x="556684" y="-2207"/>
                    <a:pt x="684742" y="-796"/>
                    <a:pt x="812800" y="61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14125A3C-DEC4-47E5-A2F2-52A459FAE198}"/>
                </a:ext>
              </a:extLst>
            </p:cNvPr>
            <p:cNvSpPr/>
            <p:nvPr/>
          </p:nvSpPr>
          <p:spPr>
            <a:xfrm>
              <a:off x="7839075" y="3459163"/>
              <a:ext cx="100013" cy="150812"/>
            </a:xfrm>
            <a:custGeom>
              <a:avLst/>
              <a:gdLst>
                <a:gd name="connsiteX0" fmla="*/ 0 w 100013"/>
                <a:gd name="connsiteY0" fmla="*/ 0 h 150812"/>
                <a:gd name="connsiteX1" fmla="*/ 36513 w 100013"/>
                <a:gd name="connsiteY1" fmla="*/ 34925 h 150812"/>
                <a:gd name="connsiteX2" fmla="*/ 100013 w 100013"/>
                <a:gd name="connsiteY2" fmla="*/ 150812 h 150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13" h="150812">
                  <a:moveTo>
                    <a:pt x="0" y="0"/>
                  </a:moveTo>
                  <a:cubicBezTo>
                    <a:pt x="9922" y="4895"/>
                    <a:pt x="19844" y="9790"/>
                    <a:pt x="36513" y="34925"/>
                  </a:cubicBezTo>
                  <a:cubicBezTo>
                    <a:pt x="53182" y="60060"/>
                    <a:pt x="76597" y="105436"/>
                    <a:pt x="100013" y="1508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C49F71E0-72B5-4A21-BE42-D4E13A37ECE2}"/>
                </a:ext>
              </a:extLst>
            </p:cNvPr>
            <p:cNvSpPr/>
            <p:nvPr/>
          </p:nvSpPr>
          <p:spPr>
            <a:xfrm>
              <a:off x="7942263" y="3597275"/>
              <a:ext cx="208214" cy="258763"/>
            </a:xfrm>
            <a:custGeom>
              <a:avLst/>
              <a:gdLst>
                <a:gd name="connsiteX0" fmla="*/ 0 w 208214"/>
                <a:gd name="connsiteY0" fmla="*/ 0 h 258763"/>
                <a:gd name="connsiteX1" fmla="*/ 117475 w 208214"/>
                <a:gd name="connsiteY1" fmla="*/ 85725 h 258763"/>
                <a:gd name="connsiteX2" fmla="*/ 147637 w 208214"/>
                <a:gd name="connsiteY2" fmla="*/ 114300 h 258763"/>
                <a:gd name="connsiteX3" fmla="*/ 193675 w 208214"/>
                <a:gd name="connsiteY3" fmla="*/ 258763 h 258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214" h="258763">
                  <a:moveTo>
                    <a:pt x="0" y="0"/>
                  </a:moveTo>
                  <a:cubicBezTo>
                    <a:pt x="46434" y="33337"/>
                    <a:pt x="92869" y="66675"/>
                    <a:pt x="117475" y="85725"/>
                  </a:cubicBezTo>
                  <a:cubicBezTo>
                    <a:pt x="142081" y="104775"/>
                    <a:pt x="134937" y="85460"/>
                    <a:pt x="147637" y="114300"/>
                  </a:cubicBezTo>
                  <a:cubicBezTo>
                    <a:pt x="160337" y="143140"/>
                    <a:pt x="240506" y="227278"/>
                    <a:pt x="193675" y="2587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F49F2E74-3DBA-4B44-BBEF-09836D0CBDD5}"/>
                </a:ext>
              </a:extLst>
            </p:cNvPr>
            <p:cNvSpPr/>
            <p:nvPr/>
          </p:nvSpPr>
          <p:spPr>
            <a:xfrm>
              <a:off x="7681913" y="3690908"/>
              <a:ext cx="288925" cy="133380"/>
            </a:xfrm>
            <a:custGeom>
              <a:avLst/>
              <a:gdLst>
                <a:gd name="connsiteX0" fmla="*/ 0 w 288925"/>
                <a:gd name="connsiteY0" fmla="*/ 133380 h 133380"/>
                <a:gd name="connsiteX1" fmla="*/ 96837 w 288925"/>
                <a:gd name="connsiteY1" fmla="*/ 63530 h 133380"/>
                <a:gd name="connsiteX2" fmla="*/ 212725 w 288925"/>
                <a:gd name="connsiteY2" fmla="*/ 30 h 133380"/>
                <a:gd name="connsiteX3" fmla="*/ 288925 w 288925"/>
                <a:gd name="connsiteY3" fmla="*/ 71467 h 133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925" h="133380">
                  <a:moveTo>
                    <a:pt x="0" y="133380"/>
                  </a:moveTo>
                  <a:cubicBezTo>
                    <a:pt x="30691" y="109567"/>
                    <a:pt x="61383" y="85755"/>
                    <a:pt x="96837" y="63530"/>
                  </a:cubicBezTo>
                  <a:cubicBezTo>
                    <a:pt x="132291" y="41305"/>
                    <a:pt x="180710" y="-1293"/>
                    <a:pt x="212725" y="30"/>
                  </a:cubicBezTo>
                  <a:cubicBezTo>
                    <a:pt x="244740" y="1353"/>
                    <a:pt x="266832" y="36410"/>
                    <a:pt x="288925" y="7146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93160B7E-0927-49C0-9991-535747BEFC89}"/>
                </a:ext>
              </a:extLst>
            </p:cNvPr>
            <p:cNvSpPr/>
            <p:nvPr/>
          </p:nvSpPr>
          <p:spPr>
            <a:xfrm>
              <a:off x="7975600" y="3764020"/>
              <a:ext cx="147638" cy="99955"/>
            </a:xfrm>
            <a:custGeom>
              <a:avLst/>
              <a:gdLst>
                <a:gd name="connsiteX0" fmla="*/ 147638 w 147638"/>
                <a:gd name="connsiteY0" fmla="*/ 99955 h 99955"/>
                <a:gd name="connsiteX1" fmla="*/ 119063 w 147638"/>
                <a:gd name="connsiteY1" fmla="*/ 22168 h 99955"/>
                <a:gd name="connsiteX2" fmla="*/ 85725 w 147638"/>
                <a:gd name="connsiteY2" fmla="*/ 1530 h 99955"/>
                <a:gd name="connsiteX3" fmla="*/ 0 w 147638"/>
                <a:gd name="connsiteY3" fmla="*/ 3118 h 99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638" h="99955">
                  <a:moveTo>
                    <a:pt x="147638" y="99955"/>
                  </a:moveTo>
                  <a:cubicBezTo>
                    <a:pt x="138510" y="69263"/>
                    <a:pt x="129382" y="38572"/>
                    <a:pt x="119063" y="22168"/>
                  </a:cubicBezTo>
                  <a:cubicBezTo>
                    <a:pt x="108744" y="5764"/>
                    <a:pt x="105569" y="4705"/>
                    <a:pt x="85725" y="1530"/>
                  </a:cubicBezTo>
                  <a:cubicBezTo>
                    <a:pt x="65881" y="-1645"/>
                    <a:pt x="32940" y="736"/>
                    <a:pt x="0" y="311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3A4EDF54-4C03-4876-A881-F7E1C52AF3BD}"/>
                </a:ext>
              </a:extLst>
            </p:cNvPr>
            <p:cNvSpPr/>
            <p:nvPr/>
          </p:nvSpPr>
          <p:spPr>
            <a:xfrm>
              <a:off x="8147050" y="3848100"/>
              <a:ext cx="87313" cy="112713"/>
            </a:xfrm>
            <a:custGeom>
              <a:avLst/>
              <a:gdLst>
                <a:gd name="connsiteX0" fmla="*/ 0 w 87313"/>
                <a:gd name="connsiteY0" fmla="*/ 0 h 112713"/>
                <a:gd name="connsiteX1" fmla="*/ 44450 w 87313"/>
                <a:gd name="connsiteY1" fmla="*/ 38100 h 112713"/>
                <a:gd name="connsiteX2" fmla="*/ 44450 w 87313"/>
                <a:gd name="connsiteY2" fmla="*/ 77788 h 112713"/>
                <a:gd name="connsiteX3" fmla="*/ 71438 w 87313"/>
                <a:gd name="connsiteY3" fmla="*/ 93663 h 112713"/>
                <a:gd name="connsiteX4" fmla="*/ 87313 w 87313"/>
                <a:gd name="connsiteY4" fmla="*/ 112713 h 112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313" h="112713">
                  <a:moveTo>
                    <a:pt x="0" y="0"/>
                  </a:moveTo>
                  <a:cubicBezTo>
                    <a:pt x="18521" y="12567"/>
                    <a:pt x="37042" y="25135"/>
                    <a:pt x="44450" y="38100"/>
                  </a:cubicBezTo>
                  <a:cubicBezTo>
                    <a:pt x="51858" y="51065"/>
                    <a:pt x="39952" y="68528"/>
                    <a:pt x="44450" y="77788"/>
                  </a:cubicBezTo>
                  <a:cubicBezTo>
                    <a:pt x="48948" y="87049"/>
                    <a:pt x="64294" y="87842"/>
                    <a:pt x="71438" y="93663"/>
                  </a:cubicBezTo>
                  <a:cubicBezTo>
                    <a:pt x="78582" y="99484"/>
                    <a:pt x="82947" y="106098"/>
                    <a:pt x="87313" y="1127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2B6871CD-0321-47F4-981E-C0AA2AC26EFF}"/>
                </a:ext>
              </a:extLst>
            </p:cNvPr>
            <p:cNvSpPr/>
            <p:nvPr/>
          </p:nvSpPr>
          <p:spPr>
            <a:xfrm>
              <a:off x="8118475" y="3959225"/>
              <a:ext cx="132207" cy="232315"/>
            </a:xfrm>
            <a:custGeom>
              <a:avLst/>
              <a:gdLst>
                <a:gd name="connsiteX0" fmla="*/ 122238 w 132207"/>
                <a:gd name="connsiteY0" fmla="*/ 0 h 232315"/>
                <a:gd name="connsiteX1" fmla="*/ 131763 w 132207"/>
                <a:gd name="connsiteY1" fmla="*/ 73025 h 232315"/>
                <a:gd name="connsiteX2" fmla="*/ 109538 w 132207"/>
                <a:gd name="connsiteY2" fmla="*/ 158750 h 232315"/>
                <a:gd name="connsiteX3" fmla="*/ 88900 w 132207"/>
                <a:gd name="connsiteY3" fmla="*/ 203200 h 232315"/>
                <a:gd name="connsiteX4" fmla="*/ 28575 w 132207"/>
                <a:gd name="connsiteY4" fmla="*/ 230188 h 232315"/>
                <a:gd name="connsiteX5" fmla="*/ 0 w 132207"/>
                <a:gd name="connsiteY5" fmla="*/ 228600 h 232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207" h="232315">
                  <a:moveTo>
                    <a:pt x="122238" y="0"/>
                  </a:moveTo>
                  <a:cubicBezTo>
                    <a:pt x="128059" y="23283"/>
                    <a:pt x="133880" y="46567"/>
                    <a:pt x="131763" y="73025"/>
                  </a:cubicBezTo>
                  <a:cubicBezTo>
                    <a:pt x="129646" y="99483"/>
                    <a:pt x="116682" y="137054"/>
                    <a:pt x="109538" y="158750"/>
                  </a:cubicBezTo>
                  <a:cubicBezTo>
                    <a:pt x="102394" y="180446"/>
                    <a:pt x="102394" y="191294"/>
                    <a:pt x="88900" y="203200"/>
                  </a:cubicBezTo>
                  <a:cubicBezTo>
                    <a:pt x="75406" y="215106"/>
                    <a:pt x="43392" y="225955"/>
                    <a:pt x="28575" y="230188"/>
                  </a:cubicBezTo>
                  <a:cubicBezTo>
                    <a:pt x="13758" y="234421"/>
                    <a:pt x="6879" y="231510"/>
                    <a:pt x="0" y="2286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5F524F8C-7C17-4226-B63F-B61D3A472496}"/>
                </a:ext>
              </a:extLst>
            </p:cNvPr>
            <p:cNvSpPr/>
            <p:nvPr/>
          </p:nvSpPr>
          <p:spPr>
            <a:xfrm>
              <a:off x="8001000" y="4006850"/>
              <a:ext cx="182563" cy="184066"/>
            </a:xfrm>
            <a:custGeom>
              <a:avLst/>
              <a:gdLst>
                <a:gd name="connsiteX0" fmla="*/ 182563 w 182563"/>
                <a:gd name="connsiteY0" fmla="*/ 0 h 184066"/>
                <a:gd name="connsiteX1" fmla="*/ 144463 w 182563"/>
                <a:gd name="connsiteY1" fmla="*/ 60325 h 184066"/>
                <a:gd name="connsiteX2" fmla="*/ 131763 w 182563"/>
                <a:gd name="connsiteY2" fmla="*/ 144463 h 184066"/>
                <a:gd name="connsiteX3" fmla="*/ 95250 w 182563"/>
                <a:gd name="connsiteY3" fmla="*/ 179388 h 184066"/>
                <a:gd name="connsiteX4" fmla="*/ 23813 w 182563"/>
                <a:gd name="connsiteY4" fmla="*/ 180975 h 184066"/>
                <a:gd name="connsiteX5" fmla="*/ 0 w 182563"/>
                <a:gd name="connsiteY5" fmla="*/ 153988 h 184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563" h="184066">
                  <a:moveTo>
                    <a:pt x="182563" y="0"/>
                  </a:moveTo>
                  <a:cubicBezTo>
                    <a:pt x="167746" y="18124"/>
                    <a:pt x="152930" y="36248"/>
                    <a:pt x="144463" y="60325"/>
                  </a:cubicBezTo>
                  <a:cubicBezTo>
                    <a:pt x="135996" y="84402"/>
                    <a:pt x="139965" y="124619"/>
                    <a:pt x="131763" y="144463"/>
                  </a:cubicBezTo>
                  <a:cubicBezTo>
                    <a:pt x="123561" y="164307"/>
                    <a:pt x="113242" y="173303"/>
                    <a:pt x="95250" y="179388"/>
                  </a:cubicBezTo>
                  <a:cubicBezTo>
                    <a:pt x="77258" y="185473"/>
                    <a:pt x="39688" y="185208"/>
                    <a:pt x="23813" y="180975"/>
                  </a:cubicBezTo>
                  <a:cubicBezTo>
                    <a:pt x="7938" y="176742"/>
                    <a:pt x="5556" y="158486"/>
                    <a:pt x="0" y="1539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F789814F-DEBE-4DDB-AD40-6594203B9874}"/>
                </a:ext>
              </a:extLst>
            </p:cNvPr>
            <p:cNvSpPr/>
            <p:nvPr/>
          </p:nvSpPr>
          <p:spPr>
            <a:xfrm>
              <a:off x="7881938" y="3924300"/>
              <a:ext cx="215900" cy="241884"/>
            </a:xfrm>
            <a:custGeom>
              <a:avLst/>
              <a:gdLst>
                <a:gd name="connsiteX0" fmla="*/ 215900 w 215900"/>
                <a:gd name="connsiteY0" fmla="*/ 0 h 241884"/>
                <a:gd name="connsiteX1" fmla="*/ 184150 w 215900"/>
                <a:gd name="connsiteY1" fmla="*/ 87313 h 241884"/>
                <a:gd name="connsiteX2" fmla="*/ 161925 w 215900"/>
                <a:gd name="connsiteY2" fmla="*/ 180975 h 241884"/>
                <a:gd name="connsiteX3" fmla="*/ 130175 w 215900"/>
                <a:gd name="connsiteY3" fmla="*/ 222250 h 241884"/>
                <a:gd name="connsiteX4" fmla="*/ 61912 w 215900"/>
                <a:gd name="connsiteY4" fmla="*/ 241300 h 241884"/>
                <a:gd name="connsiteX5" fmla="*/ 0 w 215900"/>
                <a:gd name="connsiteY5" fmla="*/ 201613 h 24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900" h="241884">
                  <a:moveTo>
                    <a:pt x="215900" y="0"/>
                  </a:moveTo>
                  <a:cubicBezTo>
                    <a:pt x="204523" y="28575"/>
                    <a:pt x="193146" y="57151"/>
                    <a:pt x="184150" y="87313"/>
                  </a:cubicBezTo>
                  <a:cubicBezTo>
                    <a:pt x="175154" y="117476"/>
                    <a:pt x="170921" y="158486"/>
                    <a:pt x="161925" y="180975"/>
                  </a:cubicBezTo>
                  <a:cubicBezTo>
                    <a:pt x="152929" y="203464"/>
                    <a:pt x="146844" y="212196"/>
                    <a:pt x="130175" y="222250"/>
                  </a:cubicBezTo>
                  <a:cubicBezTo>
                    <a:pt x="113506" y="232304"/>
                    <a:pt x="83608" y="244739"/>
                    <a:pt x="61912" y="241300"/>
                  </a:cubicBezTo>
                  <a:cubicBezTo>
                    <a:pt x="40216" y="237861"/>
                    <a:pt x="11906" y="208492"/>
                    <a:pt x="0" y="2016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2905D78D-5B1F-4C46-9213-3B23170E2C5D}"/>
                </a:ext>
              </a:extLst>
            </p:cNvPr>
            <p:cNvSpPr/>
            <p:nvPr/>
          </p:nvSpPr>
          <p:spPr>
            <a:xfrm>
              <a:off x="7805738" y="3879850"/>
              <a:ext cx="165100" cy="271463"/>
            </a:xfrm>
            <a:custGeom>
              <a:avLst/>
              <a:gdLst>
                <a:gd name="connsiteX0" fmla="*/ 165100 w 165100"/>
                <a:gd name="connsiteY0" fmla="*/ 0 h 271463"/>
                <a:gd name="connsiteX1" fmla="*/ 122237 w 165100"/>
                <a:gd name="connsiteY1" fmla="*/ 96838 h 271463"/>
                <a:gd name="connsiteX2" fmla="*/ 103187 w 165100"/>
                <a:gd name="connsiteY2" fmla="*/ 190500 h 271463"/>
                <a:gd name="connsiteX3" fmla="*/ 76200 w 165100"/>
                <a:gd name="connsiteY3" fmla="*/ 241300 h 271463"/>
                <a:gd name="connsiteX4" fmla="*/ 0 w 165100"/>
                <a:gd name="connsiteY4" fmla="*/ 271463 h 271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100" h="271463">
                  <a:moveTo>
                    <a:pt x="165100" y="0"/>
                  </a:moveTo>
                  <a:cubicBezTo>
                    <a:pt x="148828" y="32544"/>
                    <a:pt x="132556" y="65088"/>
                    <a:pt x="122237" y="96838"/>
                  </a:cubicBezTo>
                  <a:cubicBezTo>
                    <a:pt x="111918" y="128588"/>
                    <a:pt x="110860" y="166423"/>
                    <a:pt x="103187" y="190500"/>
                  </a:cubicBezTo>
                  <a:cubicBezTo>
                    <a:pt x="95514" y="214577"/>
                    <a:pt x="93398" y="227806"/>
                    <a:pt x="76200" y="241300"/>
                  </a:cubicBezTo>
                  <a:cubicBezTo>
                    <a:pt x="59002" y="254794"/>
                    <a:pt x="11112" y="267494"/>
                    <a:pt x="0" y="2714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9CD9124A-C0A7-468B-916D-DCEC9E015B39}"/>
                </a:ext>
              </a:extLst>
            </p:cNvPr>
            <p:cNvSpPr/>
            <p:nvPr/>
          </p:nvSpPr>
          <p:spPr>
            <a:xfrm>
              <a:off x="7718373" y="3767138"/>
              <a:ext cx="90540" cy="379412"/>
            </a:xfrm>
            <a:custGeom>
              <a:avLst/>
              <a:gdLst>
                <a:gd name="connsiteX0" fmla="*/ 90540 w 90540"/>
                <a:gd name="connsiteY0" fmla="*/ 0 h 379412"/>
                <a:gd name="connsiteX1" fmla="*/ 47677 w 90540"/>
                <a:gd name="connsiteY1" fmla="*/ 34925 h 379412"/>
                <a:gd name="connsiteX2" fmla="*/ 49265 w 90540"/>
                <a:gd name="connsiteY2" fmla="*/ 136525 h 379412"/>
                <a:gd name="connsiteX3" fmla="*/ 22277 w 90540"/>
                <a:gd name="connsiteY3" fmla="*/ 207962 h 379412"/>
                <a:gd name="connsiteX4" fmla="*/ 52 w 90540"/>
                <a:gd name="connsiteY4" fmla="*/ 274637 h 379412"/>
                <a:gd name="connsiteX5" fmla="*/ 28627 w 90540"/>
                <a:gd name="connsiteY5" fmla="*/ 341312 h 379412"/>
                <a:gd name="connsiteX6" fmla="*/ 87365 w 90540"/>
                <a:gd name="connsiteY6" fmla="*/ 379412 h 37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540" h="379412">
                  <a:moveTo>
                    <a:pt x="90540" y="0"/>
                  </a:moveTo>
                  <a:cubicBezTo>
                    <a:pt x="72548" y="6085"/>
                    <a:pt x="54556" y="12171"/>
                    <a:pt x="47677" y="34925"/>
                  </a:cubicBezTo>
                  <a:cubicBezTo>
                    <a:pt x="40798" y="57679"/>
                    <a:pt x="53498" y="107686"/>
                    <a:pt x="49265" y="136525"/>
                  </a:cubicBezTo>
                  <a:cubicBezTo>
                    <a:pt x="45032" y="165365"/>
                    <a:pt x="30479" y="184943"/>
                    <a:pt x="22277" y="207962"/>
                  </a:cubicBezTo>
                  <a:cubicBezTo>
                    <a:pt x="14075" y="230981"/>
                    <a:pt x="-1006" y="252412"/>
                    <a:pt x="52" y="274637"/>
                  </a:cubicBezTo>
                  <a:cubicBezTo>
                    <a:pt x="1110" y="296862"/>
                    <a:pt x="14075" y="323850"/>
                    <a:pt x="28627" y="341312"/>
                  </a:cubicBezTo>
                  <a:cubicBezTo>
                    <a:pt x="43179" y="358775"/>
                    <a:pt x="78105" y="371475"/>
                    <a:pt x="87365" y="3794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7A5D436E-16FD-464B-933B-BD701175DA33}"/>
                </a:ext>
              </a:extLst>
            </p:cNvPr>
            <p:cNvSpPr/>
            <p:nvPr/>
          </p:nvSpPr>
          <p:spPr>
            <a:xfrm>
              <a:off x="7887237" y="3775075"/>
              <a:ext cx="45992" cy="161925"/>
            </a:xfrm>
            <a:custGeom>
              <a:avLst/>
              <a:gdLst>
                <a:gd name="connsiteX0" fmla="*/ 42326 w 45992"/>
                <a:gd name="connsiteY0" fmla="*/ 0 h 161925"/>
                <a:gd name="connsiteX1" fmla="*/ 42326 w 45992"/>
                <a:gd name="connsiteY1" fmla="*/ 60325 h 161925"/>
                <a:gd name="connsiteX2" fmla="*/ 4226 w 45992"/>
                <a:gd name="connsiteY2" fmla="*/ 96838 h 161925"/>
                <a:gd name="connsiteX3" fmla="*/ 2638 w 45992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92" h="161925">
                  <a:moveTo>
                    <a:pt x="42326" y="0"/>
                  </a:moveTo>
                  <a:cubicBezTo>
                    <a:pt x="45501" y="22093"/>
                    <a:pt x="48676" y="44186"/>
                    <a:pt x="42326" y="60325"/>
                  </a:cubicBezTo>
                  <a:cubicBezTo>
                    <a:pt x="35976" y="76464"/>
                    <a:pt x="10841" y="79905"/>
                    <a:pt x="4226" y="96838"/>
                  </a:cubicBezTo>
                  <a:cubicBezTo>
                    <a:pt x="-2389" y="113771"/>
                    <a:pt x="124" y="137848"/>
                    <a:pt x="2638" y="1619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A65630D6-897E-4312-A3D4-BB00A5E5E4CE}"/>
                </a:ext>
              </a:extLst>
            </p:cNvPr>
            <p:cNvSpPr/>
            <p:nvPr/>
          </p:nvSpPr>
          <p:spPr>
            <a:xfrm>
              <a:off x="8050213" y="3841750"/>
              <a:ext cx="14287" cy="63500"/>
            </a:xfrm>
            <a:custGeom>
              <a:avLst/>
              <a:gdLst>
                <a:gd name="connsiteX0" fmla="*/ 14287 w 14287"/>
                <a:gd name="connsiteY0" fmla="*/ 0 h 63500"/>
                <a:gd name="connsiteX1" fmla="*/ 0 w 14287"/>
                <a:gd name="connsiteY1" fmla="*/ 6350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63500">
                  <a:moveTo>
                    <a:pt x="14287" y="0"/>
                  </a:moveTo>
                  <a:lnTo>
                    <a:pt x="0" y="6350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DA76DE64-C749-4D2C-BDA5-3AA209EEC3A3}"/>
                </a:ext>
              </a:extLst>
            </p:cNvPr>
            <p:cNvSpPr/>
            <p:nvPr/>
          </p:nvSpPr>
          <p:spPr>
            <a:xfrm>
              <a:off x="7597654" y="4054475"/>
              <a:ext cx="333755" cy="200127"/>
            </a:xfrm>
            <a:custGeom>
              <a:avLst/>
              <a:gdLst>
                <a:gd name="connsiteX0" fmla="*/ 30284 w 333755"/>
                <a:gd name="connsiteY0" fmla="*/ 0 h 200127"/>
                <a:gd name="connsiteX1" fmla="*/ 1709 w 333755"/>
                <a:gd name="connsiteY1" fmla="*/ 57150 h 200127"/>
                <a:gd name="connsiteX2" fmla="*/ 74734 w 333755"/>
                <a:gd name="connsiteY2" fmla="*/ 139700 h 200127"/>
                <a:gd name="connsiteX3" fmla="*/ 185859 w 333755"/>
                <a:gd name="connsiteY3" fmla="*/ 144463 h 200127"/>
                <a:gd name="connsiteX4" fmla="*/ 274759 w 333755"/>
                <a:gd name="connsiteY4" fmla="*/ 200025 h 200127"/>
                <a:gd name="connsiteX5" fmla="*/ 330321 w 333755"/>
                <a:gd name="connsiteY5" fmla="*/ 157163 h 200127"/>
                <a:gd name="connsiteX6" fmla="*/ 328734 w 333755"/>
                <a:gd name="connsiteY6" fmla="*/ 117475 h 20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755" h="200127">
                  <a:moveTo>
                    <a:pt x="30284" y="0"/>
                  </a:moveTo>
                  <a:cubicBezTo>
                    <a:pt x="12292" y="16933"/>
                    <a:pt x="-5699" y="33867"/>
                    <a:pt x="1709" y="57150"/>
                  </a:cubicBezTo>
                  <a:cubicBezTo>
                    <a:pt x="9117" y="80433"/>
                    <a:pt x="44042" y="125148"/>
                    <a:pt x="74734" y="139700"/>
                  </a:cubicBezTo>
                  <a:cubicBezTo>
                    <a:pt x="105426" y="154252"/>
                    <a:pt x="152521" y="134409"/>
                    <a:pt x="185859" y="144463"/>
                  </a:cubicBezTo>
                  <a:cubicBezTo>
                    <a:pt x="219197" y="154517"/>
                    <a:pt x="250682" y="197908"/>
                    <a:pt x="274759" y="200025"/>
                  </a:cubicBezTo>
                  <a:cubicBezTo>
                    <a:pt x="298836" y="202142"/>
                    <a:pt x="321325" y="170921"/>
                    <a:pt x="330321" y="157163"/>
                  </a:cubicBezTo>
                  <a:cubicBezTo>
                    <a:pt x="339317" y="143405"/>
                    <a:pt x="327676" y="123561"/>
                    <a:pt x="328734" y="1174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E73A187E-67F1-4EEB-B9AA-419419DF6307}"/>
                </a:ext>
              </a:extLst>
            </p:cNvPr>
            <p:cNvSpPr/>
            <p:nvPr/>
          </p:nvSpPr>
          <p:spPr>
            <a:xfrm>
              <a:off x="7661275" y="4061476"/>
              <a:ext cx="258763" cy="105712"/>
            </a:xfrm>
            <a:custGeom>
              <a:avLst/>
              <a:gdLst>
                <a:gd name="connsiteX0" fmla="*/ 0 w 258763"/>
                <a:gd name="connsiteY0" fmla="*/ 53324 h 105712"/>
                <a:gd name="connsiteX1" fmla="*/ 14288 w 258763"/>
                <a:gd name="connsiteY1" fmla="*/ 4112 h 105712"/>
                <a:gd name="connsiteX2" fmla="*/ 39688 w 258763"/>
                <a:gd name="connsiteY2" fmla="*/ 7287 h 105712"/>
                <a:gd name="connsiteX3" fmla="*/ 63500 w 258763"/>
                <a:gd name="connsiteY3" fmla="*/ 43799 h 105712"/>
                <a:gd name="connsiteX4" fmla="*/ 133350 w 258763"/>
                <a:gd name="connsiteY4" fmla="*/ 86662 h 105712"/>
                <a:gd name="connsiteX5" fmla="*/ 217488 w 258763"/>
                <a:gd name="connsiteY5" fmla="*/ 77137 h 105712"/>
                <a:gd name="connsiteX6" fmla="*/ 258763 w 258763"/>
                <a:gd name="connsiteY6" fmla="*/ 105712 h 10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763" h="105712">
                  <a:moveTo>
                    <a:pt x="0" y="53324"/>
                  </a:moveTo>
                  <a:cubicBezTo>
                    <a:pt x="3836" y="32554"/>
                    <a:pt x="7673" y="11785"/>
                    <a:pt x="14288" y="4112"/>
                  </a:cubicBezTo>
                  <a:cubicBezTo>
                    <a:pt x="20903" y="-3561"/>
                    <a:pt x="31486" y="672"/>
                    <a:pt x="39688" y="7287"/>
                  </a:cubicBezTo>
                  <a:cubicBezTo>
                    <a:pt x="47890" y="13901"/>
                    <a:pt x="47890" y="30570"/>
                    <a:pt x="63500" y="43799"/>
                  </a:cubicBezTo>
                  <a:cubicBezTo>
                    <a:pt x="79110" y="57028"/>
                    <a:pt x="107685" y="81106"/>
                    <a:pt x="133350" y="86662"/>
                  </a:cubicBezTo>
                  <a:cubicBezTo>
                    <a:pt x="159015" y="92218"/>
                    <a:pt x="196586" y="73962"/>
                    <a:pt x="217488" y="77137"/>
                  </a:cubicBezTo>
                  <a:cubicBezTo>
                    <a:pt x="238390" y="80312"/>
                    <a:pt x="248576" y="93012"/>
                    <a:pt x="258763" y="1057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654A80D6-99B4-4392-BC4C-8981A094D823}"/>
                </a:ext>
              </a:extLst>
            </p:cNvPr>
            <p:cNvSpPr/>
            <p:nvPr/>
          </p:nvSpPr>
          <p:spPr>
            <a:xfrm>
              <a:off x="7842250" y="4140200"/>
              <a:ext cx="31115" cy="87313"/>
            </a:xfrm>
            <a:custGeom>
              <a:avLst/>
              <a:gdLst>
                <a:gd name="connsiteX0" fmla="*/ 6350 w 31115"/>
                <a:gd name="connsiteY0" fmla="*/ 0 h 87313"/>
                <a:gd name="connsiteX1" fmla="*/ 30163 w 31115"/>
                <a:gd name="connsiteY1" fmla="*/ 60325 h 87313"/>
                <a:gd name="connsiteX2" fmla="*/ 23813 w 31115"/>
                <a:gd name="connsiteY2" fmla="*/ 71438 h 87313"/>
                <a:gd name="connsiteX3" fmla="*/ 0 w 31115"/>
                <a:gd name="connsiteY3" fmla="*/ 87313 h 87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15" h="87313">
                  <a:moveTo>
                    <a:pt x="6350" y="0"/>
                  </a:moveTo>
                  <a:cubicBezTo>
                    <a:pt x="16801" y="24209"/>
                    <a:pt x="27253" y="48419"/>
                    <a:pt x="30163" y="60325"/>
                  </a:cubicBezTo>
                  <a:cubicBezTo>
                    <a:pt x="33074" y="72231"/>
                    <a:pt x="28840" y="66940"/>
                    <a:pt x="23813" y="71438"/>
                  </a:cubicBezTo>
                  <a:cubicBezTo>
                    <a:pt x="18786" y="75936"/>
                    <a:pt x="9393" y="81624"/>
                    <a:pt x="0" y="873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1" name="直線コネクタ 180">
              <a:extLst>
                <a:ext uri="{FF2B5EF4-FFF2-40B4-BE49-F238E27FC236}">
                  <a16:creationId xmlns:a16="http://schemas.microsoft.com/office/drawing/2014/main" id="{299414B8-E677-46DC-9E44-01761912D8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93041" y="4148138"/>
              <a:ext cx="11112" cy="508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D701D83B-FF8A-42D8-8153-95BF063E3884}"/>
                </a:ext>
              </a:extLst>
            </p:cNvPr>
            <p:cNvSpPr/>
            <p:nvPr/>
          </p:nvSpPr>
          <p:spPr>
            <a:xfrm>
              <a:off x="8248650" y="4014788"/>
              <a:ext cx="566738" cy="203200"/>
            </a:xfrm>
            <a:custGeom>
              <a:avLst/>
              <a:gdLst>
                <a:gd name="connsiteX0" fmla="*/ 0 w 566738"/>
                <a:gd name="connsiteY0" fmla="*/ 0 h 203200"/>
                <a:gd name="connsiteX1" fmla="*/ 566738 w 566738"/>
                <a:gd name="connsiteY1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6738" h="203200">
                  <a:moveTo>
                    <a:pt x="0" y="0"/>
                  </a:moveTo>
                  <a:lnTo>
                    <a:pt x="566738" y="20320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B10AECB5-4761-4AB9-B554-0E4C9F39E055}"/>
                </a:ext>
              </a:extLst>
            </p:cNvPr>
            <p:cNvSpPr/>
            <p:nvPr/>
          </p:nvSpPr>
          <p:spPr>
            <a:xfrm>
              <a:off x="8166100" y="4187825"/>
              <a:ext cx="612775" cy="166688"/>
            </a:xfrm>
            <a:custGeom>
              <a:avLst/>
              <a:gdLst>
                <a:gd name="connsiteX0" fmla="*/ 0 w 612775"/>
                <a:gd name="connsiteY0" fmla="*/ 0 h 166688"/>
                <a:gd name="connsiteX1" fmla="*/ 612775 w 612775"/>
                <a:gd name="connsiteY1" fmla="*/ 166688 h 16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2775" h="166688">
                  <a:moveTo>
                    <a:pt x="0" y="0"/>
                  </a:moveTo>
                  <a:lnTo>
                    <a:pt x="612775" y="166688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941B0D3F-4E4C-4074-A77E-C339C686905B}"/>
                </a:ext>
              </a:extLst>
            </p:cNvPr>
            <p:cNvSpPr/>
            <p:nvPr/>
          </p:nvSpPr>
          <p:spPr>
            <a:xfrm>
              <a:off x="8791575" y="4219575"/>
              <a:ext cx="63235" cy="138113"/>
            </a:xfrm>
            <a:custGeom>
              <a:avLst/>
              <a:gdLst>
                <a:gd name="connsiteX0" fmla="*/ 26988 w 63235"/>
                <a:gd name="connsiteY0" fmla="*/ 0 h 138113"/>
                <a:gd name="connsiteX1" fmla="*/ 58738 w 63235"/>
                <a:gd name="connsiteY1" fmla="*/ 44450 h 138113"/>
                <a:gd name="connsiteX2" fmla="*/ 60325 w 63235"/>
                <a:gd name="connsiteY2" fmla="*/ 66675 h 138113"/>
                <a:gd name="connsiteX3" fmla="*/ 33338 w 63235"/>
                <a:gd name="connsiteY3" fmla="*/ 119063 h 138113"/>
                <a:gd name="connsiteX4" fmla="*/ 0 w 63235"/>
                <a:gd name="connsiteY4" fmla="*/ 138113 h 13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235" h="138113">
                  <a:moveTo>
                    <a:pt x="26988" y="0"/>
                  </a:moveTo>
                  <a:cubicBezTo>
                    <a:pt x="40085" y="16669"/>
                    <a:pt x="53182" y="33338"/>
                    <a:pt x="58738" y="44450"/>
                  </a:cubicBezTo>
                  <a:cubicBezTo>
                    <a:pt x="64294" y="55563"/>
                    <a:pt x="64558" y="54240"/>
                    <a:pt x="60325" y="66675"/>
                  </a:cubicBezTo>
                  <a:cubicBezTo>
                    <a:pt x="56092" y="79110"/>
                    <a:pt x="43392" y="107157"/>
                    <a:pt x="33338" y="119063"/>
                  </a:cubicBezTo>
                  <a:cubicBezTo>
                    <a:pt x="23284" y="130969"/>
                    <a:pt x="11642" y="134541"/>
                    <a:pt x="0" y="1381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B52F184A-0456-4223-A195-896B707706DB}"/>
                </a:ext>
              </a:extLst>
            </p:cNvPr>
            <p:cNvSpPr/>
            <p:nvPr/>
          </p:nvSpPr>
          <p:spPr>
            <a:xfrm>
              <a:off x="7670800" y="4192588"/>
              <a:ext cx="512763" cy="187363"/>
            </a:xfrm>
            <a:custGeom>
              <a:avLst/>
              <a:gdLst>
                <a:gd name="connsiteX0" fmla="*/ 0 w 512763"/>
                <a:gd name="connsiteY0" fmla="*/ 6350 h 187363"/>
                <a:gd name="connsiteX1" fmla="*/ 63500 w 512763"/>
                <a:gd name="connsiteY1" fmla="*/ 125412 h 187363"/>
                <a:gd name="connsiteX2" fmla="*/ 274638 w 512763"/>
                <a:gd name="connsiteY2" fmla="*/ 187325 h 187363"/>
                <a:gd name="connsiteX3" fmla="*/ 434975 w 512763"/>
                <a:gd name="connsiteY3" fmla="*/ 117475 h 187363"/>
                <a:gd name="connsiteX4" fmla="*/ 512763 w 512763"/>
                <a:gd name="connsiteY4" fmla="*/ 0 h 187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2763" h="187363">
                  <a:moveTo>
                    <a:pt x="0" y="6350"/>
                  </a:moveTo>
                  <a:cubicBezTo>
                    <a:pt x="8863" y="50800"/>
                    <a:pt x="17727" y="95250"/>
                    <a:pt x="63500" y="125412"/>
                  </a:cubicBezTo>
                  <a:cubicBezTo>
                    <a:pt x="109273" y="155574"/>
                    <a:pt x="212726" y="188648"/>
                    <a:pt x="274638" y="187325"/>
                  </a:cubicBezTo>
                  <a:cubicBezTo>
                    <a:pt x="336551" y="186002"/>
                    <a:pt x="395288" y="148696"/>
                    <a:pt x="434975" y="117475"/>
                  </a:cubicBezTo>
                  <a:cubicBezTo>
                    <a:pt x="474662" y="86254"/>
                    <a:pt x="493712" y="43127"/>
                    <a:pt x="512763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35D00E30-8551-4BC7-BD68-11A11FD750DB}"/>
                </a:ext>
              </a:extLst>
            </p:cNvPr>
            <p:cNvSpPr/>
            <p:nvPr/>
          </p:nvSpPr>
          <p:spPr>
            <a:xfrm>
              <a:off x="7731125" y="4189413"/>
              <a:ext cx="411163" cy="136427"/>
            </a:xfrm>
            <a:custGeom>
              <a:avLst/>
              <a:gdLst>
                <a:gd name="connsiteX0" fmla="*/ 0 w 411163"/>
                <a:gd name="connsiteY0" fmla="*/ 6350 h 136427"/>
                <a:gd name="connsiteX1" fmla="*/ 53975 w 411163"/>
                <a:gd name="connsiteY1" fmla="*/ 74612 h 136427"/>
                <a:gd name="connsiteX2" fmla="*/ 212725 w 411163"/>
                <a:gd name="connsiteY2" fmla="*/ 128587 h 136427"/>
                <a:gd name="connsiteX3" fmla="*/ 311150 w 411163"/>
                <a:gd name="connsiteY3" fmla="*/ 122237 h 136427"/>
                <a:gd name="connsiteX4" fmla="*/ 411163 w 411163"/>
                <a:gd name="connsiteY4" fmla="*/ 0 h 13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1163" h="136427">
                  <a:moveTo>
                    <a:pt x="0" y="6350"/>
                  </a:moveTo>
                  <a:cubicBezTo>
                    <a:pt x="9260" y="30294"/>
                    <a:pt x="18521" y="54239"/>
                    <a:pt x="53975" y="74612"/>
                  </a:cubicBezTo>
                  <a:cubicBezTo>
                    <a:pt x="89429" y="94985"/>
                    <a:pt x="169863" y="120650"/>
                    <a:pt x="212725" y="128587"/>
                  </a:cubicBezTo>
                  <a:cubicBezTo>
                    <a:pt x="255587" y="136524"/>
                    <a:pt x="278077" y="143668"/>
                    <a:pt x="311150" y="122237"/>
                  </a:cubicBezTo>
                  <a:cubicBezTo>
                    <a:pt x="344223" y="100806"/>
                    <a:pt x="411163" y="0"/>
                    <a:pt x="411163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6FD31089-8C1B-4FDC-89CF-48EE052149D3}"/>
                </a:ext>
              </a:extLst>
            </p:cNvPr>
            <p:cNvSpPr/>
            <p:nvPr/>
          </p:nvSpPr>
          <p:spPr>
            <a:xfrm>
              <a:off x="7939088" y="4187825"/>
              <a:ext cx="182562" cy="32022"/>
            </a:xfrm>
            <a:custGeom>
              <a:avLst/>
              <a:gdLst>
                <a:gd name="connsiteX0" fmla="*/ 0 w 182562"/>
                <a:gd name="connsiteY0" fmla="*/ 12700 h 32022"/>
                <a:gd name="connsiteX1" fmla="*/ 63500 w 182562"/>
                <a:gd name="connsiteY1" fmla="*/ 31750 h 32022"/>
                <a:gd name="connsiteX2" fmla="*/ 182562 w 182562"/>
                <a:gd name="connsiteY2" fmla="*/ 0 h 32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562" h="32022">
                  <a:moveTo>
                    <a:pt x="0" y="12700"/>
                  </a:moveTo>
                  <a:cubicBezTo>
                    <a:pt x="16536" y="23283"/>
                    <a:pt x="33073" y="33867"/>
                    <a:pt x="63500" y="31750"/>
                  </a:cubicBezTo>
                  <a:cubicBezTo>
                    <a:pt x="93927" y="29633"/>
                    <a:pt x="138244" y="14816"/>
                    <a:pt x="182562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CFE3286D-98CC-4871-BA3D-0B83763685B5}"/>
                </a:ext>
              </a:extLst>
            </p:cNvPr>
            <p:cNvSpPr/>
            <p:nvPr/>
          </p:nvSpPr>
          <p:spPr>
            <a:xfrm>
              <a:off x="6815138" y="2514600"/>
              <a:ext cx="311150" cy="369888"/>
            </a:xfrm>
            <a:custGeom>
              <a:avLst/>
              <a:gdLst>
                <a:gd name="connsiteX0" fmla="*/ 0 w 311150"/>
                <a:gd name="connsiteY0" fmla="*/ 0 h 369888"/>
                <a:gd name="connsiteX1" fmla="*/ 311150 w 311150"/>
                <a:gd name="connsiteY1" fmla="*/ 369888 h 369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1150" h="369888">
                  <a:moveTo>
                    <a:pt x="0" y="0"/>
                  </a:moveTo>
                  <a:lnTo>
                    <a:pt x="311150" y="369888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AE75658E-F126-4944-B1B4-9602DC7301DB}"/>
                </a:ext>
              </a:extLst>
            </p:cNvPr>
            <p:cNvSpPr/>
            <p:nvPr/>
          </p:nvSpPr>
          <p:spPr>
            <a:xfrm>
              <a:off x="7827963" y="4379913"/>
              <a:ext cx="204068" cy="357187"/>
            </a:xfrm>
            <a:custGeom>
              <a:avLst/>
              <a:gdLst>
                <a:gd name="connsiteX0" fmla="*/ 0 w 204068"/>
                <a:gd name="connsiteY0" fmla="*/ 0 h 357187"/>
                <a:gd name="connsiteX1" fmla="*/ 25400 w 204068"/>
                <a:gd name="connsiteY1" fmla="*/ 46037 h 357187"/>
                <a:gd name="connsiteX2" fmla="*/ 139700 w 204068"/>
                <a:gd name="connsiteY2" fmla="*/ 133350 h 357187"/>
                <a:gd name="connsiteX3" fmla="*/ 190500 w 204068"/>
                <a:gd name="connsiteY3" fmla="*/ 173037 h 357187"/>
                <a:gd name="connsiteX4" fmla="*/ 200025 w 204068"/>
                <a:gd name="connsiteY4" fmla="*/ 233362 h 357187"/>
                <a:gd name="connsiteX5" fmla="*/ 133350 w 204068"/>
                <a:gd name="connsiteY5" fmla="*/ 357187 h 35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068" h="357187">
                  <a:moveTo>
                    <a:pt x="0" y="0"/>
                  </a:moveTo>
                  <a:cubicBezTo>
                    <a:pt x="1058" y="11906"/>
                    <a:pt x="2117" y="23812"/>
                    <a:pt x="25400" y="46037"/>
                  </a:cubicBezTo>
                  <a:cubicBezTo>
                    <a:pt x="48683" y="68262"/>
                    <a:pt x="112183" y="112183"/>
                    <a:pt x="139700" y="133350"/>
                  </a:cubicBezTo>
                  <a:cubicBezTo>
                    <a:pt x="167217" y="154517"/>
                    <a:pt x="180446" y="156368"/>
                    <a:pt x="190500" y="173037"/>
                  </a:cubicBezTo>
                  <a:cubicBezTo>
                    <a:pt x="200554" y="189706"/>
                    <a:pt x="209550" y="202670"/>
                    <a:pt x="200025" y="233362"/>
                  </a:cubicBezTo>
                  <a:cubicBezTo>
                    <a:pt x="190500" y="264054"/>
                    <a:pt x="161925" y="310620"/>
                    <a:pt x="133350" y="3571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BF1FC1FA-E0D5-45EB-9911-444F9FEFC92C}"/>
                </a:ext>
              </a:extLst>
            </p:cNvPr>
            <p:cNvSpPr/>
            <p:nvPr/>
          </p:nvSpPr>
          <p:spPr>
            <a:xfrm>
              <a:off x="7708900" y="4365625"/>
              <a:ext cx="117507" cy="266700"/>
            </a:xfrm>
            <a:custGeom>
              <a:avLst/>
              <a:gdLst>
                <a:gd name="connsiteX0" fmla="*/ 114300 w 117507"/>
                <a:gd name="connsiteY0" fmla="*/ 0 h 266700"/>
                <a:gd name="connsiteX1" fmla="*/ 114300 w 117507"/>
                <a:gd name="connsiteY1" fmla="*/ 73025 h 266700"/>
                <a:gd name="connsiteX2" fmla="*/ 80963 w 117507"/>
                <a:gd name="connsiteY2" fmla="*/ 155575 h 266700"/>
                <a:gd name="connsiteX3" fmla="*/ 39688 w 117507"/>
                <a:gd name="connsiteY3" fmla="*/ 225425 h 266700"/>
                <a:gd name="connsiteX4" fmla="*/ 0 w 117507"/>
                <a:gd name="connsiteY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07" h="266700">
                  <a:moveTo>
                    <a:pt x="114300" y="0"/>
                  </a:moveTo>
                  <a:cubicBezTo>
                    <a:pt x="117078" y="23548"/>
                    <a:pt x="119856" y="47096"/>
                    <a:pt x="114300" y="73025"/>
                  </a:cubicBezTo>
                  <a:cubicBezTo>
                    <a:pt x="108744" y="98954"/>
                    <a:pt x="93398" y="130175"/>
                    <a:pt x="80963" y="155575"/>
                  </a:cubicBezTo>
                  <a:cubicBezTo>
                    <a:pt x="68528" y="180975"/>
                    <a:pt x="53182" y="206904"/>
                    <a:pt x="39688" y="225425"/>
                  </a:cubicBezTo>
                  <a:cubicBezTo>
                    <a:pt x="26194" y="243946"/>
                    <a:pt x="13097" y="255323"/>
                    <a:pt x="0" y="2667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フリーフォーム: 図形 191">
              <a:extLst>
                <a:ext uri="{FF2B5EF4-FFF2-40B4-BE49-F238E27FC236}">
                  <a16:creationId xmlns:a16="http://schemas.microsoft.com/office/drawing/2014/main" id="{1FDBEAC6-AC9C-4931-AF55-B616F9A936D0}"/>
                </a:ext>
              </a:extLst>
            </p:cNvPr>
            <p:cNvSpPr/>
            <p:nvPr/>
          </p:nvSpPr>
          <p:spPr>
            <a:xfrm>
              <a:off x="7659688" y="4357688"/>
              <a:ext cx="136525" cy="241300"/>
            </a:xfrm>
            <a:custGeom>
              <a:avLst/>
              <a:gdLst>
                <a:gd name="connsiteX0" fmla="*/ 136525 w 136525"/>
                <a:gd name="connsiteY0" fmla="*/ 0 h 241300"/>
                <a:gd name="connsiteX1" fmla="*/ 120650 w 136525"/>
                <a:gd name="connsiteY1" fmla="*/ 53975 h 241300"/>
                <a:gd name="connsiteX2" fmla="*/ 80962 w 136525"/>
                <a:gd name="connsiteY2" fmla="*/ 149225 h 241300"/>
                <a:gd name="connsiteX3" fmla="*/ 0 w 136525"/>
                <a:gd name="connsiteY3" fmla="*/ 241300 h 24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525" h="241300">
                  <a:moveTo>
                    <a:pt x="136525" y="0"/>
                  </a:moveTo>
                  <a:cubicBezTo>
                    <a:pt x="133218" y="14552"/>
                    <a:pt x="129911" y="29104"/>
                    <a:pt x="120650" y="53975"/>
                  </a:cubicBezTo>
                  <a:cubicBezTo>
                    <a:pt x="111389" y="78846"/>
                    <a:pt x="101070" y="118004"/>
                    <a:pt x="80962" y="149225"/>
                  </a:cubicBezTo>
                  <a:cubicBezTo>
                    <a:pt x="60854" y="180446"/>
                    <a:pt x="30427" y="210873"/>
                    <a:pt x="0" y="2413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フリーフォーム: 図形 192">
              <a:extLst>
                <a:ext uri="{FF2B5EF4-FFF2-40B4-BE49-F238E27FC236}">
                  <a16:creationId xmlns:a16="http://schemas.microsoft.com/office/drawing/2014/main" id="{DBFD7F62-BAF1-4877-BC69-C286F190107B}"/>
                </a:ext>
              </a:extLst>
            </p:cNvPr>
            <p:cNvSpPr/>
            <p:nvPr/>
          </p:nvSpPr>
          <p:spPr>
            <a:xfrm>
              <a:off x="7651750" y="4332288"/>
              <a:ext cx="100785" cy="252412"/>
            </a:xfrm>
            <a:custGeom>
              <a:avLst/>
              <a:gdLst>
                <a:gd name="connsiteX0" fmla="*/ 100013 w 100785"/>
                <a:gd name="connsiteY0" fmla="*/ 0 h 252412"/>
                <a:gd name="connsiteX1" fmla="*/ 95250 w 100785"/>
                <a:gd name="connsiteY1" fmla="*/ 65087 h 252412"/>
                <a:gd name="connsiteX2" fmla="*/ 58738 w 100785"/>
                <a:gd name="connsiteY2" fmla="*/ 134937 h 252412"/>
                <a:gd name="connsiteX3" fmla="*/ 26988 w 100785"/>
                <a:gd name="connsiteY3" fmla="*/ 174625 h 252412"/>
                <a:gd name="connsiteX4" fmla="*/ 0 w 100785"/>
                <a:gd name="connsiteY4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785" h="252412">
                  <a:moveTo>
                    <a:pt x="100013" y="0"/>
                  </a:moveTo>
                  <a:cubicBezTo>
                    <a:pt x="101071" y="21299"/>
                    <a:pt x="102129" y="42598"/>
                    <a:pt x="95250" y="65087"/>
                  </a:cubicBezTo>
                  <a:cubicBezTo>
                    <a:pt x="88371" y="87577"/>
                    <a:pt x="70115" y="116681"/>
                    <a:pt x="58738" y="134937"/>
                  </a:cubicBezTo>
                  <a:cubicBezTo>
                    <a:pt x="47361" y="153193"/>
                    <a:pt x="36778" y="155046"/>
                    <a:pt x="26988" y="174625"/>
                  </a:cubicBezTo>
                  <a:cubicBezTo>
                    <a:pt x="17198" y="194204"/>
                    <a:pt x="8599" y="223308"/>
                    <a:pt x="0" y="2524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1243D1E5-DDBB-450E-8596-B696B4D5466F}"/>
                </a:ext>
              </a:extLst>
            </p:cNvPr>
            <p:cNvSpPr/>
            <p:nvPr/>
          </p:nvSpPr>
          <p:spPr>
            <a:xfrm>
              <a:off x="7697511" y="4314825"/>
              <a:ext cx="24089" cy="133350"/>
            </a:xfrm>
            <a:custGeom>
              <a:avLst/>
              <a:gdLst>
                <a:gd name="connsiteX0" fmla="*/ 24089 w 24089"/>
                <a:gd name="connsiteY0" fmla="*/ 0 h 133350"/>
                <a:gd name="connsiteX1" fmla="*/ 8214 w 24089"/>
                <a:gd name="connsiteY1" fmla="*/ 55563 h 133350"/>
                <a:gd name="connsiteX2" fmla="*/ 277 w 24089"/>
                <a:gd name="connsiteY2" fmla="*/ 100013 h 133350"/>
                <a:gd name="connsiteX3" fmla="*/ 17739 w 24089"/>
                <a:gd name="connsiteY3" fmla="*/ 13335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89" h="133350">
                  <a:moveTo>
                    <a:pt x="24089" y="0"/>
                  </a:moveTo>
                  <a:cubicBezTo>
                    <a:pt x="18136" y="19447"/>
                    <a:pt x="12183" y="38894"/>
                    <a:pt x="8214" y="55563"/>
                  </a:cubicBezTo>
                  <a:cubicBezTo>
                    <a:pt x="4245" y="72232"/>
                    <a:pt x="-1310" y="87049"/>
                    <a:pt x="277" y="100013"/>
                  </a:cubicBezTo>
                  <a:cubicBezTo>
                    <a:pt x="1864" y="112977"/>
                    <a:pt x="9801" y="123163"/>
                    <a:pt x="17739" y="1333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: 図形 194">
              <a:extLst>
                <a:ext uri="{FF2B5EF4-FFF2-40B4-BE49-F238E27FC236}">
                  <a16:creationId xmlns:a16="http://schemas.microsoft.com/office/drawing/2014/main" id="{AE5EFF57-ED5C-41C1-A864-58EACDDB710E}"/>
                </a:ext>
              </a:extLst>
            </p:cNvPr>
            <p:cNvSpPr/>
            <p:nvPr/>
          </p:nvSpPr>
          <p:spPr>
            <a:xfrm>
              <a:off x="7345363" y="4211638"/>
              <a:ext cx="376237" cy="163361"/>
            </a:xfrm>
            <a:custGeom>
              <a:avLst/>
              <a:gdLst>
                <a:gd name="connsiteX0" fmla="*/ 0 w 376237"/>
                <a:gd name="connsiteY0" fmla="*/ 0 h 163361"/>
                <a:gd name="connsiteX1" fmla="*/ 58737 w 376237"/>
                <a:gd name="connsiteY1" fmla="*/ 69850 h 163361"/>
                <a:gd name="connsiteX2" fmla="*/ 204787 w 376237"/>
                <a:gd name="connsiteY2" fmla="*/ 147637 h 163361"/>
                <a:gd name="connsiteX3" fmla="*/ 295275 w 376237"/>
                <a:gd name="connsiteY3" fmla="*/ 160337 h 163361"/>
                <a:gd name="connsiteX4" fmla="*/ 376237 w 376237"/>
                <a:gd name="connsiteY4" fmla="*/ 107950 h 163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7" h="163361">
                  <a:moveTo>
                    <a:pt x="0" y="0"/>
                  </a:moveTo>
                  <a:cubicBezTo>
                    <a:pt x="12303" y="22622"/>
                    <a:pt x="24606" y="45244"/>
                    <a:pt x="58737" y="69850"/>
                  </a:cubicBezTo>
                  <a:cubicBezTo>
                    <a:pt x="92868" y="94456"/>
                    <a:pt x="165364" y="132556"/>
                    <a:pt x="204787" y="147637"/>
                  </a:cubicBezTo>
                  <a:cubicBezTo>
                    <a:pt x="244210" y="162718"/>
                    <a:pt x="266700" y="166951"/>
                    <a:pt x="295275" y="160337"/>
                  </a:cubicBezTo>
                  <a:cubicBezTo>
                    <a:pt x="323850" y="153723"/>
                    <a:pt x="364860" y="116946"/>
                    <a:pt x="376237" y="1079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6DCD1B6B-4883-4E74-82B8-FFD6BFC07048}"/>
                </a:ext>
              </a:extLst>
            </p:cNvPr>
            <p:cNvSpPr/>
            <p:nvPr/>
          </p:nvSpPr>
          <p:spPr>
            <a:xfrm>
              <a:off x="7337425" y="4287838"/>
              <a:ext cx="354013" cy="144848"/>
            </a:xfrm>
            <a:custGeom>
              <a:avLst/>
              <a:gdLst>
                <a:gd name="connsiteX0" fmla="*/ 0 w 354013"/>
                <a:gd name="connsiteY0" fmla="*/ 0 h 144848"/>
                <a:gd name="connsiteX1" fmla="*/ 90488 w 354013"/>
                <a:gd name="connsiteY1" fmla="*/ 55562 h 144848"/>
                <a:gd name="connsiteX2" fmla="*/ 247650 w 354013"/>
                <a:gd name="connsiteY2" fmla="*/ 141287 h 144848"/>
                <a:gd name="connsiteX3" fmla="*/ 323850 w 354013"/>
                <a:gd name="connsiteY3" fmla="*/ 128587 h 144848"/>
                <a:gd name="connsiteX4" fmla="*/ 354013 w 354013"/>
                <a:gd name="connsiteY4" fmla="*/ 128587 h 144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013" h="144848">
                  <a:moveTo>
                    <a:pt x="0" y="0"/>
                  </a:moveTo>
                  <a:cubicBezTo>
                    <a:pt x="24606" y="16007"/>
                    <a:pt x="49213" y="32014"/>
                    <a:pt x="90488" y="55562"/>
                  </a:cubicBezTo>
                  <a:cubicBezTo>
                    <a:pt x="131763" y="79110"/>
                    <a:pt x="208756" y="129116"/>
                    <a:pt x="247650" y="141287"/>
                  </a:cubicBezTo>
                  <a:cubicBezTo>
                    <a:pt x="286544" y="153458"/>
                    <a:pt x="306123" y="130704"/>
                    <a:pt x="323850" y="128587"/>
                  </a:cubicBezTo>
                  <a:cubicBezTo>
                    <a:pt x="341577" y="126470"/>
                    <a:pt x="347795" y="127528"/>
                    <a:pt x="354013" y="1285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76E04A45-225C-44D4-B2EB-2F21F3760AC0}"/>
                </a:ext>
              </a:extLst>
            </p:cNvPr>
            <p:cNvSpPr/>
            <p:nvPr/>
          </p:nvSpPr>
          <p:spPr>
            <a:xfrm>
              <a:off x="7045325" y="3897313"/>
              <a:ext cx="201613" cy="234950"/>
            </a:xfrm>
            <a:custGeom>
              <a:avLst/>
              <a:gdLst>
                <a:gd name="connsiteX0" fmla="*/ 0 w 201613"/>
                <a:gd name="connsiteY0" fmla="*/ 0 h 234950"/>
                <a:gd name="connsiteX1" fmla="*/ 88900 w 201613"/>
                <a:gd name="connsiteY1" fmla="*/ 112712 h 234950"/>
                <a:gd name="connsiteX2" fmla="*/ 201613 w 201613"/>
                <a:gd name="connsiteY2" fmla="*/ 234950 h 23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1613" h="234950">
                  <a:moveTo>
                    <a:pt x="0" y="0"/>
                  </a:moveTo>
                  <a:cubicBezTo>
                    <a:pt x="27649" y="36777"/>
                    <a:pt x="55298" y="73554"/>
                    <a:pt x="88900" y="112712"/>
                  </a:cubicBezTo>
                  <a:cubicBezTo>
                    <a:pt x="122502" y="151870"/>
                    <a:pt x="162057" y="193410"/>
                    <a:pt x="201613" y="2349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702E842A-9DB7-40D8-895A-1C5B747E0D5C}"/>
                </a:ext>
              </a:extLst>
            </p:cNvPr>
            <p:cNvSpPr/>
            <p:nvPr/>
          </p:nvSpPr>
          <p:spPr>
            <a:xfrm>
              <a:off x="6950075" y="3862388"/>
              <a:ext cx="234950" cy="300037"/>
            </a:xfrm>
            <a:custGeom>
              <a:avLst/>
              <a:gdLst>
                <a:gd name="connsiteX0" fmla="*/ 0 w 234950"/>
                <a:gd name="connsiteY0" fmla="*/ 0 h 300037"/>
                <a:gd name="connsiteX1" fmla="*/ 73025 w 234950"/>
                <a:gd name="connsiteY1" fmla="*/ 138112 h 300037"/>
                <a:gd name="connsiteX2" fmla="*/ 234950 w 234950"/>
                <a:gd name="connsiteY2" fmla="*/ 300037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4950" h="300037">
                  <a:moveTo>
                    <a:pt x="0" y="0"/>
                  </a:moveTo>
                  <a:cubicBezTo>
                    <a:pt x="16933" y="44053"/>
                    <a:pt x="33867" y="88106"/>
                    <a:pt x="73025" y="138112"/>
                  </a:cubicBezTo>
                  <a:cubicBezTo>
                    <a:pt x="112183" y="188118"/>
                    <a:pt x="173566" y="244077"/>
                    <a:pt x="234950" y="3000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572F8E8D-7A9D-44EF-92D6-83383AF000D9}"/>
                </a:ext>
              </a:extLst>
            </p:cNvPr>
            <p:cNvSpPr/>
            <p:nvPr/>
          </p:nvSpPr>
          <p:spPr>
            <a:xfrm>
              <a:off x="7248525" y="4100513"/>
              <a:ext cx="38100" cy="93928"/>
            </a:xfrm>
            <a:custGeom>
              <a:avLst/>
              <a:gdLst>
                <a:gd name="connsiteX0" fmla="*/ 0 w 38100"/>
                <a:gd name="connsiteY0" fmla="*/ 0 h 93928"/>
                <a:gd name="connsiteX1" fmla="*/ 23813 w 38100"/>
                <a:gd name="connsiteY1" fmla="*/ 79375 h 93928"/>
                <a:gd name="connsiteX2" fmla="*/ 38100 w 38100"/>
                <a:gd name="connsiteY2" fmla="*/ 93662 h 9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" h="93928">
                  <a:moveTo>
                    <a:pt x="0" y="0"/>
                  </a:moveTo>
                  <a:cubicBezTo>
                    <a:pt x="8731" y="31882"/>
                    <a:pt x="17463" y="63765"/>
                    <a:pt x="23813" y="79375"/>
                  </a:cubicBezTo>
                  <a:cubicBezTo>
                    <a:pt x="30163" y="94985"/>
                    <a:pt x="34131" y="94323"/>
                    <a:pt x="38100" y="936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フリーフォーム: 図形 199">
              <a:extLst>
                <a:ext uri="{FF2B5EF4-FFF2-40B4-BE49-F238E27FC236}">
                  <a16:creationId xmlns:a16="http://schemas.microsoft.com/office/drawing/2014/main" id="{2618D1BC-AB57-4B88-AAA5-05CDF4EAD680}"/>
                </a:ext>
              </a:extLst>
            </p:cNvPr>
            <p:cNvSpPr/>
            <p:nvPr/>
          </p:nvSpPr>
          <p:spPr>
            <a:xfrm>
              <a:off x="7251700" y="4092575"/>
              <a:ext cx="60041" cy="117475"/>
            </a:xfrm>
            <a:custGeom>
              <a:avLst/>
              <a:gdLst>
                <a:gd name="connsiteX0" fmla="*/ 0 w 60041"/>
                <a:gd name="connsiteY0" fmla="*/ 0 h 117475"/>
                <a:gd name="connsiteX1" fmla="*/ 50800 w 60041"/>
                <a:gd name="connsiteY1" fmla="*/ 49213 h 117475"/>
                <a:gd name="connsiteX2" fmla="*/ 58738 w 60041"/>
                <a:gd name="connsiteY2" fmla="*/ 84138 h 117475"/>
                <a:gd name="connsiteX3" fmla="*/ 34925 w 60041"/>
                <a:gd name="connsiteY3" fmla="*/ 117475 h 1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41" h="117475">
                  <a:moveTo>
                    <a:pt x="0" y="0"/>
                  </a:moveTo>
                  <a:cubicBezTo>
                    <a:pt x="20505" y="17595"/>
                    <a:pt x="41010" y="35190"/>
                    <a:pt x="50800" y="49213"/>
                  </a:cubicBezTo>
                  <a:cubicBezTo>
                    <a:pt x="60590" y="63236"/>
                    <a:pt x="61384" y="72761"/>
                    <a:pt x="58738" y="84138"/>
                  </a:cubicBezTo>
                  <a:cubicBezTo>
                    <a:pt x="56092" y="95515"/>
                    <a:pt x="45508" y="106495"/>
                    <a:pt x="34925" y="1174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フリーフォーム: 図形 200">
              <a:extLst>
                <a:ext uri="{FF2B5EF4-FFF2-40B4-BE49-F238E27FC236}">
                  <a16:creationId xmlns:a16="http://schemas.microsoft.com/office/drawing/2014/main" id="{2A3485CB-1493-4DF0-9156-22FACBC00606}"/>
                </a:ext>
              </a:extLst>
            </p:cNvPr>
            <p:cNvSpPr/>
            <p:nvPr/>
          </p:nvSpPr>
          <p:spPr>
            <a:xfrm>
              <a:off x="7308850" y="4143375"/>
              <a:ext cx="48209" cy="130175"/>
            </a:xfrm>
            <a:custGeom>
              <a:avLst/>
              <a:gdLst>
                <a:gd name="connsiteX0" fmla="*/ 3175 w 48209"/>
                <a:gd name="connsiteY0" fmla="*/ 0 h 130175"/>
                <a:gd name="connsiteX1" fmla="*/ 44450 w 48209"/>
                <a:gd name="connsiteY1" fmla="*/ 46038 h 130175"/>
                <a:gd name="connsiteX2" fmla="*/ 41275 w 48209"/>
                <a:gd name="connsiteY2" fmla="*/ 92075 h 130175"/>
                <a:gd name="connsiteX3" fmla="*/ 0 w 48209"/>
                <a:gd name="connsiteY3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209" h="130175">
                  <a:moveTo>
                    <a:pt x="3175" y="0"/>
                  </a:moveTo>
                  <a:cubicBezTo>
                    <a:pt x="20637" y="15346"/>
                    <a:pt x="38100" y="30692"/>
                    <a:pt x="44450" y="46038"/>
                  </a:cubicBezTo>
                  <a:cubicBezTo>
                    <a:pt x="50800" y="61384"/>
                    <a:pt x="48683" y="78052"/>
                    <a:pt x="41275" y="92075"/>
                  </a:cubicBezTo>
                  <a:cubicBezTo>
                    <a:pt x="33867" y="106098"/>
                    <a:pt x="16933" y="118136"/>
                    <a:pt x="0" y="1301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フリーフォーム: 図形 201">
              <a:extLst>
                <a:ext uri="{FF2B5EF4-FFF2-40B4-BE49-F238E27FC236}">
                  <a16:creationId xmlns:a16="http://schemas.microsoft.com/office/drawing/2014/main" id="{86C478F1-9C5C-47C4-A7A8-9A23FF2306AE}"/>
                </a:ext>
              </a:extLst>
            </p:cNvPr>
            <p:cNvSpPr/>
            <p:nvPr/>
          </p:nvSpPr>
          <p:spPr>
            <a:xfrm>
              <a:off x="7273925" y="4151313"/>
              <a:ext cx="42863" cy="127000"/>
            </a:xfrm>
            <a:custGeom>
              <a:avLst/>
              <a:gdLst>
                <a:gd name="connsiteX0" fmla="*/ 42863 w 42863"/>
                <a:gd name="connsiteY0" fmla="*/ 0 h 127000"/>
                <a:gd name="connsiteX1" fmla="*/ 22225 w 42863"/>
                <a:gd name="connsiteY1" fmla="*/ 55562 h 127000"/>
                <a:gd name="connsiteX2" fmla="*/ 0 w 42863"/>
                <a:gd name="connsiteY2" fmla="*/ 96837 h 127000"/>
                <a:gd name="connsiteX3" fmla="*/ 22225 w 42863"/>
                <a:gd name="connsiteY3" fmla="*/ 127000 h 12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863" h="127000">
                  <a:moveTo>
                    <a:pt x="42863" y="0"/>
                  </a:moveTo>
                  <a:cubicBezTo>
                    <a:pt x="36116" y="19711"/>
                    <a:pt x="29369" y="39423"/>
                    <a:pt x="22225" y="55562"/>
                  </a:cubicBezTo>
                  <a:cubicBezTo>
                    <a:pt x="15081" y="71702"/>
                    <a:pt x="0" y="84931"/>
                    <a:pt x="0" y="96837"/>
                  </a:cubicBezTo>
                  <a:cubicBezTo>
                    <a:pt x="0" y="108743"/>
                    <a:pt x="11112" y="117871"/>
                    <a:pt x="22225" y="1270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5F45274F-D476-43A7-A10B-309814F4E683}"/>
                </a:ext>
              </a:extLst>
            </p:cNvPr>
            <p:cNvSpPr/>
            <p:nvPr/>
          </p:nvSpPr>
          <p:spPr>
            <a:xfrm>
              <a:off x="7094538" y="4159250"/>
              <a:ext cx="173037" cy="244475"/>
            </a:xfrm>
            <a:custGeom>
              <a:avLst/>
              <a:gdLst>
                <a:gd name="connsiteX0" fmla="*/ 173037 w 173037"/>
                <a:gd name="connsiteY0" fmla="*/ 0 h 244475"/>
                <a:gd name="connsiteX1" fmla="*/ 127000 w 173037"/>
                <a:gd name="connsiteY1" fmla="*/ 65088 h 244475"/>
                <a:gd name="connsiteX2" fmla="*/ 73025 w 173037"/>
                <a:gd name="connsiteY2" fmla="*/ 100013 h 244475"/>
                <a:gd name="connsiteX3" fmla="*/ 0 w 173037"/>
                <a:gd name="connsiteY3" fmla="*/ 244475 h 24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037" h="244475">
                  <a:moveTo>
                    <a:pt x="173037" y="0"/>
                  </a:moveTo>
                  <a:cubicBezTo>
                    <a:pt x="158353" y="24209"/>
                    <a:pt x="143669" y="48419"/>
                    <a:pt x="127000" y="65088"/>
                  </a:cubicBezTo>
                  <a:cubicBezTo>
                    <a:pt x="110331" y="81757"/>
                    <a:pt x="94192" y="70115"/>
                    <a:pt x="73025" y="100013"/>
                  </a:cubicBezTo>
                  <a:cubicBezTo>
                    <a:pt x="51858" y="129911"/>
                    <a:pt x="25929" y="187193"/>
                    <a:pt x="0" y="2444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フリーフォーム: 図形 203">
              <a:extLst>
                <a:ext uri="{FF2B5EF4-FFF2-40B4-BE49-F238E27FC236}">
                  <a16:creationId xmlns:a16="http://schemas.microsoft.com/office/drawing/2014/main" id="{612CF7C1-05CD-4CB6-8357-045C19CFEEC3}"/>
                </a:ext>
              </a:extLst>
            </p:cNvPr>
            <p:cNvSpPr/>
            <p:nvPr/>
          </p:nvSpPr>
          <p:spPr>
            <a:xfrm>
              <a:off x="7053202" y="4130675"/>
              <a:ext cx="179448" cy="280988"/>
            </a:xfrm>
            <a:custGeom>
              <a:avLst/>
              <a:gdLst>
                <a:gd name="connsiteX0" fmla="*/ 179448 w 179448"/>
                <a:gd name="connsiteY0" fmla="*/ 0 h 280988"/>
                <a:gd name="connsiteX1" fmla="*/ 108011 w 179448"/>
                <a:gd name="connsiteY1" fmla="*/ 55563 h 280988"/>
                <a:gd name="connsiteX2" fmla="*/ 46098 w 179448"/>
                <a:gd name="connsiteY2" fmla="*/ 125413 h 280988"/>
                <a:gd name="connsiteX3" fmla="*/ 61 w 179448"/>
                <a:gd name="connsiteY3" fmla="*/ 190500 h 280988"/>
                <a:gd name="connsiteX4" fmla="*/ 36573 w 179448"/>
                <a:gd name="connsiteY4" fmla="*/ 280988 h 280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448" h="280988">
                  <a:moveTo>
                    <a:pt x="179448" y="0"/>
                  </a:moveTo>
                  <a:cubicBezTo>
                    <a:pt x="154842" y="17330"/>
                    <a:pt x="130236" y="34661"/>
                    <a:pt x="108011" y="55563"/>
                  </a:cubicBezTo>
                  <a:cubicBezTo>
                    <a:pt x="85786" y="76465"/>
                    <a:pt x="64090" y="102924"/>
                    <a:pt x="46098" y="125413"/>
                  </a:cubicBezTo>
                  <a:cubicBezTo>
                    <a:pt x="28106" y="147902"/>
                    <a:pt x="1648" y="164571"/>
                    <a:pt x="61" y="190500"/>
                  </a:cubicBezTo>
                  <a:cubicBezTo>
                    <a:pt x="-1527" y="216429"/>
                    <a:pt x="27842" y="264848"/>
                    <a:pt x="36573" y="2809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56DCB912-0837-4FA3-A1E7-D0B776C984B5}"/>
                </a:ext>
              </a:extLst>
            </p:cNvPr>
            <p:cNvSpPr/>
            <p:nvPr/>
          </p:nvSpPr>
          <p:spPr>
            <a:xfrm>
              <a:off x="7218363" y="4233863"/>
              <a:ext cx="55562" cy="28575"/>
            </a:xfrm>
            <a:custGeom>
              <a:avLst/>
              <a:gdLst>
                <a:gd name="connsiteX0" fmla="*/ 0 w 55562"/>
                <a:gd name="connsiteY0" fmla="*/ 0 h 28575"/>
                <a:gd name="connsiteX1" fmla="*/ 55562 w 55562"/>
                <a:gd name="connsiteY1" fmla="*/ 2857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562" h="28575">
                  <a:moveTo>
                    <a:pt x="0" y="0"/>
                  </a:moveTo>
                  <a:lnTo>
                    <a:pt x="55562" y="2857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9438F6E3-C0E1-4292-9C27-500B186D4364}"/>
                </a:ext>
              </a:extLst>
            </p:cNvPr>
            <p:cNvSpPr/>
            <p:nvPr/>
          </p:nvSpPr>
          <p:spPr>
            <a:xfrm>
              <a:off x="7239000" y="4229100"/>
              <a:ext cx="115888" cy="328613"/>
            </a:xfrm>
            <a:custGeom>
              <a:avLst/>
              <a:gdLst>
                <a:gd name="connsiteX0" fmla="*/ 115888 w 115888"/>
                <a:gd name="connsiteY0" fmla="*/ 0 h 328613"/>
                <a:gd name="connsiteX1" fmla="*/ 87313 w 115888"/>
                <a:gd name="connsiteY1" fmla="*/ 125413 h 328613"/>
                <a:gd name="connsiteX2" fmla="*/ 66675 w 115888"/>
                <a:gd name="connsiteY2" fmla="*/ 203200 h 328613"/>
                <a:gd name="connsiteX3" fmla="*/ 0 w 115888"/>
                <a:gd name="connsiteY3" fmla="*/ 328613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888" h="328613">
                  <a:moveTo>
                    <a:pt x="115888" y="0"/>
                  </a:moveTo>
                  <a:cubicBezTo>
                    <a:pt x="105701" y="45773"/>
                    <a:pt x="95515" y="91546"/>
                    <a:pt x="87313" y="125413"/>
                  </a:cubicBezTo>
                  <a:cubicBezTo>
                    <a:pt x="79111" y="159280"/>
                    <a:pt x="81227" y="169333"/>
                    <a:pt x="66675" y="203200"/>
                  </a:cubicBezTo>
                  <a:cubicBezTo>
                    <a:pt x="52123" y="237067"/>
                    <a:pt x="11642" y="310621"/>
                    <a:pt x="0" y="3286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フリーフォーム: 図形 206">
              <a:extLst>
                <a:ext uri="{FF2B5EF4-FFF2-40B4-BE49-F238E27FC236}">
                  <a16:creationId xmlns:a16="http://schemas.microsoft.com/office/drawing/2014/main" id="{6AB497B4-9ECE-4392-9B9E-6603473DBB25}"/>
                </a:ext>
              </a:extLst>
            </p:cNvPr>
            <p:cNvSpPr/>
            <p:nvPr/>
          </p:nvSpPr>
          <p:spPr>
            <a:xfrm>
              <a:off x="7178402" y="4275138"/>
              <a:ext cx="127273" cy="287337"/>
            </a:xfrm>
            <a:custGeom>
              <a:avLst/>
              <a:gdLst>
                <a:gd name="connsiteX0" fmla="*/ 127273 w 127273"/>
                <a:gd name="connsiteY0" fmla="*/ 0 h 287337"/>
                <a:gd name="connsiteX1" fmla="*/ 84411 w 127273"/>
                <a:gd name="connsiteY1" fmla="*/ 100012 h 287337"/>
                <a:gd name="connsiteX2" fmla="*/ 273 w 127273"/>
                <a:gd name="connsiteY2" fmla="*/ 249237 h 287337"/>
                <a:gd name="connsiteX3" fmla="*/ 57423 w 127273"/>
                <a:gd name="connsiteY3" fmla="*/ 287337 h 287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273" h="287337">
                  <a:moveTo>
                    <a:pt x="127273" y="0"/>
                  </a:moveTo>
                  <a:cubicBezTo>
                    <a:pt x="116425" y="29236"/>
                    <a:pt x="105578" y="58473"/>
                    <a:pt x="84411" y="100012"/>
                  </a:cubicBezTo>
                  <a:cubicBezTo>
                    <a:pt x="63244" y="141552"/>
                    <a:pt x="4771" y="218016"/>
                    <a:pt x="273" y="249237"/>
                  </a:cubicBezTo>
                  <a:cubicBezTo>
                    <a:pt x="-4225" y="280458"/>
                    <a:pt x="48163" y="279400"/>
                    <a:pt x="57423" y="2873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フリーフォーム: 図形 207">
              <a:extLst>
                <a:ext uri="{FF2B5EF4-FFF2-40B4-BE49-F238E27FC236}">
                  <a16:creationId xmlns:a16="http://schemas.microsoft.com/office/drawing/2014/main" id="{D743C63C-AE7B-4429-AD2B-898A2FACB6B7}"/>
                </a:ext>
              </a:extLst>
            </p:cNvPr>
            <p:cNvSpPr/>
            <p:nvPr/>
          </p:nvSpPr>
          <p:spPr>
            <a:xfrm>
              <a:off x="7631113" y="4587875"/>
              <a:ext cx="852017" cy="855663"/>
            </a:xfrm>
            <a:custGeom>
              <a:avLst/>
              <a:gdLst>
                <a:gd name="connsiteX0" fmla="*/ 0 w 852017"/>
                <a:gd name="connsiteY0" fmla="*/ 0 h 855663"/>
                <a:gd name="connsiteX1" fmla="*/ 95250 w 852017"/>
                <a:gd name="connsiteY1" fmla="*/ 69850 h 855663"/>
                <a:gd name="connsiteX2" fmla="*/ 320675 w 852017"/>
                <a:gd name="connsiteY2" fmla="*/ 153988 h 855663"/>
                <a:gd name="connsiteX3" fmla="*/ 647700 w 852017"/>
                <a:gd name="connsiteY3" fmla="*/ 328613 h 855663"/>
                <a:gd name="connsiteX4" fmla="*/ 823912 w 852017"/>
                <a:gd name="connsiteY4" fmla="*/ 490538 h 855663"/>
                <a:gd name="connsiteX5" fmla="*/ 849312 w 852017"/>
                <a:gd name="connsiteY5" fmla="*/ 855663 h 855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2017" h="855663">
                  <a:moveTo>
                    <a:pt x="0" y="0"/>
                  </a:moveTo>
                  <a:cubicBezTo>
                    <a:pt x="20902" y="22092"/>
                    <a:pt x="41804" y="44185"/>
                    <a:pt x="95250" y="69850"/>
                  </a:cubicBezTo>
                  <a:cubicBezTo>
                    <a:pt x="148696" y="95515"/>
                    <a:pt x="228600" y="110861"/>
                    <a:pt x="320675" y="153988"/>
                  </a:cubicBezTo>
                  <a:cubicBezTo>
                    <a:pt x="412750" y="197115"/>
                    <a:pt x="563827" y="272521"/>
                    <a:pt x="647700" y="328613"/>
                  </a:cubicBezTo>
                  <a:cubicBezTo>
                    <a:pt x="731573" y="384705"/>
                    <a:pt x="790310" y="402696"/>
                    <a:pt x="823912" y="490538"/>
                  </a:cubicBezTo>
                  <a:cubicBezTo>
                    <a:pt x="857514" y="578380"/>
                    <a:pt x="853413" y="717021"/>
                    <a:pt x="849312" y="8556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フリーフォーム: 図形 209">
              <a:extLst>
                <a:ext uri="{FF2B5EF4-FFF2-40B4-BE49-F238E27FC236}">
                  <a16:creationId xmlns:a16="http://schemas.microsoft.com/office/drawing/2014/main" id="{4742A9FC-26D8-4896-A86A-F53FF1DF14B1}"/>
                </a:ext>
              </a:extLst>
            </p:cNvPr>
            <p:cNvSpPr/>
            <p:nvPr/>
          </p:nvSpPr>
          <p:spPr>
            <a:xfrm>
              <a:off x="8482013" y="5211763"/>
              <a:ext cx="112712" cy="225425"/>
            </a:xfrm>
            <a:custGeom>
              <a:avLst/>
              <a:gdLst>
                <a:gd name="connsiteX0" fmla="*/ 0 w 112712"/>
                <a:gd name="connsiteY0" fmla="*/ 0 h 225425"/>
                <a:gd name="connsiteX1" fmla="*/ 112712 w 112712"/>
                <a:gd name="connsiteY1" fmla="*/ 225425 h 22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712" h="225425">
                  <a:moveTo>
                    <a:pt x="0" y="0"/>
                  </a:moveTo>
                  <a:cubicBezTo>
                    <a:pt x="44714" y="88900"/>
                    <a:pt x="89429" y="177800"/>
                    <a:pt x="112712" y="2254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フリーフォーム: 図形 210">
              <a:extLst>
                <a:ext uri="{FF2B5EF4-FFF2-40B4-BE49-F238E27FC236}">
                  <a16:creationId xmlns:a16="http://schemas.microsoft.com/office/drawing/2014/main" id="{6E42D4B0-1210-4780-BB3D-8D55CBF5FAA2}"/>
                </a:ext>
              </a:extLst>
            </p:cNvPr>
            <p:cNvSpPr/>
            <p:nvPr/>
          </p:nvSpPr>
          <p:spPr>
            <a:xfrm>
              <a:off x="8180388" y="5435600"/>
              <a:ext cx="417512" cy="404813"/>
            </a:xfrm>
            <a:custGeom>
              <a:avLst/>
              <a:gdLst>
                <a:gd name="connsiteX0" fmla="*/ 417512 w 417512"/>
                <a:gd name="connsiteY0" fmla="*/ 0 h 404813"/>
                <a:gd name="connsiteX1" fmla="*/ 366712 w 417512"/>
                <a:gd name="connsiteY1" fmla="*/ 85725 h 404813"/>
                <a:gd name="connsiteX2" fmla="*/ 346075 w 417512"/>
                <a:gd name="connsiteY2" fmla="*/ 163513 h 404813"/>
                <a:gd name="connsiteX3" fmla="*/ 304800 w 417512"/>
                <a:gd name="connsiteY3" fmla="*/ 250825 h 404813"/>
                <a:gd name="connsiteX4" fmla="*/ 195262 w 417512"/>
                <a:gd name="connsiteY4" fmla="*/ 342900 h 404813"/>
                <a:gd name="connsiteX5" fmla="*/ 80962 w 417512"/>
                <a:gd name="connsiteY5" fmla="*/ 393700 h 404813"/>
                <a:gd name="connsiteX6" fmla="*/ 0 w 417512"/>
                <a:gd name="connsiteY6" fmla="*/ 404813 h 40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7512" h="404813">
                  <a:moveTo>
                    <a:pt x="417512" y="0"/>
                  </a:moveTo>
                  <a:cubicBezTo>
                    <a:pt x="398065" y="29236"/>
                    <a:pt x="378618" y="58473"/>
                    <a:pt x="366712" y="85725"/>
                  </a:cubicBezTo>
                  <a:cubicBezTo>
                    <a:pt x="354806" y="112977"/>
                    <a:pt x="356394" y="135996"/>
                    <a:pt x="346075" y="163513"/>
                  </a:cubicBezTo>
                  <a:cubicBezTo>
                    <a:pt x="335756" y="191030"/>
                    <a:pt x="329935" y="220927"/>
                    <a:pt x="304800" y="250825"/>
                  </a:cubicBezTo>
                  <a:cubicBezTo>
                    <a:pt x="279665" y="280723"/>
                    <a:pt x="232568" y="319088"/>
                    <a:pt x="195262" y="342900"/>
                  </a:cubicBezTo>
                  <a:cubicBezTo>
                    <a:pt x="157956" y="366712"/>
                    <a:pt x="113506" y="383381"/>
                    <a:pt x="80962" y="393700"/>
                  </a:cubicBezTo>
                  <a:cubicBezTo>
                    <a:pt x="48418" y="404019"/>
                    <a:pt x="15346" y="401903"/>
                    <a:pt x="0" y="4048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フリーフォーム: 図形 211">
              <a:extLst>
                <a:ext uri="{FF2B5EF4-FFF2-40B4-BE49-F238E27FC236}">
                  <a16:creationId xmlns:a16="http://schemas.microsoft.com/office/drawing/2014/main" id="{9889605B-66EF-4C6C-B420-E15B3497FDD0}"/>
                </a:ext>
              </a:extLst>
            </p:cNvPr>
            <p:cNvSpPr/>
            <p:nvPr/>
          </p:nvSpPr>
          <p:spPr>
            <a:xfrm>
              <a:off x="7912100" y="5783263"/>
              <a:ext cx="363538" cy="96911"/>
            </a:xfrm>
            <a:custGeom>
              <a:avLst/>
              <a:gdLst>
                <a:gd name="connsiteX0" fmla="*/ 0 w 363538"/>
                <a:gd name="connsiteY0" fmla="*/ 0 h 96911"/>
                <a:gd name="connsiteX1" fmla="*/ 128588 w 363538"/>
                <a:gd name="connsiteY1" fmla="*/ 96837 h 96911"/>
                <a:gd name="connsiteX2" fmla="*/ 363538 w 363538"/>
                <a:gd name="connsiteY2" fmla="*/ 12700 h 96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3538" h="96911">
                  <a:moveTo>
                    <a:pt x="0" y="0"/>
                  </a:moveTo>
                  <a:cubicBezTo>
                    <a:pt x="33999" y="47360"/>
                    <a:pt x="67998" y="94720"/>
                    <a:pt x="128588" y="96837"/>
                  </a:cubicBezTo>
                  <a:cubicBezTo>
                    <a:pt x="189178" y="98954"/>
                    <a:pt x="276358" y="55827"/>
                    <a:pt x="363538" y="127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フリーフォーム: 図形 212">
              <a:extLst>
                <a:ext uri="{FF2B5EF4-FFF2-40B4-BE49-F238E27FC236}">
                  <a16:creationId xmlns:a16="http://schemas.microsoft.com/office/drawing/2014/main" id="{CA268269-872A-4857-BE34-3A3C386013AF}"/>
                </a:ext>
              </a:extLst>
            </p:cNvPr>
            <p:cNvSpPr/>
            <p:nvPr/>
          </p:nvSpPr>
          <p:spPr>
            <a:xfrm>
              <a:off x="8155533" y="5681663"/>
              <a:ext cx="343766" cy="193525"/>
            </a:xfrm>
            <a:custGeom>
              <a:avLst/>
              <a:gdLst>
                <a:gd name="connsiteX0" fmla="*/ 340767 w 343766"/>
                <a:gd name="connsiteY0" fmla="*/ 0 h 193525"/>
                <a:gd name="connsiteX1" fmla="*/ 324892 w 343766"/>
                <a:gd name="connsiteY1" fmla="*/ 95250 h 193525"/>
                <a:gd name="connsiteX2" fmla="*/ 197892 w 343766"/>
                <a:gd name="connsiteY2" fmla="*/ 184150 h 193525"/>
                <a:gd name="connsiteX3" fmla="*/ 29617 w 343766"/>
                <a:gd name="connsiteY3" fmla="*/ 188912 h 193525"/>
                <a:gd name="connsiteX4" fmla="*/ 1042 w 343766"/>
                <a:gd name="connsiteY4" fmla="*/ 166687 h 19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766" h="193525">
                  <a:moveTo>
                    <a:pt x="340767" y="0"/>
                  </a:moveTo>
                  <a:cubicBezTo>
                    <a:pt x="344735" y="32279"/>
                    <a:pt x="348704" y="64558"/>
                    <a:pt x="324892" y="95250"/>
                  </a:cubicBezTo>
                  <a:cubicBezTo>
                    <a:pt x="301080" y="125942"/>
                    <a:pt x="247104" y="168540"/>
                    <a:pt x="197892" y="184150"/>
                  </a:cubicBezTo>
                  <a:cubicBezTo>
                    <a:pt x="148680" y="199760"/>
                    <a:pt x="62425" y="191822"/>
                    <a:pt x="29617" y="188912"/>
                  </a:cubicBezTo>
                  <a:cubicBezTo>
                    <a:pt x="-3191" y="186002"/>
                    <a:pt x="-1075" y="176344"/>
                    <a:pt x="1042" y="1666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フリーフォーム: 図形 213">
              <a:extLst>
                <a:ext uri="{FF2B5EF4-FFF2-40B4-BE49-F238E27FC236}">
                  <a16:creationId xmlns:a16="http://schemas.microsoft.com/office/drawing/2014/main" id="{75F0021D-47B7-431B-A274-3DA5EB085BDB}"/>
                </a:ext>
              </a:extLst>
            </p:cNvPr>
            <p:cNvSpPr/>
            <p:nvPr/>
          </p:nvSpPr>
          <p:spPr>
            <a:xfrm>
              <a:off x="8505825" y="5724525"/>
              <a:ext cx="141288" cy="85725"/>
            </a:xfrm>
            <a:custGeom>
              <a:avLst/>
              <a:gdLst>
                <a:gd name="connsiteX0" fmla="*/ 0 w 141288"/>
                <a:gd name="connsiteY0" fmla="*/ 0 h 85725"/>
                <a:gd name="connsiteX1" fmla="*/ 141288 w 141288"/>
                <a:gd name="connsiteY1" fmla="*/ 8572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288" h="85725">
                  <a:moveTo>
                    <a:pt x="0" y="0"/>
                  </a:moveTo>
                  <a:lnTo>
                    <a:pt x="141288" y="8572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フリーフォーム: 図形 214">
              <a:extLst>
                <a:ext uri="{FF2B5EF4-FFF2-40B4-BE49-F238E27FC236}">
                  <a16:creationId xmlns:a16="http://schemas.microsoft.com/office/drawing/2014/main" id="{314AE5FE-EE02-43F0-8E08-44B94BEED2B7}"/>
                </a:ext>
              </a:extLst>
            </p:cNvPr>
            <p:cNvSpPr/>
            <p:nvPr/>
          </p:nvSpPr>
          <p:spPr>
            <a:xfrm>
              <a:off x="8196263" y="5873750"/>
              <a:ext cx="207962" cy="69850"/>
            </a:xfrm>
            <a:custGeom>
              <a:avLst/>
              <a:gdLst>
                <a:gd name="connsiteX0" fmla="*/ 0 w 207962"/>
                <a:gd name="connsiteY0" fmla="*/ 0 h 69850"/>
                <a:gd name="connsiteX1" fmla="*/ 55562 w 207962"/>
                <a:gd name="connsiteY1" fmla="*/ 42863 h 69850"/>
                <a:gd name="connsiteX2" fmla="*/ 207962 w 207962"/>
                <a:gd name="connsiteY2" fmla="*/ 6985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962" h="69850">
                  <a:moveTo>
                    <a:pt x="0" y="0"/>
                  </a:moveTo>
                  <a:cubicBezTo>
                    <a:pt x="10451" y="15610"/>
                    <a:pt x="20902" y="31221"/>
                    <a:pt x="55562" y="42863"/>
                  </a:cubicBezTo>
                  <a:cubicBezTo>
                    <a:pt x="90222" y="54505"/>
                    <a:pt x="149092" y="62177"/>
                    <a:pt x="207962" y="698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フリーフォーム: 図形 215">
              <a:extLst>
                <a:ext uri="{FF2B5EF4-FFF2-40B4-BE49-F238E27FC236}">
                  <a16:creationId xmlns:a16="http://schemas.microsoft.com/office/drawing/2014/main" id="{7D23358A-D302-4DC9-B033-48D331F06A2A}"/>
                </a:ext>
              </a:extLst>
            </p:cNvPr>
            <p:cNvSpPr/>
            <p:nvPr/>
          </p:nvSpPr>
          <p:spPr>
            <a:xfrm>
              <a:off x="8405813" y="5800725"/>
              <a:ext cx="292100" cy="146050"/>
            </a:xfrm>
            <a:custGeom>
              <a:avLst/>
              <a:gdLst>
                <a:gd name="connsiteX0" fmla="*/ 292100 w 292100"/>
                <a:gd name="connsiteY0" fmla="*/ 0 h 146050"/>
                <a:gd name="connsiteX1" fmla="*/ 180975 w 292100"/>
                <a:gd name="connsiteY1" fmla="*/ 17463 h 146050"/>
                <a:gd name="connsiteX2" fmla="*/ 134937 w 292100"/>
                <a:gd name="connsiteY2" fmla="*/ 25400 h 146050"/>
                <a:gd name="connsiteX3" fmla="*/ 0 w 292100"/>
                <a:gd name="connsiteY3" fmla="*/ 14605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" h="146050">
                  <a:moveTo>
                    <a:pt x="292100" y="0"/>
                  </a:moveTo>
                  <a:lnTo>
                    <a:pt x="180975" y="17463"/>
                  </a:lnTo>
                  <a:cubicBezTo>
                    <a:pt x="154781" y="21696"/>
                    <a:pt x="165099" y="3969"/>
                    <a:pt x="134937" y="25400"/>
                  </a:cubicBezTo>
                  <a:cubicBezTo>
                    <a:pt x="104775" y="46831"/>
                    <a:pt x="52387" y="96440"/>
                    <a:pt x="0" y="1460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フリーフォーム: 図形 216">
              <a:extLst>
                <a:ext uri="{FF2B5EF4-FFF2-40B4-BE49-F238E27FC236}">
                  <a16:creationId xmlns:a16="http://schemas.microsoft.com/office/drawing/2014/main" id="{B84D0DAE-2C0A-4C6B-92F5-70A98ADD9DDC}"/>
                </a:ext>
              </a:extLst>
            </p:cNvPr>
            <p:cNvSpPr/>
            <p:nvPr/>
          </p:nvSpPr>
          <p:spPr>
            <a:xfrm>
              <a:off x="8699500" y="5799138"/>
              <a:ext cx="207963" cy="185737"/>
            </a:xfrm>
            <a:custGeom>
              <a:avLst/>
              <a:gdLst>
                <a:gd name="connsiteX0" fmla="*/ 0 w 207963"/>
                <a:gd name="connsiteY0" fmla="*/ 0 h 185737"/>
                <a:gd name="connsiteX1" fmla="*/ 76200 w 207963"/>
                <a:gd name="connsiteY1" fmla="*/ 47625 h 185737"/>
                <a:gd name="connsiteX2" fmla="*/ 147638 w 207963"/>
                <a:gd name="connsiteY2" fmla="*/ 103187 h 185737"/>
                <a:gd name="connsiteX3" fmla="*/ 207963 w 207963"/>
                <a:gd name="connsiteY3" fmla="*/ 185737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963" h="185737">
                  <a:moveTo>
                    <a:pt x="0" y="0"/>
                  </a:moveTo>
                  <a:cubicBezTo>
                    <a:pt x="25797" y="15213"/>
                    <a:pt x="51594" y="30427"/>
                    <a:pt x="76200" y="47625"/>
                  </a:cubicBezTo>
                  <a:cubicBezTo>
                    <a:pt x="100806" y="64823"/>
                    <a:pt x="125678" y="80168"/>
                    <a:pt x="147638" y="103187"/>
                  </a:cubicBezTo>
                  <a:cubicBezTo>
                    <a:pt x="169598" y="126206"/>
                    <a:pt x="199232" y="170920"/>
                    <a:pt x="207963" y="1857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フリーフォーム: 図形 217">
              <a:extLst>
                <a:ext uri="{FF2B5EF4-FFF2-40B4-BE49-F238E27FC236}">
                  <a16:creationId xmlns:a16="http://schemas.microsoft.com/office/drawing/2014/main" id="{117DE04E-640F-4DB3-B589-0F24F344EE53}"/>
                </a:ext>
              </a:extLst>
            </p:cNvPr>
            <p:cNvSpPr/>
            <p:nvPr/>
          </p:nvSpPr>
          <p:spPr>
            <a:xfrm>
              <a:off x="7921968" y="5838825"/>
              <a:ext cx="979145" cy="245216"/>
            </a:xfrm>
            <a:custGeom>
              <a:avLst/>
              <a:gdLst>
                <a:gd name="connsiteX0" fmla="*/ 32995 w 979145"/>
                <a:gd name="connsiteY0" fmla="*/ 0 h 245216"/>
                <a:gd name="connsiteX1" fmla="*/ 1245 w 979145"/>
                <a:gd name="connsiteY1" fmla="*/ 49213 h 245216"/>
                <a:gd name="connsiteX2" fmla="*/ 71095 w 979145"/>
                <a:gd name="connsiteY2" fmla="*/ 96838 h 245216"/>
                <a:gd name="connsiteX3" fmla="*/ 209207 w 979145"/>
                <a:gd name="connsiteY3" fmla="*/ 173038 h 245216"/>
                <a:gd name="connsiteX4" fmla="*/ 320332 w 979145"/>
                <a:gd name="connsiteY4" fmla="*/ 171450 h 245216"/>
                <a:gd name="connsiteX5" fmla="*/ 490195 w 979145"/>
                <a:gd name="connsiteY5" fmla="*/ 238125 h 245216"/>
                <a:gd name="connsiteX6" fmla="*/ 715620 w 979145"/>
                <a:gd name="connsiteY6" fmla="*/ 239713 h 245216"/>
                <a:gd name="connsiteX7" fmla="*/ 931520 w 979145"/>
                <a:gd name="connsiteY7" fmla="*/ 206375 h 245216"/>
                <a:gd name="connsiteX8" fmla="*/ 979145 w 979145"/>
                <a:gd name="connsiteY8" fmla="*/ 146050 h 24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9145" h="245216">
                  <a:moveTo>
                    <a:pt x="32995" y="0"/>
                  </a:moveTo>
                  <a:cubicBezTo>
                    <a:pt x="13945" y="16537"/>
                    <a:pt x="-5105" y="33074"/>
                    <a:pt x="1245" y="49213"/>
                  </a:cubicBezTo>
                  <a:cubicBezTo>
                    <a:pt x="7595" y="65352"/>
                    <a:pt x="36435" y="76201"/>
                    <a:pt x="71095" y="96838"/>
                  </a:cubicBezTo>
                  <a:cubicBezTo>
                    <a:pt x="105755" y="117476"/>
                    <a:pt x="167668" y="160603"/>
                    <a:pt x="209207" y="173038"/>
                  </a:cubicBezTo>
                  <a:cubicBezTo>
                    <a:pt x="250746" y="185473"/>
                    <a:pt x="273501" y="160602"/>
                    <a:pt x="320332" y="171450"/>
                  </a:cubicBezTo>
                  <a:cubicBezTo>
                    <a:pt x="367163" y="182298"/>
                    <a:pt x="424314" y="226748"/>
                    <a:pt x="490195" y="238125"/>
                  </a:cubicBezTo>
                  <a:cubicBezTo>
                    <a:pt x="556076" y="249502"/>
                    <a:pt x="642066" y="245005"/>
                    <a:pt x="715620" y="239713"/>
                  </a:cubicBezTo>
                  <a:cubicBezTo>
                    <a:pt x="789174" y="234421"/>
                    <a:pt x="887599" y="221985"/>
                    <a:pt x="931520" y="206375"/>
                  </a:cubicBezTo>
                  <a:cubicBezTo>
                    <a:pt x="975441" y="190765"/>
                    <a:pt x="977293" y="168407"/>
                    <a:pt x="979145" y="1460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フリーフォーム: 図形 218">
              <a:extLst>
                <a:ext uri="{FF2B5EF4-FFF2-40B4-BE49-F238E27FC236}">
                  <a16:creationId xmlns:a16="http://schemas.microsoft.com/office/drawing/2014/main" id="{B36DDFF2-F26F-44E7-98BD-17437DC5A16F}"/>
                </a:ext>
              </a:extLst>
            </p:cNvPr>
            <p:cNvSpPr/>
            <p:nvPr/>
          </p:nvSpPr>
          <p:spPr>
            <a:xfrm>
              <a:off x="7923213" y="5899150"/>
              <a:ext cx="1004606" cy="224746"/>
            </a:xfrm>
            <a:custGeom>
              <a:avLst/>
              <a:gdLst>
                <a:gd name="connsiteX0" fmla="*/ 0 w 1004606"/>
                <a:gd name="connsiteY0" fmla="*/ 0 h 224746"/>
                <a:gd name="connsiteX1" fmla="*/ 107950 w 1004606"/>
                <a:gd name="connsiteY1" fmla="*/ 112713 h 224746"/>
                <a:gd name="connsiteX2" fmla="*/ 211137 w 1004606"/>
                <a:gd name="connsiteY2" fmla="*/ 147638 h 224746"/>
                <a:gd name="connsiteX3" fmla="*/ 327025 w 1004606"/>
                <a:gd name="connsiteY3" fmla="*/ 139700 h 224746"/>
                <a:gd name="connsiteX4" fmla="*/ 509587 w 1004606"/>
                <a:gd name="connsiteY4" fmla="*/ 214313 h 224746"/>
                <a:gd name="connsiteX5" fmla="*/ 692150 w 1004606"/>
                <a:gd name="connsiteY5" fmla="*/ 220663 h 224746"/>
                <a:gd name="connsiteX6" fmla="*/ 966787 w 1004606"/>
                <a:gd name="connsiteY6" fmla="*/ 180975 h 224746"/>
                <a:gd name="connsiteX7" fmla="*/ 1003300 w 1004606"/>
                <a:gd name="connsiteY7" fmla="*/ 115888 h 224746"/>
                <a:gd name="connsiteX8" fmla="*/ 977900 w 1004606"/>
                <a:gd name="connsiteY8" fmla="*/ 77788 h 22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4606" h="224746">
                  <a:moveTo>
                    <a:pt x="0" y="0"/>
                  </a:moveTo>
                  <a:cubicBezTo>
                    <a:pt x="36380" y="44053"/>
                    <a:pt x="72760" y="88107"/>
                    <a:pt x="107950" y="112713"/>
                  </a:cubicBezTo>
                  <a:cubicBezTo>
                    <a:pt x="143140" y="137319"/>
                    <a:pt x="174625" y="143140"/>
                    <a:pt x="211137" y="147638"/>
                  </a:cubicBezTo>
                  <a:cubicBezTo>
                    <a:pt x="247649" y="152136"/>
                    <a:pt x="277283" y="128588"/>
                    <a:pt x="327025" y="139700"/>
                  </a:cubicBezTo>
                  <a:cubicBezTo>
                    <a:pt x="376767" y="150812"/>
                    <a:pt x="448733" y="200819"/>
                    <a:pt x="509587" y="214313"/>
                  </a:cubicBezTo>
                  <a:cubicBezTo>
                    <a:pt x="570441" y="227807"/>
                    <a:pt x="615950" y="226219"/>
                    <a:pt x="692150" y="220663"/>
                  </a:cubicBezTo>
                  <a:cubicBezTo>
                    <a:pt x="768350" y="215107"/>
                    <a:pt x="914929" y="198438"/>
                    <a:pt x="966787" y="180975"/>
                  </a:cubicBezTo>
                  <a:cubicBezTo>
                    <a:pt x="1018645" y="163513"/>
                    <a:pt x="1001448" y="133086"/>
                    <a:pt x="1003300" y="115888"/>
                  </a:cubicBezTo>
                  <a:cubicBezTo>
                    <a:pt x="1005152" y="98690"/>
                    <a:pt x="985044" y="83609"/>
                    <a:pt x="977900" y="777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フリーフォーム: 図形 219">
              <a:extLst>
                <a:ext uri="{FF2B5EF4-FFF2-40B4-BE49-F238E27FC236}">
                  <a16:creationId xmlns:a16="http://schemas.microsoft.com/office/drawing/2014/main" id="{FA6AD2A6-0A2C-4D28-8859-358C04E02344}"/>
                </a:ext>
              </a:extLst>
            </p:cNvPr>
            <p:cNvSpPr/>
            <p:nvPr/>
          </p:nvSpPr>
          <p:spPr>
            <a:xfrm>
              <a:off x="7077075" y="5567362"/>
              <a:ext cx="839788" cy="238504"/>
            </a:xfrm>
            <a:custGeom>
              <a:avLst/>
              <a:gdLst>
                <a:gd name="connsiteX0" fmla="*/ 0 w 839788"/>
                <a:gd name="connsiteY0" fmla="*/ 28576 h 238504"/>
                <a:gd name="connsiteX1" fmla="*/ 127000 w 839788"/>
                <a:gd name="connsiteY1" fmla="*/ 34926 h 238504"/>
                <a:gd name="connsiteX2" fmla="*/ 254000 w 839788"/>
                <a:gd name="connsiteY2" fmla="*/ 1 h 238504"/>
                <a:gd name="connsiteX3" fmla="*/ 339725 w 839788"/>
                <a:gd name="connsiteY3" fmla="*/ 36513 h 238504"/>
                <a:gd name="connsiteX4" fmla="*/ 638175 w 839788"/>
                <a:gd name="connsiteY4" fmla="*/ 227013 h 238504"/>
                <a:gd name="connsiteX5" fmla="*/ 839788 w 839788"/>
                <a:gd name="connsiteY5" fmla="*/ 217488 h 238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9788" h="238504">
                  <a:moveTo>
                    <a:pt x="0" y="28576"/>
                  </a:moveTo>
                  <a:cubicBezTo>
                    <a:pt x="42333" y="34132"/>
                    <a:pt x="84667" y="39688"/>
                    <a:pt x="127000" y="34926"/>
                  </a:cubicBezTo>
                  <a:cubicBezTo>
                    <a:pt x="169333" y="30164"/>
                    <a:pt x="218546" y="-263"/>
                    <a:pt x="254000" y="1"/>
                  </a:cubicBezTo>
                  <a:cubicBezTo>
                    <a:pt x="289454" y="265"/>
                    <a:pt x="275696" y="-1322"/>
                    <a:pt x="339725" y="36513"/>
                  </a:cubicBezTo>
                  <a:cubicBezTo>
                    <a:pt x="403754" y="74348"/>
                    <a:pt x="554831" y="196851"/>
                    <a:pt x="638175" y="227013"/>
                  </a:cubicBezTo>
                  <a:cubicBezTo>
                    <a:pt x="721519" y="257176"/>
                    <a:pt x="808038" y="218546"/>
                    <a:pt x="839788" y="2174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フリーフォーム: 図形 220">
              <a:extLst>
                <a:ext uri="{FF2B5EF4-FFF2-40B4-BE49-F238E27FC236}">
                  <a16:creationId xmlns:a16="http://schemas.microsoft.com/office/drawing/2014/main" id="{EC8CE6ED-53C4-4523-B010-42FA0E306ADD}"/>
                </a:ext>
              </a:extLst>
            </p:cNvPr>
            <p:cNvSpPr/>
            <p:nvPr/>
          </p:nvSpPr>
          <p:spPr>
            <a:xfrm>
              <a:off x="5846763" y="5610225"/>
              <a:ext cx="752475" cy="490371"/>
            </a:xfrm>
            <a:custGeom>
              <a:avLst/>
              <a:gdLst>
                <a:gd name="connsiteX0" fmla="*/ 752475 w 752475"/>
                <a:gd name="connsiteY0" fmla="*/ 0 h 490371"/>
                <a:gd name="connsiteX1" fmla="*/ 585787 w 752475"/>
                <a:gd name="connsiteY1" fmla="*/ 12700 h 490371"/>
                <a:gd name="connsiteX2" fmla="*/ 514350 w 752475"/>
                <a:gd name="connsiteY2" fmla="*/ 34925 h 490371"/>
                <a:gd name="connsiteX3" fmla="*/ 487362 w 752475"/>
                <a:gd name="connsiteY3" fmla="*/ 103188 h 490371"/>
                <a:gd name="connsiteX4" fmla="*/ 358775 w 752475"/>
                <a:gd name="connsiteY4" fmla="*/ 153988 h 490371"/>
                <a:gd name="connsiteX5" fmla="*/ 252412 w 752475"/>
                <a:gd name="connsiteY5" fmla="*/ 447675 h 490371"/>
                <a:gd name="connsiteX6" fmla="*/ 0 w 752475"/>
                <a:gd name="connsiteY6" fmla="*/ 482600 h 49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475" h="490371">
                  <a:moveTo>
                    <a:pt x="752475" y="0"/>
                  </a:moveTo>
                  <a:cubicBezTo>
                    <a:pt x="688974" y="3439"/>
                    <a:pt x="625474" y="6879"/>
                    <a:pt x="585787" y="12700"/>
                  </a:cubicBezTo>
                  <a:cubicBezTo>
                    <a:pt x="546100" y="18521"/>
                    <a:pt x="530754" y="19844"/>
                    <a:pt x="514350" y="34925"/>
                  </a:cubicBezTo>
                  <a:cubicBezTo>
                    <a:pt x="497946" y="50006"/>
                    <a:pt x="513291" y="83344"/>
                    <a:pt x="487362" y="103188"/>
                  </a:cubicBezTo>
                  <a:cubicBezTo>
                    <a:pt x="461433" y="123032"/>
                    <a:pt x="397933" y="96574"/>
                    <a:pt x="358775" y="153988"/>
                  </a:cubicBezTo>
                  <a:cubicBezTo>
                    <a:pt x="319617" y="211402"/>
                    <a:pt x="312208" y="392906"/>
                    <a:pt x="252412" y="447675"/>
                  </a:cubicBezTo>
                  <a:cubicBezTo>
                    <a:pt x="192616" y="502444"/>
                    <a:pt x="96308" y="492522"/>
                    <a:pt x="0" y="4826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フリーフォーム: 図形 221">
              <a:extLst>
                <a:ext uri="{FF2B5EF4-FFF2-40B4-BE49-F238E27FC236}">
                  <a16:creationId xmlns:a16="http://schemas.microsoft.com/office/drawing/2014/main" id="{7786B826-B920-4006-A6C6-07B745B194B6}"/>
                </a:ext>
              </a:extLst>
            </p:cNvPr>
            <p:cNvSpPr/>
            <p:nvPr/>
          </p:nvSpPr>
          <p:spPr>
            <a:xfrm>
              <a:off x="6282267" y="4286250"/>
              <a:ext cx="745066" cy="294217"/>
            </a:xfrm>
            <a:custGeom>
              <a:avLst/>
              <a:gdLst>
                <a:gd name="connsiteX0" fmla="*/ 0 w 745066"/>
                <a:gd name="connsiteY0" fmla="*/ 0 h 294217"/>
                <a:gd name="connsiteX1" fmla="*/ 146050 w 745066"/>
                <a:gd name="connsiteY1" fmla="*/ 112183 h 294217"/>
                <a:gd name="connsiteX2" fmla="*/ 304800 w 745066"/>
                <a:gd name="connsiteY2" fmla="*/ 171450 h 294217"/>
                <a:gd name="connsiteX3" fmla="*/ 425450 w 745066"/>
                <a:gd name="connsiteY3" fmla="*/ 182033 h 294217"/>
                <a:gd name="connsiteX4" fmla="*/ 586316 w 745066"/>
                <a:gd name="connsiteY4" fmla="*/ 234950 h 294217"/>
                <a:gd name="connsiteX5" fmla="*/ 717550 w 745066"/>
                <a:gd name="connsiteY5" fmla="*/ 260350 h 294217"/>
                <a:gd name="connsiteX6" fmla="*/ 745066 w 745066"/>
                <a:gd name="connsiteY6" fmla="*/ 294217 h 294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5066" h="294217">
                  <a:moveTo>
                    <a:pt x="0" y="0"/>
                  </a:moveTo>
                  <a:cubicBezTo>
                    <a:pt x="47625" y="41804"/>
                    <a:pt x="95250" y="83608"/>
                    <a:pt x="146050" y="112183"/>
                  </a:cubicBezTo>
                  <a:cubicBezTo>
                    <a:pt x="196850" y="140758"/>
                    <a:pt x="258233" y="159808"/>
                    <a:pt x="304800" y="171450"/>
                  </a:cubicBezTo>
                  <a:cubicBezTo>
                    <a:pt x="351367" y="183092"/>
                    <a:pt x="378531" y="171450"/>
                    <a:pt x="425450" y="182033"/>
                  </a:cubicBezTo>
                  <a:cubicBezTo>
                    <a:pt x="472369" y="192616"/>
                    <a:pt x="537633" y="221897"/>
                    <a:pt x="586316" y="234950"/>
                  </a:cubicBezTo>
                  <a:cubicBezTo>
                    <a:pt x="634999" y="248003"/>
                    <a:pt x="691092" y="250472"/>
                    <a:pt x="717550" y="260350"/>
                  </a:cubicBezTo>
                  <a:cubicBezTo>
                    <a:pt x="744008" y="270228"/>
                    <a:pt x="738363" y="288573"/>
                    <a:pt x="745066" y="29421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A7CEB4E2-D92A-4B7C-AAEA-8A34E9822BDB}"/>
                </a:ext>
              </a:extLst>
            </p:cNvPr>
            <p:cNvSpPr/>
            <p:nvPr/>
          </p:nvSpPr>
          <p:spPr>
            <a:xfrm>
              <a:off x="7027863" y="4459288"/>
              <a:ext cx="681037" cy="147990"/>
            </a:xfrm>
            <a:custGeom>
              <a:avLst/>
              <a:gdLst>
                <a:gd name="connsiteX0" fmla="*/ 681037 w 681037"/>
                <a:gd name="connsiteY0" fmla="*/ 0 h 147990"/>
                <a:gd name="connsiteX1" fmla="*/ 571500 w 681037"/>
                <a:gd name="connsiteY1" fmla="*/ 53975 h 147990"/>
                <a:gd name="connsiteX2" fmla="*/ 441325 w 681037"/>
                <a:gd name="connsiteY2" fmla="*/ 125412 h 147990"/>
                <a:gd name="connsiteX3" fmla="*/ 254000 w 681037"/>
                <a:gd name="connsiteY3" fmla="*/ 138112 h 147990"/>
                <a:gd name="connsiteX4" fmla="*/ 114300 w 681037"/>
                <a:gd name="connsiteY4" fmla="*/ 147637 h 147990"/>
                <a:gd name="connsiteX5" fmla="*/ 0 w 681037"/>
                <a:gd name="connsiteY5" fmla="*/ 125412 h 147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1037" h="147990">
                  <a:moveTo>
                    <a:pt x="681037" y="0"/>
                  </a:moveTo>
                  <a:cubicBezTo>
                    <a:pt x="646244" y="16536"/>
                    <a:pt x="611452" y="33073"/>
                    <a:pt x="571500" y="53975"/>
                  </a:cubicBezTo>
                  <a:cubicBezTo>
                    <a:pt x="531548" y="74877"/>
                    <a:pt x="494242" y="111389"/>
                    <a:pt x="441325" y="125412"/>
                  </a:cubicBezTo>
                  <a:cubicBezTo>
                    <a:pt x="388408" y="139435"/>
                    <a:pt x="254000" y="138112"/>
                    <a:pt x="254000" y="138112"/>
                  </a:cubicBezTo>
                  <a:cubicBezTo>
                    <a:pt x="199496" y="141816"/>
                    <a:pt x="156633" y="149754"/>
                    <a:pt x="114300" y="147637"/>
                  </a:cubicBezTo>
                  <a:cubicBezTo>
                    <a:pt x="71967" y="145520"/>
                    <a:pt x="35983" y="135466"/>
                    <a:pt x="0" y="1254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フリーフォーム: 図形 223">
              <a:extLst>
                <a:ext uri="{FF2B5EF4-FFF2-40B4-BE49-F238E27FC236}">
                  <a16:creationId xmlns:a16="http://schemas.microsoft.com/office/drawing/2014/main" id="{83B245F6-2D6C-41E3-A25E-C363A4BAAF20}"/>
                </a:ext>
              </a:extLst>
            </p:cNvPr>
            <p:cNvSpPr/>
            <p:nvPr/>
          </p:nvSpPr>
          <p:spPr>
            <a:xfrm>
              <a:off x="6259513" y="4359275"/>
              <a:ext cx="341312" cy="203200"/>
            </a:xfrm>
            <a:custGeom>
              <a:avLst/>
              <a:gdLst>
                <a:gd name="connsiteX0" fmla="*/ 0 w 341312"/>
                <a:gd name="connsiteY0" fmla="*/ 0 h 203200"/>
                <a:gd name="connsiteX1" fmla="*/ 88900 w 341312"/>
                <a:gd name="connsiteY1" fmla="*/ 66675 h 203200"/>
                <a:gd name="connsiteX2" fmla="*/ 206375 w 341312"/>
                <a:gd name="connsiteY2" fmla="*/ 138113 h 203200"/>
                <a:gd name="connsiteX3" fmla="*/ 341312 w 341312"/>
                <a:gd name="connsiteY3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312" h="203200">
                  <a:moveTo>
                    <a:pt x="0" y="0"/>
                  </a:moveTo>
                  <a:cubicBezTo>
                    <a:pt x="27252" y="21828"/>
                    <a:pt x="54504" y="43656"/>
                    <a:pt x="88900" y="66675"/>
                  </a:cubicBezTo>
                  <a:cubicBezTo>
                    <a:pt x="123296" y="89694"/>
                    <a:pt x="164306" y="115359"/>
                    <a:pt x="206375" y="138113"/>
                  </a:cubicBezTo>
                  <a:cubicBezTo>
                    <a:pt x="248444" y="160867"/>
                    <a:pt x="294878" y="182033"/>
                    <a:pt x="341312" y="2032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フリーフォーム: 図形 224">
              <a:extLst>
                <a:ext uri="{FF2B5EF4-FFF2-40B4-BE49-F238E27FC236}">
                  <a16:creationId xmlns:a16="http://schemas.microsoft.com/office/drawing/2014/main" id="{C1D8C778-D295-4E55-A1F2-5E6668500B2E}"/>
                </a:ext>
              </a:extLst>
            </p:cNvPr>
            <p:cNvSpPr/>
            <p:nvPr/>
          </p:nvSpPr>
          <p:spPr>
            <a:xfrm>
              <a:off x="7410450" y="4575175"/>
              <a:ext cx="225425" cy="136525"/>
            </a:xfrm>
            <a:custGeom>
              <a:avLst/>
              <a:gdLst>
                <a:gd name="connsiteX0" fmla="*/ 225425 w 225425"/>
                <a:gd name="connsiteY0" fmla="*/ 0 h 136525"/>
                <a:gd name="connsiteX1" fmla="*/ 158750 w 225425"/>
                <a:gd name="connsiteY1" fmla="*/ 73025 h 136525"/>
                <a:gd name="connsiteX2" fmla="*/ 84138 w 225425"/>
                <a:gd name="connsiteY2" fmla="*/ 123825 h 136525"/>
                <a:gd name="connsiteX3" fmla="*/ 0 w 225425"/>
                <a:gd name="connsiteY3" fmla="*/ 136525 h 13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425" h="136525">
                  <a:moveTo>
                    <a:pt x="225425" y="0"/>
                  </a:moveTo>
                  <a:cubicBezTo>
                    <a:pt x="203861" y="26194"/>
                    <a:pt x="182298" y="52388"/>
                    <a:pt x="158750" y="73025"/>
                  </a:cubicBezTo>
                  <a:cubicBezTo>
                    <a:pt x="135202" y="93662"/>
                    <a:pt x="110596" y="113242"/>
                    <a:pt x="84138" y="123825"/>
                  </a:cubicBezTo>
                  <a:cubicBezTo>
                    <a:pt x="57680" y="134408"/>
                    <a:pt x="17727" y="132821"/>
                    <a:pt x="0" y="1365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73279454-6BA7-4B4F-A57E-1E6299B15654}"/>
                </a:ext>
              </a:extLst>
            </p:cNvPr>
            <p:cNvSpPr/>
            <p:nvPr/>
          </p:nvSpPr>
          <p:spPr>
            <a:xfrm>
              <a:off x="5954713" y="4564063"/>
              <a:ext cx="642937" cy="153987"/>
            </a:xfrm>
            <a:custGeom>
              <a:avLst/>
              <a:gdLst>
                <a:gd name="connsiteX0" fmla="*/ 0 w 642937"/>
                <a:gd name="connsiteY0" fmla="*/ 153987 h 153987"/>
                <a:gd name="connsiteX1" fmla="*/ 176212 w 642937"/>
                <a:gd name="connsiteY1" fmla="*/ 61912 h 153987"/>
                <a:gd name="connsiteX2" fmla="*/ 330200 w 642937"/>
                <a:gd name="connsiteY2" fmla="*/ 33337 h 153987"/>
                <a:gd name="connsiteX3" fmla="*/ 512762 w 642937"/>
                <a:gd name="connsiteY3" fmla="*/ 7937 h 153987"/>
                <a:gd name="connsiteX4" fmla="*/ 642937 w 642937"/>
                <a:gd name="connsiteY4" fmla="*/ 0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2937" h="153987">
                  <a:moveTo>
                    <a:pt x="0" y="153987"/>
                  </a:moveTo>
                  <a:cubicBezTo>
                    <a:pt x="60589" y="118003"/>
                    <a:pt x="121179" y="82020"/>
                    <a:pt x="176212" y="61912"/>
                  </a:cubicBezTo>
                  <a:cubicBezTo>
                    <a:pt x="231245" y="41804"/>
                    <a:pt x="274108" y="42333"/>
                    <a:pt x="330200" y="33337"/>
                  </a:cubicBezTo>
                  <a:cubicBezTo>
                    <a:pt x="386292" y="24341"/>
                    <a:pt x="460639" y="13493"/>
                    <a:pt x="512762" y="7937"/>
                  </a:cubicBezTo>
                  <a:cubicBezTo>
                    <a:pt x="564885" y="2381"/>
                    <a:pt x="603911" y="1190"/>
                    <a:pt x="642937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フリーフォーム: 図形 226">
              <a:extLst>
                <a:ext uri="{FF2B5EF4-FFF2-40B4-BE49-F238E27FC236}">
                  <a16:creationId xmlns:a16="http://schemas.microsoft.com/office/drawing/2014/main" id="{98DCF860-241D-45C2-B784-04893E6BED5D}"/>
                </a:ext>
              </a:extLst>
            </p:cNvPr>
            <p:cNvSpPr/>
            <p:nvPr/>
          </p:nvSpPr>
          <p:spPr>
            <a:xfrm>
              <a:off x="5951538" y="4716463"/>
              <a:ext cx="196364" cy="501650"/>
            </a:xfrm>
            <a:custGeom>
              <a:avLst/>
              <a:gdLst>
                <a:gd name="connsiteX0" fmla="*/ 0 w 196364"/>
                <a:gd name="connsiteY0" fmla="*/ 0 h 501650"/>
                <a:gd name="connsiteX1" fmla="*/ 12700 w 196364"/>
                <a:gd name="connsiteY1" fmla="*/ 79375 h 501650"/>
                <a:gd name="connsiteX2" fmla="*/ 33337 w 196364"/>
                <a:gd name="connsiteY2" fmla="*/ 130175 h 501650"/>
                <a:gd name="connsiteX3" fmla="*/ 193675 w 196364"/>
                <a:gd name="connsiteY3" fmla="*/ 109537 h 501650"/>
                <a:gd name="connsiteX4" fmla="*/ 134937 w 196364"/>
                <a:gd name="connsiteY4" fmla="*/ 169862 h 501650"/>
                <a:gd name="connsiteX5" fmla="*/ 149225 w 196364"/>
                <a:gd name="connsiteY5" fmla="*/ 501650 h 50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6364" h="501650">
                  <a:moveTo>
                    <a:pt x="0" y="0"/>
                  </a:moveTo>
                  <a:cubicBezTo>
                    <a:pt x="3572" y="28839"/>
                    <a:pt x="7144" y="57679"/>
                    <a:pt x="12700" y="79375"/>
                  </a:cubicBezTo>
                  <a:cubicBezTo>
                    <a:pt x="18256" y="101071"/>
                    <a:pt x="3175" y="125148"/>
                    <a:pt x="33337" y="130175"/>
                  </a:cubicBezTo>
                  <a:cubicBezTo>
                    <a:pt x="63499" y="135202"/>
                    <a:pt x="176742" y="102923"/>
                    <a:pt x="193675" y="109537"/>
                  </a:cubicBezTo>
                  <a:cubicBezTo>
                    <a:pt x="210608" y="116152"/>
                    <a:pt x="142345" y="104510"/>
                    <a:pt x="134937" y="169862"/>
                  </a:cubicBezTo>
                  <a:cubicBezTo>
                    <a:pt x="127529" y="235214"/>
                    <a:pt x="138377" y="368432"/>
                    <a:pt x="149225" y="5016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フリーフォーム: 図形 227">
              <a:extLst>
                <a:ext uri="{FF2B5EF4-FFF2-40B4-BE49-F238E27FC236}">
                  <a16:creationId xmlns:a16="http://schemas.microsoft.com/office/drawing/2014/main" id="{6C478A52-7117-4FB3-9F7A-BD14D2E00BBF}"/>
                </a:ext>
              </a:extLst>
            </p:cNvPr>
            <p:cNvSpPr/>
            <p:nvPr/>
          </p:nvSpPr>
          <p:spPr>
            <a:xfrm>
              <a:off x="6105525" y="4732338"/>
              <a:ext cx="889000" cy="485775"/>
            </a:xfrm>
            <a:custGeom>
              <a:avLst/>
              <a:gdLst>
                <a:gd name="connsiteX0" fmla="*/ 0 w 889000"/>
                <a:gd name="connsiteY0" fmla="*/ 485775 h 485775"/>
                <a:gd name="connsiteX1" fmla="*/ 177800 w 889000"/>
                <a:gd name="connsiteY1" fmla="*/ 331787 h 485775"/>
                <a:gd name="connsiteX2" fmla="*/ 485775 w 889000"/>
                <a:gd name="connsiteY2" fmla="*/ 163512 h 485775"/>
                <a:gd name="connsiteX3" fmla="*/ 889000 w 889000"/>
                <a:gd name="connsiteY3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9000" h="485775">
                  <a:moveTo>
                    <a:pt x="0" y="485775"/>
                  </a:moveTo>
                  <a:cubicBezTo>
                    <a:pt x="48419" y="435636"/>
                    <a:pt x="96838" y="385497"/>
                    <a:pt x="177800" y="331787"/>
                  </a:cubicBezTo>
                  <a:cubicBezTo>
                    <a:pt x="258762" y="278077"/>
                    <a:pt x="367242" y="218810"/>
                    <a:pt x="485775" y="163512"/>
                  </a:cubicBezTo>
                  <a:cubicBezTo>
                    <a:pt x="604308" y="108214"/>
                    <a:pt x="809890" y="23812"/>
                    <a:pt x="889000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フリーフォーム: 図形 228">
              <a:extLst>
                <a:ext uri="{FF2B5EF4-FFF2-40B4-BE49-F238E27FC236}">
                  <a16:creationId xmlns:a16="http://schemas.microsoft.com/office/drawing/2014/main" id="{3405B368-74C4-4EAA-AAD5-6BB74A315BFD}"/>
                </a:ext>
              </a:extLst>
            </p:cNvPr>
            <p:cNvSpPr/>
            <p:nvPr/>
          </p:nvSpPr>
          <p:spPr>
            <a:xfrm>
              <a:off x="6992938" y="4730750"/>
              <a:ext cx="230187" cy="88900"/>
            </a:xfrm>
            <a:custGeom>
              <a:avLst/>
              <a:gdLst>
                <a:gd name="connsiteX0" fmla="*/ 0 w 230187"/>
                <a:gd name="connsiteY0" fmla="*/ 0 h 88900"/>
                <a:gd name="connsiteX1" fmla="*/ 109537 w 230187"/>
                <a:gd name="connsiteY1" fmla="*/ 28575 h 88900"/>
                <a:gd name="connsiteX2" fmla="*/ 115887 w 230187"/>
                <a:gd name="connsiteY2" fmla="*/ 80963 h 88900"/>
                <a:gd name="connsiteX3" fmla="*/ 230187 w 230187"/>
                <a:gd name="connsiteY3" fmla="*/ 88900 h 8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187" h="88900">
                  <a:moveTo>
                    <a:pt x="0" y="0"/>
                  </a:moveTo>
                  <a:cubicBezTo>
                    <a:pt x="45111" y="7540"/>
                    <a:pt x="90222" y="15081"/>
                    <a:pt x="109537" y="28575"/>
                  </a:cubicBezTo>
                  <a:cubicBezTo>
                    <a:pt x="128852" y="42069"/>
                    <a:pt x="95779" y="70909"/>
                    <a:pt x="115887" y="80963"/>
                  </a:cubicBezTo>
                  <a:cubicBezTo>
                    <a:pt x="135995" y="91017"/>
                    <a:pt x="208227" y="87577"/>
                    <a:pt x="230187" y="889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フリーフォーム: 図形 229">
              <a:extLst>
                <a:ext uri="{FF2B5EF4-FFF2-40B4-BE49-F238E27FC236}">
                  <a16:creationId xmlns:a16="http://schemas.microsoft.com/office/drawing/2014/main" id="{0C123A08-0F7A-4F9E-BA69-D03588104EB7}"/>
                </a:ext>
              </a:extLst>
            </p:cNvPr>
            <p:cNvSpPr/>
            <p:nvPr/>
          </p:nvSpPr>
          <p:spPr>
            <a:xfrm>
              <a:off x="6596063" y="4824413"/>
              <a:ext cx="628650" cy="790575"/>
            </a:xfrm>
            <a:custGeom>
              <a:avLst/>
              <a:gdLst>
                <a:gd name="connsiteX0" fmla="*/ 628650 w 628650"/>
                <a:gd name="connsiteY0" fmla="*/ 0 h 790575"/>
                <a:gd name="connsiteX1" fmla="*/ 411162 w 628650"/>
                <a:gd name="connsiteY1" fmla="*/ 279400 h 790575"/>
                <a:gd name="connsiteX2" fmla="*/ 207962 w 628650"/>
                <a:gd name="connsiteY2" fmla="*/ 525462 h 790575"/>
                <a:gd name="connsiteX3" fmla="*/ 0 w 628650"/>
                <a:gd name="connsiteY3" fmla="*/ 790575 h 79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8650" h="790575">
                  <a:moveTo>
                    <a:pt x="628650" y="0"/>
                  </a:moveTo>
                  <a:cubicBezTo>
                    <a:pt x="554963" y="95911"/>
                    <a:pt x="481277" y="191823"/>
                    <a:pt x="411162" y="279400"/>
                  </a:cubicBezTo>
                  <a:cubicBezTo>
                    <a:pt x="341047" y="366977"/>
                    <a:pt x="276489" y="440266"/>
                    <a:pt x="207962" y="525462"/>
                  </a:cubicBezTo>
                  <a:cubicBezTo>
                    <a:pt x="139435" y="610658"/>
                    <a:pt x="69717" y="700616"/>
                    <a:pt x="0" y="7905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フリーフォーム: 図形 230">
              <a:extLst>
                <a:ext uri="{FF2B5EF4-FFF2-40B4-BE49-F238E27FC236}">
                  <a16:creationId xmlns:a16="http://schemas.microsoft.com/office/drawing/2014/main" id="{86F24568-2639-4FEE-8A2C-4369EC5CCED7}"/>
                </a:ext>
              </a:extLst>
            </p:cNvPr>
            <p:cNvSpPr/>
            <p:nvPr/>
          </p:nvSpPr>
          <p:spPr>
            <a:xfrm>
              <a:off x="6396038" y="5616575"/>
              <a:ext cx="193675" cy="214313"/>
            </a:xfrm>
            <a:custGeom>
              <a:avLst/>
              <a:gdLst>
                <a:gd name="connsiteX0" fmla="*/ 193675 w 193675"/>
                <a:gd name="connsiteY0" fmla="*/ 0 h 214313"/>
                <a:gd name="connsiteX1" fmla="*/ 44450 w 193675"/>
                <a:gd name="connsiteY1" fmla="*/ 147638 h 214313"/>
                <a:gd name="connsiteX2" fmla="*/ 0 w 193675"/>
                <a:gd name="connsiteY2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675" h="214313">
                  <a:moveTo>
                    <a:pt x="193675" y="0"/>
                  </a:moveTo>
                  <a:cubicBezTo>
                    <a:pt x="135202" y="55959"/>
                    <a:pt x="76729" y="111919"/>
                    <a:pt x="44450" y="147638"/>
                  </a:cubicBezTo>
                  <a:cubicBezTo>
                    <a:pt x="12171" y="183357"/>
                    <a:pt x="6085" y="198835"/>
                    <a:pt x="0" y="2143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フリーフォーム: 図形 231">
              <a:extLst>
                <a:ext uri="{FF2B5EF4-FFF2-40B4-BE49-F238E27FC236}">
                  <a16:creationId xmlns:a16="http://schemas.microsoft.com/office/drawing/2014/main" id="{8CC8AF33-233B-4969-A5DA-21EB29C36D89}"/>
                </a:ext>
              </a:extLst>
            </p:cNvPr>
            <p:cNvSpPr/>
            <p:nvPr/>
          </p:nvSpPr>
          <p:spPr>
            <a:xfrm>
              <a:off x="6389688" y="5825828"/>
              <a:ext cx="295275" cy="232072"/>
            </a:xfrm>
            <a:custGeom>
              <a:avLst/>
              <a:gdLst>
                <a:gd name="connsiteX0" fmla="*/ 0 w 295275"/>
                <a:gd name="connsiteY0" fmla="*/ 5060 h 232072"/>
                <a:gd name="connsiteX1" fmla="*/ 79375 w 295275"/>
                <a:gd name="connsiteY1" fmla="*/ 1885 h 232072"/>
                <a:gd name="connsiteX2" fmla="*/ 142875 w 295275"/>
                <a:gd name="connsiteY2" fmla="*/ 30460 h 232072"/>
                <a:gd name="connsiteX3" fmla="*/ 188912 w 295275"/>
                <a:gd name="connsiteY3" fmla="*/ 71735 h 232072"/>
                <a:gd name="connsiteX4" fmla="*/ 295275 w 295275"/>
                <a:gd name="connsiteY4" fmla="*/ 232072 h 232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232072">
                  <a:moveTo>
                    <a:pt x="0" y="5060"/>
                  </a:moveTo>
                  <a:cubicBezTo>
                    <a:pt x="27781" y="1356"/>
                    <a:pt x="55563" y="-2348"/>
                    <a:pt x="79375" y="1885"/>
                  </a:cubicBezTo>
                  <a:cubicBezTo>
                    <a:pt x="103187" y="6118"/>
                    <a:pt x="124619" y="18818"/>
                    <a:pt x="142875" y="30460"/>
                  </a:cubicBezTo>
                  <a:cubicBezTo>
                    <a:pt x="161131" y="42102"/>
                    <a:pt x="163512" y="38133"/>
                    <a:pt x="188912" y="71735"/>
                  </a:cubicBezTo>
                  <a:cubicBezTo>
                    <a:pt x="214312" y="105337"/>
                    <a:pt x="254793" y="168704"/>
                    <a:pt x="295275" y="23207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フリーフォーム: 図形 232">
              <a:extLst>
                <a:ext uri="{FF2B5EF4-FFF2-40B4-BE49-F238E27FC236}">
                  <a16:creationId xmlns:a16="http://schemas.microsoft.com/office/drawing/2014/main" id="{F1BF3710-9457-44CE-AD22-1F8DB4FF2AAC}"/>
                </a:ext>
              </a:extLst>
            </p:cNvPr>
            <p:cNvSpPr/>
            <p:nvPr/>
          </p:nvSpPr>
          <p:spPr>
            <a:xfrm>
              <a:off x="6688138" y="5798791"/>
              <a:ext cx="261937" cy="271809"/>
            </a:xfrm>
            <a:custGeom>
              <a:avLst/>
              <a:gdLst>
                <a:gd name="connsiteX0" fmla="*/ 0 w 261937"/>
                <a:gd name="connsiteY0" fmla="*/ 271809 h 271809"/>
                <a:gd name="connsiteX1" fmla="*/ 142875 w 261937"/>
                <a:gd name="connsiteY1" fmla="*/ 24159 h 271809"/>
                <a:gd name="connsiteX2" fmla="*/ 190500 w 261937"/>
                <a:gd name="connsiteY2" fmla="*/ 24159 h 271809"/>
                <a:gd name="connsiteX3" fmla="*/ 261937 w 261937"/>
                <a:gd name="connsiteY3" fmla="*/ 154334 h 271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937" h="271809">
                  <a:moveTo>
                    <a:pt x="0" y="271809"/>
                  </a:moveTo>
                  <a:cubicBezTo>
                    <a:pt x="55562" y="168621"/>
                    <a:pt x="111125" y="65434"/>
                    <a:pt x="142875" y="24159"/>
                  </a:cubicBezTo>
                  <a:cubicBezTo>
                    <a:pt x="174625" y="-17116"/>
                    <a:pt x="170656" y="2463"/>
                    <a:pt x="190500" y="24159"/>
                  </a:cubicBezTo>
                  <a:cubicBezTo>
                    <a:pt x="210344" y="45855"/>
                    <a:pt x="236140" y="100094"/>
                    <a:pt x="261937" y="154334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フリーフォーム: 図形 233">
              <a:extLst>
                <a:ext uri="{FF2B5EF4-FFF2-40B4-BE49-F238E27FC236}">
                  <a16:creationId xmlns:a16="http://schemas.microsoft.com/office/drawing/2014/main" id="{C75E6013-8888-41FE-9845-348B599C1281}"/>
                </a:ext>
              </a:extLst>
            </p:cNvPr>
            <p:cNvSpPr/>
            <p:nvPr/>
          </p:nvSpPr>
          <p:spPr>
            <a:xfrm>
              <a:off x="7158038" y="4713288"/>
              <a:ext cx="255587" cy="727075"/>
            </a:xfrm>
            <a:custGeom>
              <a:avLst/>
              <a:gdLst>
                <a:gd name="connsiteX0" fmla="*/ 255587 w 255587"/>
                <a:gd name="connsiteY0" fmla="*/ 0 h 727075"/>
                <a:gd name="connsiteX1" fmla="*/ 190500 w 255587"/>
                <a:gd name="connsiteY1" fmla="*/ 184150 h 727075"/>
                <a:gd name="connsiteX2" fmla="*/ 125412 w 255587"/>
                <a:gd name="connsiteY2" fmla="*/ 369887 h 727075"/>
                <a:gd name="connsiteX3" fmla="*/ 0 w 255587"/>
                <a:gd name="connsiteY3" fmla="*/ 727075 h 72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5587" h="727075">
                  <a:moveTo>
                    <a:pt x="255587" y="0"/>
                  </a:moveTo>
                  <a:lnTo>
                    <a:pt x="190500" y="184150"/>
                  </a:lnTo>
                  <a:cubicBezTo>
                    <a:pt x="168804" y="245798"/>
                    <a:pt x="125412" y="369887"/>
                    <a:pt x="125412" y="369887"/>
                  </a:cubicBezTo>
                  <a:lnTo>
                    <a:pt x="0" y="72707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フリーフォーム: 図形 234">
              <a:extLst>
                <a:ext uri="{FF2B5EF4-FFF2-40B4-BE49-F238E27FC236}">
                  <a16:creationId xmlns:a16="http://schemas.microsoft.com/office/drawing/2014/main" id="{452172C6-A54C-40E1-84CC-488B1272DE3A}"/>
                </a:ext>
              </a:extLst>
            </p:cNvPr>
            <p:cNvSpPr/>
            <p:nvPr/>
          </p:nvSpPr>
          <p:spPr>
            <a:xfrm>
              <a:off x="6951663" y="5437188"/>
              <a:ext cx="204787" cy="509587"/>
            </a:xfrm>
            <a:custGeom>
              <a:avLst/>
              <a:gdLst>
                <a:gd name="connsiteX0" fmla="*/ 204787 w 204787"/>
                <a:gd name="connsiteY0" fmla="*/ 0 h 509587"/>
                <a:gd name="connsiteX1" fmla="*/ 130175 w 204787"/>
                <a:gd name="connsiteY1" fmla="*/ 166687 h 509587"/>
                <a:gd name="connsiteX2" fmla="*/ 87312 w 204787"/>
                <a:gd name="connsiteY2" fmla="*/ 274637 h 509587"/>
                <a:gd name="connsiteX3" fmla="*/ 0 w 204787"/>
                <a:gd name="connsiteY3" fmla="*/ 509587 h 50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787" h="509587">
                  <a:moveTo>
                    <a:pt x="204787" y="0"/>
                  </a:moveTo>
                  <a:cubicBezTo>
                    <a:pt x="177270" y="60457"/>
                    <a:pt x="149754" y="120914"/>
                    <a:pt x="130175" y="166687"/>
                  </a:cubicBezTo>
                  <a:cubicBezTo>
                    <a:pt x="110596" y="212460"/>
                    <a:pt x="109008" y="217487"/>
                    <a:pt x="87312" y="274637"/>
                  </a:cubicBezTo>
                  <a:cubicBezTo>
                    <a:pt x="65616" y="331787"/>
                    <a:pt x="0" y="509587"/>
                    <a:pt x="0" y="5095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フリーフォーム: 図形 235">
              <a:extLst>
                <a:ext uri="{FF2B5EF4-FFF2-40B4-BE49-F238E27FC236}">
                  <a16:creationId xmlns:a16="http://schemas.microsoft.com/office/drawing/2014/main" id="{1E3ECC3C-A1FA-4418-9073-EFDE415127E7}"/>
                </a:ext>
              </a:extLst>
            </p:cNvPr>
            <p:cNvSpPr/>
            <p:nvPr/>
          </p:nvSpPr>
          <p:spPr>
            <a:xfrm>
              <a:off x="6114496" y="4708525"/>
              <a:ext cx="76754" cy="209724"/>
            </a:xfrm>
            <a:custGeom>
              <a:avLst/>
              <a:gdLst>
                <a:gd name="connsiteX0" fmla="*/ 32304 w 76754"/>
                <a:gd name="connsiteY0" fmla="*/ 0 h 209724"/>
                <a:gd name="connsiteX1" fmla="*/ 41829 w 76754"/>
                <a:gd name="connsiteY1" fmla="*/ 61913 h 209724"/>
                <a:gd name="connsiteX2" fmla="*/ 554 w 76754"/>
                <a:gd name="connsiteY2" fmla="*/ 203200 h 209724"/>
                <a:gd name="connsiteX3" fmla="*/ 76754 w 76754"/>
                <a:gd name="connsiteY3" fmla="*/ 173038 h 209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54" h="209724">
                  <a:moveTo>
                    <a:pt x="32304" y="0"/>
                  </a:moveTo>
                  <a:cubicBezTo>
                    <a:pt x="39712" y="14023"/>
                    <a:pt x="47121" y="28046"/>
                    <a:pt x="41829" y="61913"/>
                  </a:cubicBezTo>
                  <a:cubicBezTo>
                    <a:pt x="36537" y="95780"/>
                    <a:pt x="-5267" y="184679"/>
                    <a:pt x="554" y="203200"/>
                  </a:cubicBezTo>
                  <a:cubicBezTo>
                    <a:pt x="6375" y="221721"/>
                    <a:pt x="41564" y="197379"/>
                    <a:pt x="76754" y="1730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00F90068-BFCB-4F9A-B00D-5812C4BDCA79}"/>
                </a:ext>
              </a:extLst>
            </p:cNvPr>
            <p:cNvSpPr/>
            <p:nvPr/>
          </p:nvSpPr>
          <p:spPr>
            <a:xfrm>
              <a:off x="6153150" y="4629150"/>
              <a:ext cx="671513" cy="82550"/>
            </a:xfrm>
            <a:custGeom>
              <a:avLst/>
              <a:gdLst>
                <a:gd name="connsiteX0" fmla="*/ 0 w 671513"/>
                <a:gd name="connsiteY0" fmla="*/ 82550 h 82550"/>
                <a:gd name="connsiteX1" fmla="*/ 254000 w 671513"/>
                <a:gd name="connsiteY1" fmla="*/ 19050 h 82550"/>
                <a:gd name="connsiteX2" fmla="*/ 671513 w 671513"/>
                <a:gd name="connsiteY2" fmla="*/ 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1513" h="82550">
                  <a:moveTo>
                    <a:pt x="0" y="82550"/>
                  </a:moveTo>
                  <a:cubicBezTo>
                    <a:pt x="71040" y="57679"/>
                    <a:pt x="142081" y="32808"/>
                    <a:pt x="254000" y="19050"/>
                  </a:cubicBezTo>
                  <a:cubicBezTo>
                    <a:pt x="365919" y="5292"/>
                    <a:pt x="518716" y="2646"/>
                    <a:pt x="671513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E580BCF7-D2FE-4BAB-B859-DDA54DD7AF35}"/>
                </a:ext>
              </a:extLst>
            </p:cNvPr>
            <p:cNvSpPr/>
            <p:nvPr/>
          </p:nvSpPr>
          <p:spPr>
            <a:xfrm>
              <a:off x="6383338" y="4633913"/>
              <a:ext cx="430212" cy="52387"/>
            </a:xfrm>
            <a:custGeom>
              <a:avLst/>
              <a:gdLst>
                <a:gd name="connsiteX0" fmla="*/ 0 w 430212"/>
                <a:gd name="connsiteY0" fmla="*/ 52387 h 52387"/>
                <a:gd name="connsiteX1" fmla="*/ 239712 w 430212"/>
                <a:gd name="connsiteY1" fmla="*/ 12700 h 52387"/>
                <a:gd name="connsiteX2" fmla="*/ 430212 w 430212"/>
                <a:gd name="connsiteY2" fmla="*/ 0 h 5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2" h="52387">
                  <a:moveTo>
                    <a:pt x="0" y="52387"/>
                  </a:moveTo>
                  <a:cubicBezTo>
                    <a:pt x="84005" y="36909"/>
                    <a:pt x="168010" y="21431"/>
                    <a:pt x="239712" y="12700"/>
                  </a:cubicBezTo>
                  <a:cubicBezTo>
                    <a:pt x="311414" y="3969"/>
                    <a:pt x="370813" y="1984"/>
                    <a:pt x="430212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フリーフォーム: 図形 238">
              <a:extLst>
                <a:ext uri="{FF2B5EF4-FFF2-40B4-BE49-F238E27FC236}">
                  <a16:creationId xmlns:a16="http://schemas.microsoft.com/office/drawing/2014/main" id="{8F06E830-D609-4155-9384-E3A1A9BC8BBF}"/>
                </a:ext>
              </a:extLst>
            </p:cNvPr>
            <p:cNvSpPr/>
            <p:nvPr/>
          </p:nvSpPr>
          <p:spPr>
            <a:xfrm>
              <a:off x="6269038" y="4689475"/>
              <a:ext cx="114300" cy="161925"/>
            </a:xfrm>
            <a:custGeom>
              <a:avLst/>
              <a:gdLst>
                <a:gd name="connsiteX0" fmla="*/ 114300 w 114300"/>
                <a:gd name="connsiteY0" fmla="*/ 0 h 161925"/>
                <a:gd name="connsiteX1" fmla="*/ 42862 w 114300"/>
                <a:gd name="connsiteY1" fmla="*/ 65088 h 161925"/>
                <a:gd name="connsiteX2" fmla="*/ 0 w 114300"/>
                <a:gd name="connsiteY2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61925">
                  <a:moveTo>
                    <a:pt x="114300" y="0"/>
                  </a:moveTo>
                  <a:cubicBezTo>
                    <a:pt x="88106" y="19050"/>
                    <a:pt x="61912" y="38101"/>
                    <a:pt x="42862" y="65088"/>
                  </a:cubicBezTo>
                  <a:cubicBezTo>
                    <a:pt x="23812" y="92075"/>
                    <a:pt x="11906" y="127000"/>
                    <a:pt x="0" y="1619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フリーフォーム: 図形 239">
              <a:extLst>
                <a:ext uri="{FF2B5EF4-FFF2-40B4-BE49-F238E27FC236}">
                  <a16:creationId xmlns:a16="http://schemas.microsoft.com/office/drawing/2014/main" id="{1086240F-93DB-4B0C-A53E-ADB3EEF7E732}"/>
                </a:ext>
              </a:extLst>
            </p:cNvPr>
            <p:cNvSpPr/>
            <p:nvPr/>
          </p:nvSpPr>
          <p:spPr>
            <a:xfrm>
              <a:off x="6261100" y="4705120"/>
              <a:ext cx="488950" cy="147868"/>
            </a:xfrm>
            <a:custGeom>
              <a:avLst/>
              <a:gdLst>
                <a:gd name="connsiteX0" fmla="*/ 0 w 488950"/>
                <a:gd name="connsiteY0" fmla="*/ 147868 h 147868"/>
                <a:gd name="connsiteX1" fmla="*/ 204788 w 488950"/>
                <a:gd name="connsiteY1" fmla="*/ 63730 h 147868"/>
                <a:gd name="connsiteX2" fmla="*/ 401638 w 488950"/>
                <a:gd name="connsiteY2" fmla="*/ 9755 h 147868"/>
                <a:gd name="connsiteX3" fmla="*/ 488950 w 488950"/>
                <a:gd name="connsiteY3" fmla="*/ 230 h 14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950" h="147868">
                  <a:moveTo>
                    <a:pt x="0" y="147868"/>
                  </a:moveTo>
                  <a:cubicBezTo>
                    <a:pt x="68924" y="117308"/>
                    <a:pt x="137848" y="86749"/>
                    <a:pt x="204788" y="63730"/>
                  </a:cubicBezTo>
                  <a:cubicBezTo>
                    <a:pt x="271728" y="40711"/>
                    <a:pt x="354278" y="20338"/>
                    <a:pt x="401638" y="9755"/>
                  </a:cubicBezTo>
                  <a:cubicBezTo>
                    <a:pt x="448998" y="-828"/>
                    <a:pt x="468974" y="-299"/>
                    <a:pt x="488950" y="23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フリーフォーム: 図形 240">
              <a:extLst>
                <a:ext uri="{FF2B5EF4-FFF2-40B4-BE49-F238E27FC236}">
                  <a16:creationId xmlns:a16="http://schemas.microsoft.com/office/drawing/2014/main" id="{044A6AA3-F1FB-40E2-B79E-E0E9A1AE06EB}"/>
                </a:ext>
              </a:extLst>
            </p:cNvPr>
            <p:cNvSpPr/>
            <p:nvPr/>
          </p:nvSpPr>
          <p:spPr>
            <a:xfrm>
              <a:off x="6181725" y="4711700"/>
              <a:ext cx="571500" cy="296863"/>
            </a:xfrm>
            <a:custGeom>
              <a:avLst/>
              <a:gdLst>
                <a:gd name="connsiteX0" fmla="*/ 0 w 571500"/>
                <a:gd name="connsiteY0" fmla="*/ 296863 h 296863"/>
                <a:gd name="connsiteX1" fmla="*/ 180975 w 571500"/>
                <a:gd name="connsiteY1" fmla="*/ 158750 h 296863"/>
                <a:gd name="connsiteX2" fmla="*/ 412750 w 571500"/>
                <a:gd name="connsiteY2" fmla="*/ 53975 h 296863"/>
                <a:gd name="connsiteX3" fmla="*/ 571500 w 571500"/>
                <a:gd name="connsiteY3" fmla="*/ 0 h 29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00" h="296863">
                  <a:moveTo>
                    <a:pt x="0" y="296863"/>
                  </a:moveTo>
                  <a:cubicBezTo>
                    <a:pt x="56091" y="248047"/>
                    <a:pt x="112183" y="199231"/>
                    <a:pt x="180975" y="158750"/>
                  </a:cubicBezTo>
                  <a:cubicBezTo>
                    <a:pt x="249767" y="118269"/>
                    <a:pt x="347662" y="80433"/>
                    <a:pt x="412750" y="53975"/>
                  </a:cubicBezTo>
                  <a:cubicBezTo>
                    <a:pt x="477838" y="27517"/>
                    <a:pt x="524669" y="13758"/>
                    <a:pt x="571500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フリーフォーム: 図形 241">
              <a:extLst>
                <a:ext uri="{FF2B5EF4-FFF2-40B4-BE49-F238E27FC236}">
                  <a16:creationId xmlns:a16="http://schemas.microsoft.com/office/drawing/2014/main" id="{AE0A47CA-5798-449A-A80A-04D144147E38}"/>
                </a:ext>
              </a:extLst>
            </p:cNvPr>
            <p:cNvSpPr/>
            <p:nvPr/>
          </p:nvSpPr>
          <p:spPr>
            <a:xfrm>
              <a:off x="6176963" y="4881563"/>
              <a:ext cx="28426" cy="130175"/>
            </a:xfrm>
            <a:custGeom>
              <a:avLst/>
              <a:gdLst>
                <a:gd name="connsiteX0" fmla="*/ 26987 w 28426"/>
                <a:gd name="connsiteY0" fmla="*/ 0 h 130175"/>
                <a:gd name="connsiteX1" fmla="*/ 25400 w 28426"/>
                <a:gd name="connsiteY1" fmla="*/ 50800 h 130175"/>
                <a:gd name="connsiteX2" fmla="*/ 0 w 28426"/>
                <a:gd name="connsiteY2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426" h="130175">
                  <a:moveTo>
                    <a:pt x="26987" y="0"/>
                  </a:moveTo>
                  <a:cubicBezTo>
                    <a:pt x="28442" y="14552"/>
                    <a:pt x="29898" y="29104"/>
                    <a:pt x="25400" y="50800"/>
                  </a:cubicBezTo>
                  <a:cubicBezTo>
                    <a:pt x="20902" y="72496"/>
                    <a:pt x="10451" y="101335"/>
                    <a:pt x="0" y="1301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フリーフォーム: 図形 242">
              <a:extLst>
                <a:ext uri="{FF2B5EF4-FFF2-40B4-BE49-F238E27FC236}">
                  <a16:creationId xmlns:a16="http://schemas.microsoft.com/office/drawing/2014/main" id="{5A19F8EA-AA39-4FAB-8540-7522244DD1E5}"/>
                </a:ext>
              </a:extLst>
            </p:cNvPr>
            <p:cNvSpPr/>
            <p:nvPr/>
          </p:nvSpPr>
          <p:spPr>
            <a:xfrm>
              <a:off x="7137400" y="4632325"/>
              <a:ext cx="15875" cy="105691"/>
            </a:xfrm>
            <a:custGeom>
              <a:avLst/>
              <a:gdLst>
                <a:gd name="connsiteX0" fmla="*/ 0 w 15875"/>
                <a:gd name="connsiteY0" fmla="*/ 0 h 105691"/>
                <a:gd name="connsiteX1" fmla="*/ 12700 w 15875"/>
                <a:gd name="connsiteY1" fmla="*/ 90488 h 105691"/>
                <a:gd name="connsiteX2" fmla="*/ 15875 w 15875"/>
                <a:gd name="connsiteY2" fmla="*/ 104775 h 10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75" h="105691">
                  <a:moveTo>
                    <a:pt x="0" y="0"/>
                  </a:moveTo>
                  <a:cubicBezTo>
                    <a:pt x="5027" y="36512"/>
                    <a:pt x="10054" y="73025"/>
                    <a:pt x="12700" y="90488"/>
                  </a:cubicBezTo>
                  <a:cubicBezTo>
                    <a:pt x="15346" y="107951"/>
                    <a:pt x="15610" y="106363"/>
                    <a:pt x="15875" y="1047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フリーフォーム: 図形 243">
              <a:extLst>
                <a:ext uri="{FF2B5EF4-FFF2-40B4-BE49-F238E27FC236}">
                  <a16:creationId xmlns:a16="http://schemas.microsoft.com/office/drawing/2014/main" id="{CBBA60C7-6A29-488C-97A1-8FC27CF4E064}"/>
                </a:ext>
              </a:extLst>
            </p:cNvPr>
            <p:cNvSpPr/>
            <p:nvPr/>
          </p:nvSpPr>
          <p:spPr>
            <a:xfrm>
              <a:off x="7162264" y="4624388"/>
              <a:ext cx="60861" cy="109537"/>
            </a:xfrm>
            <a:custGeom>
              <a:avLst/>
              <a:gdLst>
                <a:gd name="connsiteX0" fmla="*/ 60861 w 60861"/>
                <a:gd name="connsiteY0" fmla="*/ 0 h 109537"/>
                <a:gd name="connsiteX1" fmla="*/ 8474 w 60861"/>
                <a:gd name="connsiteY1" fmla="*/ 74612 h 109537"/>
                <a:gd name="connsiteX2" fmla="*/ 536 w 60861"/>
                <a:gd name="connsiteY2" fmla="*/ 109537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861" h="109537">
                  <a:moveTo>
                    <a:pt x="60861" y="0"/>
                  </a:moveTo>
                  <a:cubicBezTo>
                    <a:pt x="39694" y="28178"/>
                    <a:pt x="18528" y="56356"/>
                    <a:pt x="8474" y="74612"/>
                  </a:cubicBezTo>
                  <a:cubicBezTo>
                    <a:pt x="-1580" y="92868"/>
                    <a:pt x="-258" y="103187"/>
                    <a:pt x="536" y="1095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フリーフォーム: 図形 244">
              <a:extLst>
                <a:ext uri="{FF2B5EF4-FFF2-40B4-BE49-F238E27FC236}">
                  <a16:creationId xmlns:a16="http://schemas.microsoft.com/office/drawing/2014/main" id="{2CD3DE5C-CF20-4D88-90DA-08A3E90BCDDE}"/>
                </a:ext>
              </a:extLst>
            </p:cNvPr>
            <p:cNvSpPr/>
            <p:nvPr/>
          </p:nvSpPr>
          <p:spPr>
            <a:xfrm>
              <a:off x="6686550" y="4694238"/>
              <a:ext cx="655638" cy="836612"/>
            </a:xfrm>
            <a:custGeom>
              <a:avLst/>
              <a:gdLst>
                <a:gd name="connsiteX0" fmla="*/ 655638 w 655638"/>
                <a:gd name="connsiteY0" fmla="*/ 0 h 836612"/>
                <a:gd name="connsiteX1" fmla="*/ 593725 w 655638"/>
                <a:gd name="connsiteY1" fmla="*/ 133350 h 836612"/>
                <a:gd name="connsiteX2" fmla="*/ 347663 w 655638"/>
                <a:gd name="connsiteY2" fmla="*/ 439737 h 836612"/>
                <a:gd name="connsiteX3" fmla="*/ 157163 w 655638"/>
                <a:gd name="connsiteY3" fmla="*/ 668337 h 836612"/>
                <a:gd name="connsiteX4" fmla="*/ 0 w 655638"/>
                <a:gd name="connsiteY4" fmla="*/ 836612 h 83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5638" h="836612">
                  <a:moveTo>
                    <a:pt x="655638" y="0"/>
                  </a:moveTo>
                  <a:cubicBezTo>
                    <a:pt x="650346" y="30030"/>
                    <a:pt x="645054" y="60061"/>
                    <a:pt x="593725" y="133350"/>
                  </a:cubicBezTo>
                  <a:cubicBezTo>
                    <a:pt x="542396" y="206639"/>
                    <a:pt x="420423" y="350573"/>
                    <a:pt x="347663" y="439737"/>
                  </a:cubicBezTo>
                  <a:cubicBezTo>
                    <a:pt x="274903" y="528902"/>
                    <a:pt x="215107" y="602191"/>
                    <a:pt x="157163" y="668337"/>
                  </a:cubicBezTo>
                  <a:cubicBezTo>
                    <a:pt x="99219" y="734483"/>
                    <a:pt x="26458" y="805920"/>
                    <a:pt x="0" y="8366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フリーフォーム: 図形 245">
              <a:extLst>
                <a:ext uri="{FF2B5EF4-FFF2-40B4-BE49-F238E27FC236}">
                  <a16:creationId xmlns:a16="http://schemas.microsoft.com/office/drawing/2014/main" id="{6ACCAFC4-5E13-45FA-9085-27CBF553F2F6}"/>
                </a:ext>
              </a:extLst>
            </p:cNvPr>
            <p:cNvSpPr/>
            <p:nvPr/>
          </p:nvSpPr>
          <p:spPr>
            <a:xfrm>
              <a:off x="6751638" y="4698616"/>
              <a:ext cx="610648" cy="813184"/>
            </a:xfrm>
            <a:custGeom>
              <a:avLst/>
              <a:gdLst>
                <a:gd name="connsiteX0" fmla="*/ 592137 w 610648"/>
                <a:gd name="connsiteY0" fmla="*/ 384 h 813184"/>
                <a:gd name="connsiteX1" fmla="*/ 588962 w 610648"/>
                <a:gd name="connsiteY1" fmla="*/ 59122 h 813184"/>
                <a:gd name="connsiteX2" fmla="*/ 374650 w 610648"/>
                <a:gd name="connsiteY2" fmla="*/ 368684 h 813184"/>
                <a:gd name="connsiteX3" fmla="*/ 153987 w 610648"/>
                <a:gd name="connsiteY3" fmla="*/ 627447 h 813184"/>
                <a:gd name="connsiteX4" fmla="*/ 0 w 610648"/>
                <a:gd name="connsiteY4" fmla="*/ 813184 h 813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0648" h="813184">
                  <a:moveTo>
                    <a:pt x="592137" y="384"/>
                  </a:moveTo>
                  <a:cubicBezTo>
                    <a:pt x="608673" y="-939"/>
                    <a:pt x="625210" y="-2261"/>
                    <a:pt x="588962" y="59122"/>
                  </a:cubicBezTo>
                  <a:cubicBezTo>
                    <a:pt x="552714" y="120505"/>
                    <a:pt x="447146" y="273963"/>
                    <a:pt x="374650" y="368684"/>
                  </a:cubicBezTo>
                  <a:cubicBezTo>
                    <a:pt x="302154" y="463405"/>
                    <a:pt x="216429" y="553364"/>
                    <a:pt x="153987" y="627447"/>
                  </a:cubicBezTo>
                  <a:cubicBezTo>
                    <a:pt x="91545" y="701530"/>
                    <a:pt x="45772" y="757357"/>
                    <a:pt x="0" y="813184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F7891951-9CD8-45F0-BDDD-180898B1B803}"/>
                </a:ext>
              </a:extLst>
            </p:cNvPr>
            <p:cNvSpPr/>
            <p:nvPr/>
          </p:nvSpPr>
          <p:spPr>
            <a:xfrm>
              <a:off x="6751638" y="5514975"/>
              <a:ext cx="66943" cy="57150"/>
            </a:xfrm>
            <a:custGeom>
              <a:avLst/>
              <a:gdLst>
                <a:gd name="connsiteX0" fmla="*/ 0 w 66943"/>
                <a:gd name="connsiteY0" fmla="*/ 0 h 57150"/>
                <a:gd name="connsiteX1" fmla="*/ 66675 w 66943"/>
                <a:gd name="connsiteY1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6943" h="57150">
                  <a:moveTo>
                    <a:pt x="0" y="0"/>
                  </a:moveTo>
                  <a:cubicBezTo>
                    <a:pt x="35189" y="15081"/>
                    <a:pt x="70379" y="30163"/>
                    <a:pt x="66675" y="571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フリーフォーム: 図形 247">
              <a:extLst>
                <a:ext uri="{FF2B5EF4-FFF2-40B4-BE49-F238E27FC236}">
                  <a16:creationId xmlns:a16="http://schemas.microsoft.com/office/drawing/2014/main" id="{1531924D-5795-4E1B-87F4-295E6E716166}"/>
                </a:ext>
              </a:extLst>
            </p:cNvPr>
            <p:cNvSpPr/>
            <p:nvPr/>
          </p:nvSpPr>
          <p:spPr>
            <a:xfrm>
              <a:off x="6572250" y="5573713"/>
              <a:ext cx="246063" cy="296862"/>
            </a:xfrm>
            <a:custGeom>
              <a:avLst/>
              <a:gdLst>
                <a:gd name="connsiteX0" fmla="*/ 246063 w 246063"/>
                <a:gd name="connsiteY0" fmla="*/ 0 h 296862"/>
                <a:gd name="connsiteX1" fmla="*/ 0 w 246063"/>
                <a:gd name="connsiteY1" fmla="*/ 296862 h 296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6063" h="296862">
                  <a:moveTo>
                    <a:pt x="246063" y="0"/>
                  </a:moveTo>
                  <a:lnTo>
                    <a:pt x="0" y="296862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フリーフォーム: 図形 248">
              <a:extLst>
                <a:ext uri="{FF2B5EF4-FFF2-40B4-BE49-F238E27FC236}">
                  <a16:creationId xmlns:a16="http://schemas.microsoft.com/office/drawing/2014/main" id="{5A6D8C27-79BE-4A2E-ADB8-AFAC0C0EA7AA}"/>
                </a:ext>
              </a:extLst>
            </p:cNvPr>
            <p:cNvSpPr/>
            <p:nvPr/>
          </p:nvSpPr>
          <p:spPr>
            <a:xfrm>
              <a:off x="6896100" y="3359150"/>
              <a:ext cx="295275" cy="177800"/>
            </a:xfrm>
            <a:custGeom>
              <a:avLst/>
              <a:gdLst>
                <a:gd name="connsiteX0" fmla="*/ 0 w 295275"/>
                <a:gd name="connsiteY0" fmla="*/ 0 h 177800"/>
                <a:gd name="connsiteX1" fmla="*/ 85725 w 295275"/>
                <a:gd name="connsiteY1" fmla="*/ 60325 h 177800"/>
                <a:gd name="connsiteX2" fmla="*/ 185738 w 295275"/>
                <a:gd name="connsiteY2" fmla="*/ 115888 h 177800"/>
                <a:gd name="connsiteX3" fmla="*/ 295275 w 295275"/>
                <a:gd name="connsiteY3" fmla="*/ 17780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5275" h="177800">
                  <a:moveTo>
                    <a:pt x="0" y="0"/>
                  </a:moveTo>
                  <a:cubicBezTo>
                    <a:pt x="27384" y="20505"/>
                    <a:pt x="54769" y="41010"/>
                    <a:pt x="85725" y="60325"/>
                  </a:cubicBezTo>
                  <a:cubicBezTo>
                    <a:pt x="116681" y="79640"/>
                    <a:pt x="185738" y="115888"/>
                    <a:pt x="185738" y="115888"/>
                  </a:cubicBezTo>
                  <a:lnTo>
                    <a:pt x="295275" y="17780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フリーフォーム: 図形 249">
              <a:extLst>
                <a:ext uri="{FF2B5EF4-FFF2-40B4-BE49-F238E27FC236}">
                  <a16:creationId xmlns:a16="http://schemas.microsoft.com/office/drawing/2014/main" id="{216672A9-48B6-48F9-879B-848199631387}"/>
                </a:ext>
              </a:extLst>
            </p:cNvPr>
            <p:cNvSpPr/>
            <p:nvPr/>
          </p:nvSpPr>
          <p:spPr>
            <a:xfrm>
              <a:off x="7194550" y="3360738"/>
              <a:ext cx="250825" cy="169862"/>
            </a:xfrm>
            <a:custGeom>
              <a:avLst/>
              <a:gdLst>
                <a:gd name="connsiteX0" fmla="*/ 250825 w 250825"/>
                <a:gd name="connsiteY0" fmla="*/ 0 h 169862"/>
                <a:gd name="connsiteX1" fmla="*/ 174625 w 250825"/>
                <a:gd name="connsiteY1" fmla="*/ 63500 h 169862"/>
                <a:gd name="connsiteX2" fmla="*/ 106363 w 250825"/>
                <a:gd name="connsiteY2" fmla="*/ 101600 h 169862"/>
                <a:gd name="connsiteX3" fmla="*/ 0 w 250825"/>
                <a:gd name="connsiteY3" fmla="*/ 169862 h 169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825" h="169862">
                  <a:moveTo>
                    <a:pt x="250825" y="0"/>
                  </a:moveTo>
                  <a:cubicBezTo>
                    <a:pt x="224763" y="23283"/>
                    <a:pt x="198702" y="46567"/>
                    <a:pt x="174625" y="63500"/>
                  </a:cubicBezTo>
                  <a:cubicBezTo>
                    <a:pt x="150548" y="80433"/>
                    <a:pt x="135467" y="83873"/>
                    <a:pt x="106363" y="101600"/>
                  </a:cubicBezTo>
                  <a:cubicBezTo>
                    <a:pt x="77259" y="119327"/>
                    <a:pt x="38629" y="144594"/>
                    <a:pt x="0" y="1698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フリーフォーム: 図形 250">
              <a:extLst>
                <a:ext uri="{FF2B5EF4-FFF2-40B4-BE49-F238E27FC236}">
                  <a16:creationId xmlns:a16="http://schemas.microsoft.com/office/drawing/2014/main" id="{533DB898-C5DF-45E6-A6A6-BF4BECF7AD93}"/>
                </a:ext>
              </a:extLst>
            </p:cNvPr>
            <p:cNvSpPr/>
            <p:nvPr/>
          </p:nvSpPr>
          <p:spPr>
            <a:xfrm>
              <a:off x="6978650" y="3421063"/>
              <a:ext cx="201613" cy="182562"/>
            </a:xfrm>
            <a:custGeom>
              <a:avLst/>
              <a:gdLst>
                <a:gd name="connsiteX0" fmla="*/ 0 w 201613"/>
                <a:gd name="connsiteY0" fmla="*/ 0 h 182562"/>
                <a:gd name="connsiteX1" fmla="*/ 114300 w 201613"/>
                <a:gd name="connsiteY1" fmla="*/ 93662 h 182562"/>
                <a:gd name="connsiteX2" fmla="*/ 201613 w 201613"/>
                <a:gd name="connsiteY2" fmla="*/ 182562 h 182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1613" h="182562">
                  <a:moveTo>
                    <a:pt x="0" y="0"/>
                  </a:moveTo>
                  <a:cubicBezTo>
                    <a:pt x="40349" y="31617"/>
                    <a:pt x="80698" y="63235"/>
                    <a:pt x="114300" y="93662"/>
                  </a:cubicBezTo>
                  <a:cubicBezTo>
                    <a:pt x="147902" y="124089"/>
                    <a:pt x="174757" y="153325"/>
                    <a:pt x="201613" y="1825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フリーフォーム: 図形 251">
              <a:extLst>
                <a:ext uri="{FF2B5EF4-FFF2-40B4-BE49-F238E27FC236}">
                  <a16:creationId xmlns:a16="http://schemas.microsoft.com/office/drawing/2014/main" id="{1D021143-EE4A-4C21-A5CC-4886E6B03E4C}"/>
                </a:ext>
              </a:extLst>
            </p:cNvPr>
            <p:cNvSpPr/>
            <p:nvPr/>
          </p:nvSpPr>
          <p:spPr>
            <a:xfrm>
              <a:off x="7323138" y="3533403"/>
              <a:ext cx="141287" cy="46410"/>
            </a:xfrm>
            <a:custGeom>
              <a:avLst/>
              <a:gdLst>
                <a:gd name="connsiteX0" fmla="*/ 141287 w 141287"/>
                <a:gd name="connsiteY0" fmla="*/ 372 h 46410"/>
                <a:gd name="connsiteX1" fmla="*/ 68262 w 141287"/>
                <a:gd name="connsiteY1" fmla="*/ 6722 h 46410"/>
                <a:gd name="connsiteX2" fmla="*/ 0 w 141287"/>
                <a:gd name="connsiteY2" fmla="*/ 46410 h 46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287" h="46410">
                  <a:moveTo>
                    <a:pt x="141287" y="372"/>
                  </a:moveTo>
                  <a:cubicBezTo>
                    <a:pt x="116548" y="-290"/>
                    <a:pt x="91810" y="-951"/>
                    <a:pt x="68262" y="6722"/>
                  </a:cubicBezTo>
                  <a:cubicBezTo>
                    <a:pt x="44714" y="14395"/>
                    <a:pt x="22357" y="30402"/>
                    <a:pt x="0" y="4641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フリーフォーム: 図形 252">
              <a:extLst>
                <a:ext uri="{FF2B5EF4-FFF2-40B4-BE49-F238E27FC236}">
                  <a16:creationId xmlns:a16="http://schemas.microsoft.com/office/drawing/2014/main" id="{3E8AFEE0-CAAF-42DA-A55A-261D0B715960}"/>
                </a:ext>
              </a:extLst>
            </p:cNvPr>
            <p:cNvSpPr/>
            <p:nvPr/>
          </p:nvSpPr>
          <p:spPr>
            <a:xfrm>
              <a:off x="7302500" y="3509963"/>
              <a:ext cx="150813" cy="61912"/>
            </a:xfrm>
            <a:custGeom>
              <a:avLst/>
              <a:gdLst>
                <a:gd name="connsiteX0" fmla="*/ 150813 w 150813"/>
                <a:gd name="connsiteY0" fmla="*/ 0 h 61912"/>
                <a:gd name="connsiteX1" fmla="*/ 88900 w 150813"/>
                <a:gd name="connsiteY1" fmla="*/ 11112 h 61912"/>
                <a:gd name="connsiteX2" fmla="*/ 31750 w 150813"/>
                <a:gd name="connsiteY2" fmla="*/ 31750 h 61912"/>
                <a:gd name="connsiteX3" fmla="*/ 0 w 150813"/>
                <a:gd name="connsiteY3" fmla="*/ 61912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813" h="61912">
                  <a:moveTo>
                    <a:pt x="150813" y="0"/>
                  </a:moveTo>
                  <a:cubicBezTo>
                    <a:pt x="129778" y="2910"/>
                    <a:pt x="108744" y="5820"/>
                    <a:pt x="88900" y="11112"/>
                  </a:cubicBezTo>
                  <a:cubicBezTo>
                    <a:pt x="69056" y="16404"/>
                    <a:pt x="46567" y="23283"/>
                    <a:pt x="31750" y="31750"/>
                  </a:cubicBezTo>
                  <a:cubicBezTo>
                    <a:pt x="16933" y="40217"/>
                    <a:pt x="8466" y="51064"/>
                    <a:pt x="0" y="619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1F417710-A4F9-40E5-8684-EA7CF9E43EA6}"/>
                </a:ext>
              </a:extLst>
            </p:cNvPr>
            <p:cNvSpPr/>
            <p:nvPr/>
          </p:nvSpPr>
          <p:spPr>
            <a:xfrm>
              <a:off x="7502525" y="3333750"/>
              <a:ext cx="69850" cy="333375"/>
            </a:xfrm>
            <a:custGeom>
              <a:avLst/>
              <a:gdLst>
                <a:gd name="connsiteX0" fmla="*/ 0 w 69850"/>
                <a:gd name="connsiteY0" fmla="*/ 0 h 333375"/>
                <a:gd name="connsiteX1" fmla="*/ 28575 w 69850"/>
                <a:gd name="connsiteY1" fmla="*/ 80963 h 333375"/>
                <a:gd name="connsiteX2" fmla="*/ 52388 w 69850"/>
                <a:gd name="connsiteY2" fmla="*/ 198438 h 333375"/>
                <a:gd name="connsiteX3" fmla="*/ 69850 w 69850"/>
                <a:gd name="connsiteY3" fmla="*/ 333375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850" h="333375">
                  <a:moveTo>
                    <a:pt x="0" y="0"/>
                  </a:moveTo>
                  <a:cubicBezTo>
                    <a:pt x="9922" y="23945"/>
                    <a:pt x="19844" y="47890"/>
                    <a:pt x="28575" y="80963"/>
                  </a:cubicBezTo>
                  <a:cubicBezTo>
                    <a:pt x="37306" y="114036"/>
                    <a:pt x="45509" y="156369"/>
                    <a:pt x="52388" y="198438"/>
                  </a:cubicBezTo>
                  <a:cubicBezTo>
                    <a:pt x="59267" y="240507"/>
                    <a:pt x="64558" y="286941"/>
                    <a:pt x="69850" y="3333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A001BF11-CC9F-406A-964A-B76CE5CFF87B}"/>
                </a:ext>
              </a:extLst>
            </p:cNvPr>
            <p:cNvSpPr/>
            <p:nvPr/>
          </p:nvSpPr>
          <p:spPr>
            <a:xfrm>
              <a:off x="7532688" y="3314700"/>
              <a:ext cx="43214" cy="357188"/>
            </a:xfrm>
            <a:custGeom>
              <a:avLst/>
              <a:gdLst>
                <a:gd name="connsiteX0" fmla="*/ 0 w 43214"/>
                <a:gd name="connsiteY0" fmla="*/ 0 h 357188"/>
                <a:gd name="connsiteX1" fmla="*/ 17462 w 43214"/>
                <a:gd name="connsiteY1" fmla="*/ 52388 h 357188"/>
                <a:gd name="connsiteX2" fmla="*/ 39687 w 43214"/>
                <a:gd name="connsiteY2" fmla="*/ 134938 h 357188"/>
                <a:gd name="connsiteX3" fmla="*/ 42862 w 43214"/>
                <a:gd name="connsiteY3" fmla="*/ 357188 h 35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214" h="357188">
                  <a:moveTo>
                    <a:pt x="0" y="0"/>
                  </a:moveTo>
                  <a:cubicBezTo>
                    <a:pt x="5424" y="14949"/>
                    <a:pt x="10848" y="29898"/>
                    <a:pt x="17462" y="52388"/>
                  </a:cubicBezTo>
                  <a:cubicBezTo>
                    <a:pt x="24077" y="74878"/>
                    <a:pt x="35454" y="84138"/>
                    <a:pt x="39687" y="134938"/>
                  </a:cubicBezTo>
                  <a:cubicBezTo>
                    <a:pt x="43920" y="185738"/>
                    <a:pt x="43391" y="271463"/>
                    <a:pt x="42862" y="3571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フリーフォーム: 図形 255">
              <a:extLst>
                <a:ext uri="{FF2B5EF4-FFF2-40B4-BE49-F238E27FC236}">
                  <a16:creationId xmlns:a16="http://schemas.microsoft.com/office/drawing/2014/main" id="{B08F52AF-4F40-4F8A-B3D2-1BF60846887E}"/>
                </a:ext>
              </a:extLst>
            </p:cNvPr>
            <p:cNvSpPr/>
            <p:nvPr/>
          </p:nvSpPr>
          <p:spPr>
            <a:xfrm>
              <a:off x="7680325" y="3549650"/>
              <a:ext cx="58738" cy="214313"/>
            </a:xfrm>
            <a:custGeom>
              <a:avLst/>
              <a:gdLst>
                <a:gd name="connsiteX0" fmla="*/ 0 w 58738"/>
                <a:gd name="connsiteY0" fmla="*/ 0 h 214313"/>
                <a:gd name="connsiteX1" fmla="*/ 30163 w 58738"/>
                <a:gd name="connsiteY1" fmla="*/ 74613 h 214313"/>
                <a:gd name="connsiteX2" fmla="*/ 58738 w 58738"/>
                <a:gd name="connsiteY2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38" h="214313">
                  <a:moveTo>
                    <a:pt x="0" y="0"/>
                  </a:moveTo>
                  <a:cubicBezTo>
                    <a:pt x="10186" y="19447"/>
                    <a:pt x="20373" y="38894"/>
                    <a:pt x="30163" y="74613"/>
                  </a:cubicBezTo>
                  <a:cubicBezTo>
                    <a:pt x="39953" y="110332"/>
                    <a:pt x="49345" y="162322"/>
                    <a:pt x="58738" y="2143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フリーフォーム: 図形 256">
              <a:extLst>
                <a:ext uri="{FF2B5EF4-FFF2-40B4-BE49-F238E27FC236}">
                  <a16:creationId xmlns:a16="http://schemas.microsoft.com/office/drawing/2014/main" id="{51188214-8762-4813-855B-F51338ACB887}"/>
                </a:ext>
              </a:extLst>
            </p:cNvPr>
            <p:cNvSpPr/>
            <p:nvPr/>
          </p:nvSpPr>
          <p:spPr>
            <a:xfrm>
              <a:off x="7681913" y="3549650"/>
              <a:ext cx="69850" cy="209550"/>
            </a:xfrm>
            <a:custGeom>
              <a:avLst/>
              <a:gdLst>
                <a:gd name="connsiteX0" fmla="*/ 0 w 69850"/>
                <a:gd name="connsiteY0" fmla="*/ 0 h 209550"/>
                <a:gd name="connsiteX1" fmla="*/ 44450 w 69850"/>
                <a:gd name="connsiteY1" fmla="*/ 34925 h 209550"/>
                <a:gd name="connsiteX2" fmla="*/ 69850 w 69850"/>
                <a:gd name="connsiteY2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" h="209550">
                  <a:moveTo>
                    <a:pt x="0" y="0"/>
                  </a:moveTo>
                  <a:cubicBezTo>
                    <a:pt x="16404" y="0"/>
                    <a:pt x="32808" y="0"/>
                    <a:pt x="44450" y="34925"/>
                  </a:cubicBezTo>
                  <a:cubicBezTo>
                    <a:pt x="56092" y="69850"/>
                    <a:pt x="62971" y="139700"/>
                    <a:pt x="69850" y="2095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フリーフォーム: 図形 257">
              <a:extLst>
                <a:ext uri="{FF2B5EF4-FFF2-40B4-BE49-F238E27FC236}">
                  <a16:creationId xmlns:a16="http://schemas.microsoft.com/office/drawing/2014/main" id="{05806867-BC81-4970-835B-0268CDF338F7}"/>
                </a:ext>
              </a:extLst>
            </p:cNvPr>
            <p:cNvSpPr/>
            <p:nvPr/>
          </p:nvSpPr>
          <p:spPr>
            <a:xfrm>
              <a:off x="7600950" y="3517900"/>
              <a:ext cx="95644" cy="269875"/>
            </a:xfrm>
            <a:custGeom>
              <a:avLst/>
              <a:gdLst>
                <a:gd name="connsiteX0" fmla="*/ 0 w 95644"/>
                <a:gd name="connsiteY0" fmla="*/ 0 h 269875"/>
                <a:gd name="connsiteX1" fmla="*/ 39688 w 95644"/>
                <a:gd name="connsiteY1" fmla="*/ 74613 h 269875"/>
                <a:gd name="connsiteX2" fmla="*/ 84138 w 95644"/>
                <a:gd name="connsiteY2" fmla="*/ 182563 h 269875"/>
                <a:gd name="connsiteX3" fmla="*/ 95250 w 95644"/>
                <a:gd name="connsiteY3" fmla="*/ 215900 h 269875"/>
                <a:gd name="connsiteX4" fmla="*/ 92075 w 95644"/>
                <a:gd name="connsiteY4" fmla="*/ 269875 h 26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44" h="269875">
                  <a:moveTo>
                    <a:pt x="0" y="0"/>
                  </a:moveTo>
                  <a:cubicBezTo>
                    <a:pt x="12832" y="22093"/>
                    <a:pt x="25665" y="44186"/>
                    <a:pt x="39688" y="74613"/>
                  </a:cubicBezTo>
                  <a:cubicBezTo>
                    <a:pt x="53711" y="105040"/>
                    <a:pt x="74878" y="159015"/>
                    <a:pt x="84138" y="182563"/>
                  </a:cubicBezTo>
                  <a:cubicBezTo>
                    <a:pt x="93398" y="206111"/>
                    <a:pt x="93927" y="201348"/>
                    <a:pt x="95250" y="215900"/>
                  </a:cubicBezTo>
                  <a:cubicBezTo>
                    <a:pt x="96573" y="230452"/>
                    <a:pt x="94324" y="250163"/>
                    <a:pt x="92075" y="2698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フリーフォーム: 図形 258">
              <a:extLst>
                <a:ext uri="{FF2B5EF4-FFF2-40B4-BE49-F238E27FC236}">
                  <a16:creationId xmlns:a16="http://schemas.microsoft.com/office/drawing/2014/main" id="{53116761-0DCF-46E3-88E5-A785A11A2A1C}"/>
                </a:ext>
              </a:extLst>
            </p:cNvPr>
            <p:cNvSpPr/>
            <p:nvPr/>
          </p:nvSpPr>
          <p:spPr>
            <a:xfrm>
              <a:off x="5646738" y="3571875"/>
              <a:ext cx="190500" cy="96838"/>
            </a:xfrm>
            <a:custGeom>
              <a:avLst/>
              <a:gdLst>
                <a:gd name="connsiteX0" fmla="*/ 190500 w 190500"/>
                <a:gd name="connsiteY0" fmla="*/ 0 h 96838"/>
                <a:gd name="connsiteX1" fmla="*/ 136525 w 190500"/>
                <a:gd name="connsiteY1" fmla="*/ 49213 h 96838"/>
                <a:gd name="connsiteX2" fmla="*/ 0 w 190500"/>
                <a:gd name="connsiteY2" fmla="*/ 96838 h 9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500" h="96838">
                  <a:moveTo>
                    <a:pt x="190500" y="0"/>
                  </a:moveTo>
                  <a:cubicBezTo>
                    <a:pt x="179387" y="16536"/>
                    <a:pt x="168275" y="33073"/>
                    <a:pt x="136525" y="49213"/>
                  </a:cubicBezTo>
                  <a:cubicBezTo>
                    <a:pt x="104775" y="65353"/>
                    <a:pt x="0" y="96838"/>
                    <a:pt x="0" y="968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フリーフォーム: 図形 259">
              <a:extLst>
                <a:ext uri="{FF2B5EF4-FFF2-40B4-BE49-F238E27FC236}">
                  <a16:creationId xmlns:a16="http://schemas.microsoft.com/office/drawing/2014/main" id="{40BD3880-8642-4AE3-9BF5-CDE0494C0083}"/>
                </a:ext>
              </a:extLst>
            </p:cNvPr>
            <p:cNvSpPr/>
            <p:nvPr/>
          </p:nvSpPr>
          <p:spPr>
            <a:xfrm>
              <a:off x="5732463" y="2828925"/>
              <a:ext cx="146050" cy="344488"/>
            </a:xfrm>
            <a:custGeom>
              <a:avLst/>
              <a:gdLst>
                <a:gd name="connsiteX0" fmla="*/ 0 w 146050"/>
                <a:gd name="connsiteY0" fmla="*/ 0 h 344488"/>
                <a:gd name="connsiteX1" fmla="*/ 101600 w 146050"/>
                <a:gd name="connsiteY1" fmla="*/ 153988 h 344488"/>
                <a:gd name="connsiteX2" fmla="*/ 146050 w 146050"/>
                <a:gd name="connsiteY2" fmla="*/ 344488 h 34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050" h="344488">
                  <a:moveTo>
                    <a:pt x="0" y="0"/>
                  </a:moveTo>
                  <a:cubicBezTo>
                    <a:pt x="38629" y="48286"/>
                    <a:pt x="77258" y="96573"/>
                    <a:pt x="101600" y="153988"/>
                  </a:cubicBezTo>
                  <a:cubicBezTo>
                    <a:pt x="125942" y="211403"/>
                    <a:pt x="135996" y="277945"/>
                    <a:pt x="146050" y="3444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フリーフォーム: 図形 260">
              <a:extLst>
                <a:ext uri="{FF2B5EF4-FFF2-40B4-BE49-F238E27FC236}">
                  <a16:creationId xmlns:a16="http://schemas.microsoft.com/office/drawing/2014/main" id="{B6036678-8997-448F-AD2C-4EE651D73116}"/>
                </a:ext>
              </a:extLst>
            </p:cNvPr>
            <p:cNvSpPr/>
            <p:nvPr/>
          </p:nvSpPr>
          <p:spPr>
            <a:xfrm>
              <a:off x="5487988" y="3533775"/>
              <a:ext cx="206375" cy="85725"/>
            </a:xfrm>
            <a:custGeom>
              <a:avLst/>
              <a:gdLst>
                <a:gd name="connsiteX0" fmla="*/ 206375 w 206375"/>
                <a:gd name="connsiteY0" fmla="*/ 0 h 85725"/>
                <a:gd name="connsiteX1" fmla="*/ 136525 w 206375"/>
                <a:gd name="connsiteY1" fmla="*/ 50800 h 85725"/>
                <a:gd name="connsiteX2" fmla="*/ 0 w 206375"/>
                <a:gd name="connsiteY2" fmla="*/ 8572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375" h="85725">
                  <a:moveTo>
                    <a:pt x="206375" y="0"/>
                  </a:moveTo>
                  <a:cubicBezTo>
                    <a:pt x="188648" y="18256"/>
                    <a:pt x="170921" y="36513"/>
                    <a:pt x="136525" y="50800"/>
                  </a:cubicBezTo>
                  <a:cubicBezTo>
                    <a:pt x="102129" y="65088"/>
                    <a:pt x="51064" y="75406"/>
                    <a:pt x="0" y="857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フリーフォーム: 図形 261">
              <a:extLst>
                <a:ext uri="{FF2B5EF4-FFF2-40B4-BE49-F238E27FC236}">
                  <a16:creationId xmlns:a16="http://schemas.microsoft.com/office/drawing/2014/main" id="{209DCF43-3BCD-49D2-B86F-A92348F6735F}"/>
                </a:ext>
              </a:extLst>
            </p:cNvPr>
            <p:cNvSpPr/>
            <p:nvPr/>
          </p:nvSpPr>
          <p:spPr>
            <a:xfrm>
              <a:off x="5740400" y="2997200"/>
              <a:ext cx="49802" cy="131763"/>
            </a:xfrm>
            <a:custGeom>
              <a:avLst/>
              <a:gdLst>
                <a:gd name="connsiteX0" fmla="*/ 49213 w 49802"/>
                <a:gd name="connsiteY0" fmla="*/ 0 h 131763"/>
                <a:gd name="connsiteX1" fmla="*/ 42863 w 49802"/>
                <a:gd name="connsiteY1" fmla="*/ 68263 h 131763"/>
                <a:gd name="connsiteX2" fmla="*/ 0 w 49802"/>
                <a:gd name="connsiteY2" fmla="*/ 131763 h 13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802" h="131763">
                  <a:moveTo>
                    <a:pt x="49213" y="0"/>
                  </a:moveTo>
                  <a:cubicBezTo>
                    <a:pt x="50139" y="23151"/>
                    <a:pt x="51065" y="46303"/>
                    <a:pt x="42863" y="68263"/>
                  </a:cubicBezTo>
                  <a:cubicBezTo>
                    <a:pt x="34661" y="90224"/>
                    <a:pt x="17330" y="110993"/>
                    <a:pt x="0" y="1317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フリーフォーム: 図形 262">
              <a:extLst>
                <a:ext uri="{FF2B5EF4-FFF2-40B4-BE49-F238E27FC236}">
                  <a16:creationId xmlns:a16="http://schemas.microsoft.com/office/drawing/2014/main" id="{A9CC29A1-4DE4-41F2-BAF6-E6E0095855AA}"/>
                </a:ext>
              </a:extLst>
            </p:cNvPr>
            <p:cNvSpPr/>
            <p:nvPr/>
          </p:nvSpPr>
          <p:spPr>
            <a:xfrm>
              <a:off x="5440363" y="3490913"/>
              <a:ext cx="112712" cy="47423"/>
            </a:xfrm>
            <a:custGeom>
              <a:avLst/>
              <a:gdLst>
                <a:gd name="connsiteX0" fmla="*/ 112712 w 112712"/>
                <a:gd name="connsiteY0" fmla="*/ 0 h 47423"/>
                <a:gd name="connsiteX1" fmla="*/ 44450 w 112712"/>
                <a:gd name="connsiteY1" fmla="*/ 44450 h 47423"/>
                <a:gd name="connsiteX2" fmla="*/ 0 w 112712"/>
                <a:gd name="connsiteY2" fmla="*/ 39687 h 47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712" h="47423">
                  <a:moveTo>
                    <a:pt x="112712" y="0"/>
                  </a:moveTo>
                  <a:cubicBezTo>
                    <a:pt x="87973" y="18918"/>
                    <a:pt x="63235" y="37836"/>
                    <a:pt x="44450" y="44450"/>
                  </a:cubicBezTo>
                  <a:cubicBezTo>
                    <a:pt x="25665" y="51064"/>
                    <a:pt x="12832" y="45375"/>
                    <a:pt x="0" y="396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フリーフォーム: 図形 263">
              <a:extLst>
                <a:ext uri="{FF2B5EF4-FFF2-40B4-BE49-F238E27FC236}">
                  <a16:creationId xmlns:a16="http://schemas.microsoft.com/office/drawing/2014/main" id="{A7BDB49E-5BED-48B2-BEDC-554C9C8B92DF}"/>
                </a:ext>
              </a:extLst>
            </p:cNvPr>
            <p:cNvSpPr/>
            <p:nvPr/>
          </p:nvSpPr>
          <p:spPr>
            <a:xfrm>
              <a:off x="5961063" y="3668713"/>
              <a:ext cx="144462" cy="88900"/>
            </a:xfrm>
            <a:custGeom>
              <a:avLst/>
              <a:gdLst>
                <a:gd name="connsiteX0" fmla="*/ 144462 w 144462"/>
                <a:gd name="connsiteY0" fmla="*/ 0 h 88900"/>
                <a:gd name="connsiteX1" fmla="*/ 88900 w 144462"/>
                <a:gd name="connsiteY1" fmla="*/ 42862 h 88900"/>
                <a:gd name="connsiteX2" fmla="*/ 0 w 144462"/>
                <a:gd name="connsiteY2" fmla="*/ 88900 h 8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462" h="88900">
                  <a:moveTo>
                    <a:pt x="144462" y="0"/>
                  </a:moveTo>
                  <a:cubicBezTo>
                    <a:pt x="128719" y="14022"/>
                    <a:pt x="112977" y="28045"/>
                    <a:pt x="88900" y="42862"/>
                  </a:cubicBezTo>
                  <a:cubicBezTo>
                    <a:pt x="64823" y="57679"/>
                    <a:pt x="32411" y="73289"/>
                    <a:pt x="0" y="889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フリーフォーム: 図形 264">
              <a:extLst>
                <a:ext uri="{FF2B5EF4-FFF2-40B4-BE49-F238E27FC236}">
                  <a16:creationId xmlns:a16="http://schemas.microsoft.com/office/drawing/2014/main" id="{A86692A5-4856-4AAD-AA96-30500656E7BA}"/>
                </a:ext>
              </a:extLst>
            </p:cNvPr>
            <p:cNvSpPr/>
            <p:nvPr/>
          </p:nvSpPr>
          <p:spPr>
            <a:xfrm>
              <a:off x="6213475" y="3713163"/>
              <a:ext cx="138113" cy="92652"/>
            </a:xfrm>
            <a:custGeom>
              <a:avLst/>
              <a:gdLst>
                <a:gd name="connsiteX0" fmla="*/ 138113 w 138113"/>
                <a:gd name="connsiteY0" fmla="*/ 0 h 92652"/>
                <a:gd name="connsiteX1" fmla="*/ 42863 w 138113"/>
                <a:gd name="connsiteY1" fmla="*/ 90487 h 92652"/>
                <a:gd name="connsiteX2" fmla="*/ 0 w 138113"/>
                <a:gd name="connsiteY2" fmla="*/ 55562 h 92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113" h="92652">
                  <a:moveTo>
                    <a:pt x="138113" y="0"/>
                  </a:moveTo>
                  <a:cubicBezTo>
                    <a:pt x="101997" y="40613"/>
                    <a:pt x="65882" y="81227"/>
                    <a:pt x="42863" y="90487"/>
                  </a:cubicBezTo>
                  <a:cubicBezTo>
                    <a:pt x="19844" y="99747"/>
                    <a:pt x="9922" y="77654"/>
                    <a:pt x="0" y="555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フリーフォーム: 図形 265">
              <a:extLst>
                <a:ext uri="{FF2B5EF4-FFF2-40B4-BE49-F238E27FC236}">
                  <a16:creationId xmlns:a16="http://schemas.microsoft.com/office/drawing/2014/main" id="{E5222E74-DF12-4D17-847B-FC5B4093CF75}"/>
                </a:ext>
              </a:extLst>
            </p:cNvPr>
            <p:cNvSpPr/>
            <p:nvPr/>
          </p:nvSpPr>
          <p:spPr>
            <a:xfrm>
              <a:off x="6102350" y="3727450"/>
              <a:ext cx="177800" cy="42863"/>
            </a:xfrm>
            <a:custGeom>
              <a:avLst/>
              <a:gdLst>
                <a:gd name="connsiteX0" fmla="*/ 0 w 177800"/>
                <a:gd name="connsiteY0" fmla="*/ 42863 h 42863"/>
                <a:gd name="connsiteX1" fmla="*/ 111125 w 177800"/>
                <a:gd name="connsiteY1" fmla="*/ 23813 h 42863"/>
                <a:gd name="connsiteX2" fmla="*/ 177800 w 177800"/>
                <a:gd name="connsiteY2" fmla="*/ 0 h 42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7800" h="42863">
                  <a:moveTo>
                    <a:pt x="0" y="42863"/>
                  </a:moveTo>
                  <a:cubicBezTo>
                    <a:pt x="40746" y="36910"/>
                    <a:pt x="81492" y="30957"/>
                    <a:pt x="111125" y="23813"/>
                  </a:cubicBezTo>
                  <a:cubicBezTo>
                    <a:pt x="140758" y="16669"/>
                    <a:pt x="159279" y="8334"/>
                    <a:pt x="177800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フリーフォーム: 図形 266">
              <a:extLst>
                <a:ext uri="{FF2B5EF4-FFF2-40B4-BE49-F238E27FC236}">
                  <a16:creationId xmlns:a16="http://schemas.microsoft.com/office/drawing/2014/main" id="{75D5D5CC-56E3-44FF-9123-15A9A18746EC}"/>
                </a:ext>
              </a:extLst>
            </p:cNvPr>
            <p:cNvSpPr/>
            <p:nvPr/>
          </p:nvSpPr>
          <p:spPr>
            <a:xfrm>
              <a:off x="6122988" y="3721100"/>
              <a:ext cx="212725" cy="116139"/>
            </a:xfrm>
            <a:custGeom>
              <a:avLst/>
              <a:gdLst>
                <a:gd name="connsiteX0" fmla="*/ 0 w 212725"/>
                <a:gd name="connsiteY0" fmla="*/ 53975 h 116139"/>
                <a:gd name="connsiteX1" fmla="*/ 79375 w 212725"/>
                <a:gd name="connsiteY1" fmla="*/ 104775 h 116139"/>
                <a:gd name="connsiteX2" fmla="*/ 125412 w 212725"/>
                <a:gd name="connsiteY2" fmla="*/ 114300 h 116139"/>
                <a:gd name="connsiteX3" fmla="*/ 180975 w 212725"/>
                <a:gd name="connsiteY3" fmla="*/ 77788 h 116139"/>
                <a:gd name="connsiteX4" fmla="*/ 212725 w 212725"/>
                <a:gd name="connsiteY4" fmla="*/ 0 h 11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725" h="116139">
                  <a:moveTo>
                    <a:pt x="0" y="53975"/>
                  </a:moveTo>
                  <a:cubicBezTo>
                    <a:pt x="29236" y="74348"/>
                    <a:pt x="58473" y="94721"/>
                    <a:pt x="79375" y="104775"/>
                  </a:cubicBezTo>
                  <a:cubicBezTo>
                    <a:pt x="100277" y="114829"/>
                    <a:pt x="108479" y="118798"/>
                    <a:pt x="125412" y="114300"/>
                  </a:cubicBezTo>
                  <a:cubicBezTo>
                    <a:pt x="142345" y="109802"/>
                    <a:pt x="166423" y="96838"/>
                    <a:pt x="180975" y="77788"/>
                  </a:cubicBezTo>
                  <a:cubicBezTo>
                    <a:pt x="195527" y="58738"/>
                    <a:pt x="202406" y="13229"/>
                    <a:pt x="212725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フリーフォーム: 図形 267">
              <a:extLst>
                <a:ext uri="{FF2B5EF4-FFF2-40B4-BE49-F238E27FC236}">
                  <a16:creationId xmlns:a16="http://schemas.microsoft.com/office/drawing/2014/main" id="{45DB2C60-7043-4666-B58E-E72FC3B7839C}"/>
                </a:ext>
              </a:extLst>
            </p:cNvPr>
            <p:cNvSpPr/>
            <p:nvPr/>
          </p:nvSpPr>
          <p:spPr>
            <a:xfrm>
              <a:off x="6426200" y="3751263"/>
              <a:ext cx="100013" cy="141287"/>
            </a:xfrm>
            <a:custGeom>
              <a:avLst/>
              <a:gdLst>
                <a:gd name="connsiteX0" fmla="*/ 100013 w 100013"/>
                <a:gd name="connsiteY0" fmla="*/ 0 h 141287"/>
                <a:gd name="connsiteX1" fmla="*/ 50800 w 100013"/>
                <a:gd name="connsiteY1" fmla="*/ 98425 h 141287"/>
                <a:gd name="connsiteX2" fmla="*/ 0 w 100013"/>
                <a:gd name="connsiteY2" fmla="*/ 141287 h 141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13" h="141287">
                  <a:moveTo>
                    <a:pt x="100013" y="0"/>
                  </a:moveTo>
                  <a:cubicBezTo>
                    <a:pt x="83741" y="37438"/>
                    <a:pt x="67469" y="74877"/>
                    <a:pt x="50800" y="98425"/>
                  </a:cubicBezTo>
                  <a:cubicBezTo>
                    <a:pt x="34131" y="121973"/>
                    <a:pt x="17065" y="131630"/>
                    <a:pt x="0" y="1412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9" name="フリーフォーム: 図形 268">
              <a:extLst>
                <a:ext uri="{FF2B5EF4-FFF2-40B4-BE49-F238E27FC236}">
                  <a16:creationId xmlns:a16="http://schemas.microsoft.com/office/drawing/2014/main" id="{60B842DC-21F3-427E-BE23-185CE913C387}"/>
                </a:ext>
              </a:extLst>
            </p:cNvPr>
            <p:cNvSpPr/>
            <p:nvPr/>
          </p:nvSpPr>
          <p:spPr>
            <a:xfrm>
              <a:off x="6137275" y="3814763"/>
              <a:ext cx="201613" cy="166687"/>
            </a:xfrm>
            <a:custGeom>
              <a:avLst/>
              <a:gdLst>
                <a:gd name="connsiteX0" fmla="*/ 0 w 201613"/>
                <a:gd name="connsiteY0" fmla="*/ 0 h 166687"/>
                <a:gd name="connsiteX1" fmla="*/ 88900 w 201613"/>
                <a:gd name="connsiteY1" fmla="*/ 100012 h 166687"/>
                <a:gd name="connsiteX2" fmla="*/ 201613 w 201613"/>
                <a:gd name="connsiteY2" fmla="*/ 166687 h 16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1613" h="166687">
                  <a:moveTo>
                    <a:pt x="0" y="0"/>
                  </a:moveTo>
                  <a:cubicBezTo>
                    <a:pt x="27649" y="36115"/>
                    <a:pt x="55298" y="72231"/>
                    <a:pt x="88900" y="100012"/>
                  </a:cubicBezTo>
                  <a:cubicBezTo>
                    <a:pt x="122502" y="127793"/>
                    <a:pt x="180711" y="154252"/>
                    <a:pt x="201613" y="1666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フリーフォーム: 図形 269">
              <a:extLst>
                <a:ext uri="{FF2B5EF4-FFF2-40B4-BE49-F238E27FC236}">
                  <a16:creationId xmlns:a16="http://schemas.microsoft.com/office/drawing/2014/main" id="{DDC16AB1-039F-48A9-9745-CC22131DD76E}"/>
                </a:ext>
              </a:extLst>
            </p:cNvPr>
            <p:cNvSpPr/>
            <p:nvPr/>
          </p:nvSpPr>
          <p:spPr>
            <a:xfrm>
              <a:off x="6338888" y="3776663"/>
              <a:ext cx="257175" cy="181297"/>
            </a:xfrm>
            <a:custGeom>
              <a:avLst/>
              <a:gdLst>
                <a:gd name="connsiteX0" fmla="*/ 257175 w 257175"/>
                <a:gd name="connsiteY0" fmla="*/ 0 h 181297"/>
                <a:gd name="connsiteX1" fmla="*/ 212725 w 257175"/>
                <a:gd name="connsiteY1" fmla="*/ 76200 h 181297"/>
                <a:gd name="connsiteX2" fmla="*/ 109537 w 257175"/>
                <a:gd name="connsiteY2" fmla="*/ 179387 h 181297"/>
                <a:gd name="connsiteX3" fmla="*/ 0 w 257175"/>
                <a:gd name="connsiteY3" fmla="*/ 133350 h 18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181297">
                  <a:moveTo>
                    <a:pt x="257175" y="0"/>
                  </a:moveTo>
                  <a:cubicBezTo>
                    <a:pt x="247253" y="23151"/>
                    <a:pt x="237331" y="46302"/>
                    <a:pt x="212725" y="76200"/>
                  </a:cubicBezTo>
                  <a:cubicBezTo>
                    <a:pt x="188119" y="106098"/>
                    <a:pt x="144991" y="169862"/>
                    <a:pt x="109537" y="179387"/>
                  </a:cubicBezTo>
                  <a:cubicBezTo>
                    <a:pt x="74083" y="188912"/>
                    <a:pt x="37041" y="161131"/>
                    <a:pt x="0" y="1333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フリーフォーム: 図形 270">
              <a:extLst>
                <a:ext uri="{FF2B5EF4-FFF2-40B4-BE49-F238E27FC236}">
                  <a16:creationId xmlns:a16="http://schemas.microsoft.com/office/drawing/2014/main" id="{FA51ABA6-15FB-49E7-B25D-40C3004F2536}"/>
                </a:ext>
              </a:extLst>
            </p:cNvPr>
            <p:cNvSpPr/>
            <p:nvPr/>
          </p:nvSpPr>
          <p:spPr>
            <a:xfrm>
              <a:off x="6351588" y="3789363"/>
              <a:ext cx="147637" cy="98425"/>
            </a:xfrm>
            <a:custGeom>
              <a:avLst/>
              <a:gdLst>
                <a:gd name="connsiteX0" fmla="*/ 147637 w 147637"/>
                <a:gd name="connsiteY0" fmla="*/ 0 h 98425"/>
                <a:gd name="connsiteX1" fmla="*/ 93662 w 147637"/>
                <a:gd name="connsiteY1" fmla="*/ 53975 h 98425"/>
                <a:gd name="connsiteX2" fmla="*/ 33337 w 147637"/>
                <a:gd name="connsiteY2" fmla="*/ 87312 h 98425"/>
                <a:gd name="connsiteX3" fmla="*/ 0 w 147637"/>
                <a:gd name="connsiteY3" fmla="*/ 98425 h 98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637" h="98425">
                  <a:moveTo>
                    <a:pt x="147637" y="0"/>
                  </a:moveTo>
                  <a:cubicBezTo>
                    <a:pt x="130174" y="19711"/>
                    <a:pt x="112712" y="39423"/>
                    <a:pt x="93662" y="53975"/>
                  </a:cubicBezTo>
                  <a:cubicBezTo>
                    <a:pt x="74612" y="68527"/>
                    <a:pt x="48947" y="79904"/>
                    <a:pt x="33337" y="87312"/>
                  </a:cubicBezTo>
                  <a:cubicBezTo>
                    <a:pt x="17727" y="94720"/>
                    <a:pt x="8863" y="96572"/>
                    <a:pt x="0" y="984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フリーフォーム: 図形 271">
              <a:extLst>
                <a:ext uri="{FF2B5EF4-FFF2-40B4-BE49-F238E27FC236}">
                  <a16:creationId xmlns:a16="http://schemas.microsoft.com/office/drawing/2014/main" id="{B42814A3-43AC-4717-88BB-43D7B4C0390A}"/>
                </a:ext>
              </a:extLst>
            </p:cNvPr>
            <p:cNvSpPr/>
            <p:nvPr/>
          </p:nvSpPr>
          <p:spPr>
            <a:xfrm>
              <a:off x="6392863" y="4103277"/>
              <a:ext cx="130175" cy="189323"/>
            </a:xfrm>
            <a:custGeom>
              <a:avLst/>
              <a:gdLst>
                <a:gd name="connsiteX0" fmla="*/ 0 w 130175"/>
                <a:gd name="connsiteY0" fmla="*/ 48036 h 189323"/>
                <a:gd name="connsiteX1" fmla="*/ 46037 w 130175"/>
                <a:gd name="connsiteY1" fmla="*/ 13111 h 189323"/>
                <a:gd name="connsiteX2" fmla="*/ 92075 w 130175"/>
                <a:gd name="connsiteY2" fmla="*/ 3586 h 189323"/>
                <a:gd name="connsiteX3" fmla="*/ 87312 w 130175"/>
                <a:gd name="connsiteY3" fmla="*/ 70261 h 189323"/>
                <a:gd name="connsiteX4" fmla="*/ 130175 w 130175"/>
                <a:gd name="connsiteY4" fmla="*/ 189323 h 18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75" h="189323">
                  <a:moveTo>
                    <a:pt x="0" y="48036"/>
                  </a:moveTo>
                  <a:cubicBezTo>
                    <a:pt x="15345" y="34277"/>
                    <a:pt x="30691" y="20519"/>
                    <a:pt x="46037" y="13111"/>
                  </a:cubicBezTo>
                  <a:cubicBezTo>
                    <a:pt x="61383" y="5703"/>
                    <a:pt x="85196" y="-5939"/>
                    <a:pt x="92075" y="3586"/>
                  </a:cubicBezTo>
                  <a:cubicBezTo>
                    <a:pt x="98954" y="13111"/>
                    <a:pt x="80962" y="39305"/>
                    <a:pt x="87312" y="70261"/>
                  </a:cubicBezTo>
                  <a:cubicBezTo>
                    <a:pt x="93662" y="101217"/>
                    <a:pt x="120121" y="169479"/>
                    <a:pt x="130175" y="18932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フリーフォーム: 図形 272">
              <a:extLst>
                <a:ext uri="{FF2B5EF4-FFF2-40B4-BE49-F238E27FC236}">
                  <a16:creationId xmlns:a16="http://schemas.microsoft.com/office/drawing/2014/main" id="{11EE40FB-40DA-4937-9C10-714116CD1C7F}"/>
                </a:ext>
              </a:extLst>
            </p:cNvPr>
            <p:cNvSpPr/>
            <p:nvPr/>
          </p:nvSpPr>
          <p:spPr>
            <a:xfrm>
              <a:off x="6392863" y="4154488"/>
              <a:ext cx="125412" cy="139700"/>
            </a:xfrm>
            <a:custGeom>
              <a:avLst/>
              <a:gdLst>
                <a:gd name="connsiteX0" fmla="*/ 0 w 125412"/>
                <a:gd name="connsiteY0" fmla="*/ 0 h 139700"/>
                <a:gd name="connsiteX1" fmla="*/ 125412 w 125412"/>
                <a:gd name="connsiteY1" fmla="*/ 139700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5412" h="139700">
                  <a:moveTo>
                    <a:pt x="0" y="0"/>
                  </a:moveTo>
                  <a:lnTo>
                    <a:pt x="125412" y="13970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フリーフォーム: 図形 273">
              <a:extLst>
                <a:ext uri="{FF2B5EF4-FFF2-40B4-BE49-F238E27FC236}">
                  <a16:creationId xmlns:a16="http://schemas.microsoft.com/office/drawing/2014/main" id="{72A3D77E-B687-49F5-825F-922A58F75965}"/>
                </a:ext>
              </a:extLst>
            </p:cNvPr>
            <p:cNvSpPr/>
            <p:nvPr/>
          </p:nvSpPr>
          <p:spPr>
            <a:xfrm>
              <a:off x="6259513" y="4146550"/>
              <a:ext cx="176212" cy="173038"/>
            </a:xfrm>
            <a:custGeom>
              <a:avLst/>
              <a:gdLst>
                <a:gd name="connsiteX0" fmla="*/ 0 w 176212"/>
                <a:gd name="connsiteY0" fmla="*/ 0 h 173038"/>
                <a:gd name="connsiteX1" fmla="*/ 41275 w 176212"/>
                <a:gd name="connsiteY1" fmla="*/ 60325 h 173038"/>
                <a:gd name="connsiteX2" fmla="*/ 176212 w 176212"/>
                <a:gd name="connsiteY2" fmla="*/ 173038 h 17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6212" h="173038">
                  <a:moveTo>
                    <a:pt x="0" y="0"/>
                  </a:moveTo>
                  <a:cubicBezTo>
                    <a:pt x="5953" y="15742"/>
                    <a:pt x="11906" y="31485"/>
                    <a:pt x="41275" y="60325"/>
                  </a:cubicBezTo>
                  <a:cubicBezTo>
                    <a:pt x="70644" y="89165"/>
                    <a:pt x="176212" y="173038"/>
                    <a:pt x="176212" y="1730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フリーフォーム: 図形 274">
              <a:extLst>
                <a:ext uri="{FF2B5EF4-FFF2-40B4-BE49-F238E27FC236}">
                  <a16:creationId xmlns:a16="http://schemas.microsoft.com/office/drawing/2014/main" id="{9C548AE4-CFD6-4302-976A-3575314AF921}"/>
                </a:ext>
              </a:extLst>
            </p:cNvPr>
            <p:cNvSpPr/>
            <p:nvPr/>
          </p:nvSpPr>
          <p:spPr>
            <a:xfrm>
              <a:off x="6259513" y="4113213"/>
              <a:ext cx="171450" cy="204787"/>
            </a:xfrm>
            <a:custGeom>
              <a:avLst/>
              <a:gdLst>
                <a:gd name="connsiteX0" fmla="*/ 0 w 171450"/>
                <a:gd name="connsiteY0" fmla="*/ 0 h 204787"/>
                <a:gd name="connsiteX1" fmla="*/ 68262 w 171450"/>
                <a:gd name="connsiteY1" fmla="*/ 87312 h 204787"/>
                <a:gd name="connsiteX2" fmla="*/ 171450 w 171450"/>
                <a:gd name="connsiteY2" fmla="*/ 204787 h 20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450" h="204787">
                  <a:moveTo>
                    <a:pt x="0" y="0"/>
                  </a:moveTo>
                  <a:cubicBezTo>
                    <a:pt x="19843" y="26590"/>
                    <a:pt x="39687" y="53181"/>
                    <a:pt x="68262" y="87312"/>
                  </a:cubicBezTo>
                  <a:cubicBezTo>
                    <a:pt x="96837" y="121443"/>
                    <a:pt x="150812" y="184943"/>
                    <a:pt x="171450" y="2047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フリーフォーム: 図形 275">
              <a:extLst>
                <a:ext uri="{FF2B5EF4-FFF2-40B4-BE49-F238E27FC236}">
                  <a16:creationId xmlns:a16="http://schemas.microsoft.com/office/drawing/2014/main" id="{7B991382-F8C7-4DDE-A9A8-E9C36A257E5B}"/>
                </a:ext>
              </a:extLst>
            </p:cNvPr>
            <p:cNvSpPr/>
            <p:nvPr/>
          </p:nvSpPr>
          <p:spPr>
            <a:xfrm>
              <a:off x="6562725" y="4213225"/>
              <a:ext cx="309563" cy="309563"/>
            </a:xfrm>
            <a:custGeom>
              <a:avLst/>
              <a:gdLst>
                <a:gd name="connsiteX0" fmla="*/ 0 w 309563"/>
                <a:gd name="connsiteY0" fmla="*/ 0 h 309563"/>
                <a:gd name="connsiteX1" fmla="*/ 122238 w 309563"/>
                <a:gd name="connsiteY1" fmla="*/ 66675 h 309563"/>
                <a:gd name="connsiteX2" fmla="*/ 212725 w 309563"/>
                <a:gd name="connsiteY2" fmla="*/ 179388 h 309563"/>
                <a:gd name="connsiteX3" fmla="*/ 309563 w 309563"/>
                <a:gd name="connsiteY3" fmla="*/ 309563 h 309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563" h="309563">
                  <a:moveTo>
                    <a:pt x="0" y="0"/>
                  </a:moveTo>
                  <a:cubicBezTo>
                    <a:pt x="43392" y="18388"/>
                    <a:pt x="86784" y="36777"/>
                    <a:pt x="122238" y="66675"/>
                  </a:cubicBezTo>
                  <a:cubicBezTo>
                    <a:pt x="157692" y="96573"/>
                    <a:pt x="181504" y="138907"/>
                    <a:pt x="212725" y="179388"/>
                  </a:cubicBezTo>
                  <a:cubicBezTo>
                    <a:pt x="243946" y="219869"/>
                    <a:pt x="287338" y="284692"/>
                    <a:pt x="309563" y="3095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フリーフォーム: 図形 276">
              <a:extLst>
                <a:ext uri="{FF2B5EF4-FFF2-40B4-BE49-F238E27FC236}">
                  <a16:creationId xmlns:a16="http://schemas.microsoft.com/office/drawing/2014/main" id="{3BC7E154-8820-4B30-9DA6-829284630F30}"/>
                </a:ext>
              </a:extLst>
            </p:cNvPr>
            <p:cNvSpPr/>
            <p:nvPr/>
          </p:nvSpPr>
          <p:spPr>
            <a:xfrm>
              <a:off x="6540736" y="4174246"/>
              <a:ext cx="379177" cy="350129"/>
            </a:xfrm>
            <a:custGeom>
              <a:avLst/>
              <a:gdLst>
                <a:gd name="connsiteX0" fmla="*/ 68027 w 379177"/>
                <a:gd name="connsiteY0" fmla="*/ 145342 h 350129"/>
                <a:gd name="connsiteX1" fmla="*/ 21989 w 379177"/>
                <a:gd name="connsiteY1" fmla="*/ 104067 h 350129"/>
                <a:gd name="connsiteX2" fmla="*/ 1352 w 379177"/>
                <a:gd name="connsiteY2" fmla="*/ 59617 h 350129"/>
                <a:gd name="connsiteX3" fmla="*/ 6114 w 379177"/>
                <a:gd name="connsiteY3" fmla="*/ 18342 h 350129"/>
                <a:gd name="connsiteX4" fmla="*/ 39452 w 379177"/>
                <a:gd name="connsiteY4" fmla="*/ 879 h 350129"/>
                <a:gd name="connsiteX5" fmla="*/ 131527 w 379177"/>
                <a:gd name="connsiteY5" fmla="*/ 43742 h 350129"/>
                <a:gd name="connsiteX6" fmla="*/ 239477 w 379177"/>
                <a:gd name="connsiteY6" fmla="*/ 169154 h 350129"/>
                <a:gd name="connsiteX7" fmla="*/ 302977 w 379177"/>
                <a:gd name="connsiteY7" fmla="*/ 256467 h 350129"/>
                <a:gd name="connsiteX8" fmla="*/ 379177 w 379177"/>
                <a:gd name="connsiteY8" fmla="*/ 350129 h 350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9177" h="350129">
                  <a:moveTo>
                    <a:pt x="68027" y="145342"/>
                  </a:moveTo>
                  <a:cubicBezTo>
                    <a:pt x="50564" y="131848"/>
                    <a:pt x="33101" y="118354"/>
                    <a:pt x="21989" y="104067"/>
                  </a:cubicBezTo>
                  <a:cubicBezTo>
                    <a:pt x="10876" y="89779"/>
                    <a:pt x="3998" y="73904"/>
                    <a:pt x="1352" y="59617"/>
                  </a:cubicBezTo>
                  <a:cubicBezTo>
                    <a:pt x="-1294" y="45330"/>
                    <a:pt x="-236" y="28132"/>
                    <a:pt x="6114" y="18342"/>
                  </a:cubicBezTo>
                  <a:cubicBezTo>
                    <a:pt x="12464" y="8552"/>
                    <a:pt x="18550" y="-3354"/>
                    <a:pt x="39452" y="879"/>
                  </a:cubicBezTo>
                  <a:cubicBezTo>
                    <a:pt x="60354" y="5112"/>
                    <a:pt x="98189" y="15696"/>
                    <a:pt x="131527" y="43742"/>
                  </a:cubicBezTo>
                  <a:cubicBezTo>
                    <a:pt x="164865" y="71788"/>
                    <a:pt x="210902" y="133700"/>
                    <a:pt x="239477" y="169154"/>
                  </a:cubicBezTo>
                  <a:cubicBezTo>
                    <a:pt x="268052" y="204608"/>
                    <a:pt x="279694" y="226305"/>
                    <a:pt x="302977" y="256467"/>
                  </a:cubicBezTo>
                  <a:cubicBezTo>
                    <a:pt x="326260" y="286629"/>
                    <a:pt x="365419" y="332667"/>
                    <a:pt x="379177" y="350129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8" name="フリーフォーム: 図形 277">
              <a:extLst>
                <a:ext uri="{FF2B5EF4-FFF2-40B4-BE49-F238E27FC236}">
                  <a16:creationId xmlns:a16="http://schemas.microsoft.com/office/drawing/2014/main" id="{47F7C38F-9643-4BE0-9C0F-8C6F3BD085B9}"/>
                </a:ext>
              </a:extLst>
            </p:cNvPr>
            <p:cNvSpPr/>
            <p:nvPr/>
          </p:nvSpPr>
          <p:spPr>
            <a:xfrm>
              <a:off x="6573838" y="4384675"/>
              <a:ext cx="117475" cy="76200"/>
            </a:xfrm>
            <a:custGeom>
              <a:avLst/>
              <a:gdLst>
                <a:gd name="connsiteX0" fmla="*/ 0 w 117475"/>
                <a:gd name="connsiteY0" fmla="*/ 0 h 76200"/>
                <a:gd name="connsiteX1" fmla="*/ 117475 w 117475"/>
                <a:gd name="connsiteY1" fmla="*/ 762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7475" h="76200">
                  <a:moveTo>
                    <a:pt x="0" y="0"/>
                  </a:moveTo>
                  <a:lnTo>
                    <a:pt x="117475" y="7620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フリーフォーム: 図形 278">
              <a:extLst>
                <a:ext uri="{FF2B5EF4-FFF2-40B4-BE49-F238E27FC236}">
                  <a16:creationId xmlns:a16="http://schemas.microsoft.com/office/drawing/2014/main" id="{ECE538FE-9748-48ED-9540-2C075FED23D0}"/>
                </a:ext>
              </a:extLst>
            </p:cNvPr>
            <p:cNvSpPr/>
            <p:nvPr/>
          </p:nvSpPr>
          <p:spPr>
            <a:xfrm>
              <a:off x="6799263" y="4264025"/>
              <a:ext cx="392112" cy="288925"/>
            </a:xfrm>
            <a:custGeom>
              <a:avLst/>
              <a:gdLst>
                <a:gd name="connsiteX0" fmla="*/ 0 w 392112"/>
                <a:gd name="connsiteY0" fmla="*/ 0 h 288925"/>
                <a:gd name="connsiteX1" fmla="*/ 111125 w 392112"/>
                <a:gd name="connsiteY1" fmla="*/ 104775 h 288925"/>
                <a:gd name="connsiteX2" fmla="*/ 277812 w 392112"/>
                <a:gd name="connsiteY2" fmla="*/ 255588 h 288925"/>
                <a:gd name="connsiteX3" fmla="*/ 392112 w 392112"/>
                <a:gd name="connsiteY3" fmla="*/ 288925 h 28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112" h="288925">
                  <a:moveTo>
                    <a:pt x="0" y="0"/>
                  </a:moveTo>
                  <a:cubicBezTo>
                    <a:pt x="32411" y="31088"/>
                    <a:pt x="64823" y="62177"/>
                    <a:pt x="111125" y="104775"/>
                  </a:cubicBezTo>
                  <a:cubicBezTo>
                    <a:pt x="157427" y="147373"/>
                    <a:pt x="230981" y="224896"/>
                    <a:pt x="277812" y="255588"/>
                  </a:cubicBezTo>
                  <a:cubicBezTo>
                    <a:pt x="324643" y="286280"/>
                    <a:pt x="358377" y="287602"/>
                    <a:pt x="392112" y="2889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フリーフォーム: 図形 279">
              <a:extLst>
                <a:ext uri="{FF2B5EF4-FFF2-40B4-BE49-F238E27FC236}">
                  <a16:creationId xmlns:a16="http://schemas.microsoft.com/office/drawing/2014/main" id="{0E3B675C-0DFC-486E-883C-0E2704482743}"/>
                </a:ext>
              </a:extLst>
            </p:cNvPr>
            <p:cNvSpPr/>
            <p:nvPr/>
          </p:nvSpPr>
          <p:spPr>
            <a:xfrm>
              <a:off x="6792913" y="4260850"/>
              <a:ext cx="169862" cy="274638"/>
            </a:xfrm>
            <a:custGeom>
              <a:avLst/>
              <a:gdLst>
                <a:gd name="connsiteX0" fmla="*/ 0 w 169862"/>
                <a:gd name="connsiteY0" fmla="*/ 0 h 274638"/>
                <a:gd name="connsiteX1" fmla="*/ 44450 w 169862"/>
                <a:gd name="connsiteY1" fmla="*/ 119063 h 274638"/>
                <a:gd name="connsiteX2" fmla="*/ 169862 w 169862"/>
                <a:gd name="connsiteY2" fmla="*/ 274638 h 27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862" h="274638">
                  <a:moveTo>
                    <a:pt x="0" y="0"/>
                  </a:moveTo>
                  <a:cubicBezTo>
                    <a:pt x="8070" y="36645"/>
                    <a:pt x="16140" y="73290"/>
                    <a:pt x="44450" y="119063"/>
                  </a:cubicBezTo>
                  <a:cubicBezTo>
                    <a:pt x="72760" y="164836"/>
                    <a:pt x="148166" y="246592"/>
                    <a:pt x="169862" y="2746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フリーフォーム: 図形 280">
              <a:extLst>
                <a:ext uri="{FF2B5EF4-FFF2-40B4-BE49-F238E27FC236}">
                  <a16:creationId xmlns:a16="http://schemas.microsoft.com/office/drawing/2014/main" id="{C500391F-BE8D-4EC0-82E1-2861A298E787}"/>
                </a:ext>
              </a:extLst>
            </p:cNvPr>
            <p:cNvSpPr/>
            <p:nvPr/>
          </p:nvSpPr>
          <p:spPr>
            <a:xfrm>
              <a:off x="6913563" y="4397375"/>
              <a:ext cx="76200" cy="141288"/>
            </a:xfrm>
            <a:custGeom>
              <a:avLst/>
              <a:gdLst>
                <a:gd name="connsiteX0" fmla="*/ 0 w 76200"/>
                <a:gd name="connsiteY0" fmla="*/ 0 h 141288"/>
                <a:gd name="connsiteX1" fmla="*/ 58737 w 76200"/>
                <a:gd name="connsiteY1" fmla="*/ 84138 h 141288"/>
                <a:gd name="connsiteX2" fmla="*/ 76200 w 76200"/>
                <a:gd name="connsiteY2" fmla="*/ 141288 h 141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200" h="141288">
                  <a:moveTo>
                    <a:pt x="0" y="0"/>
                  </a:moveTo>
                  <a:cubicBezTo>
                    <a:pt x="23018" y="30295"/>
                    <a:pt x="46037" y="60590"/>
                    <a:pt x="58737" y="84138"/>
                  </a:cubicBezTo>
                  <a:cubicBezTo>
                    <a:pt x="71437" y="107686"/>
                    <a:pt x="73818" y="124487"/>
                    <a:pt x="76200" y="1412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" name="フリーフォーム: 図形 281">
              <a:extLst>
                <a:ext uri="{FF2B5EF4-FFF2-40B4-BE49-F238E27FC236}">
                  <a16:creationId xmlns:a16="http://schemas.microsoft.com/office/drawing/2014/main" id="{69314546-1684-4CE4-B7F5-AAD90899710B}"/>
                </a:ext>
              </a:extLst>
            </p:cNvPr>
            <p:cNvSpPr/>
            <p:nvPr/>
          </p:nvSpPr>
          <p:spPr>
            <a:xfrm>
              <a:off x="7243763" y="4462463"/>
              <a:ext cx="290512" cy="98425"/>
            </a:xfrm>
            <a:custGeom>
              <a:avLst/>
              <a:gdLst>
                <a:gd name="connsiteX0" fmla="*/ 290512 w 290512"/>
                <a:gd name="connsiteY0" fmla="*/ 0 h 98425"/>
                <a:gd name="connsiteX1" fmla="*/ 241300 w 290512"/>
                <a:gd name="connsiteY1" fmla="*/ 71437 h 98425"/>
                <a:gd name="connsiteX2" fmla="*/ 193675 w 290512"/>
                <a:gd name="connsiteY2" fmla="*/ 84137 h 98425"/>
                <a:gd name="connsiteX3" fmla="*/ 84137 w 290512"/>
                <a:gd name="connsiteY3" fmla="*/ 96837 h 98425"/>
                <a:gd name="connsiteX4" fmla="*/ 0 w 290512"/>
                <a:gd name="connsiteY4" fmla="*/ 98425 h 98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512" h="98425">
                  <a:moveTo>
                    <a:pt x="290512" y="0"/>
                  </a:moveTo>
                  <a:cubicBezTo>
                    <a:pt x="273975" y="28707"/>
                    <a:pt x="257439" y="57414"/>
                    <a:pt x="241300" y="71437"/>
                  </a:cubicBezTo>
                  <a:cubicBezTo>
                    <a:pt x="225161" y="85460"/>
                    <a:pt x="219869" y="79904"/>
                    <a:pt x="193675" y="84137"/>
                  </a:cubicBezTo>
                  <a:cubicBezTo>
                    <a:pt x="167481" y="88370"/>
                    <a:pt x="116416" y="94456"/>
                    <a:pt x="84137" y="96837"/>
                  </a:cubicBezTo>
                  <a:cubicBezTo>
                    <a:pt x="51858" y="99218"/>
                    <a:pt x="12171" y="97102"/>
                    <a:pt x="0" y="984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フリーフォーム: 図形 282">
              <a:extLst>
                <a:ext uri="{FF2B5EF4-FFF2-40B4-BE49-F238E27FC236}">
                  <a16:creationId xmlns:a16="http://schemas.microsoft.com/office/drawing/2014/main" id="{EBA3908A-36BE-4CC4-BB1B-CFF48692D611}"/>
                </a:ext>
              </a:extLst>
            </p:cNvPr>
            <p:cNvSpPr/>
            <p:nvPr/>
          </p:nvSpPr>
          <p:spPr>
            <a:xfrm>
              <a:off x="6829425" y="3889375"/>
              <a:ext cx="209550" cy="130175"/>
            </a:xfrm>
            <a:custGeom>
              <a:avLst/>
              <a:gdLst>
                <a:gd name="connsiteX0" fmla="*/ 0 w 209550"/>
                <a:gd name="connsiteY0" fmla="*/ 0 h 130175"/>
                <a:gd name="connsiteX1" fmla="*/ 130175 w 209550"/>
                <a:gd name="connsiteY1" fmla="*/ 93663 h 130175"/>
                <a:gd name="connsiteX2" fmla="*/ 209550 w 209550"/>
                <a:gd name="connsiteY2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550" h="130175">
                  <a:moveTo>
                    <a:pt x="0" y="0"/>
                  </a:moveTo>
                  <a:cubicBezTo>
                    <a:pt x="47625" y="35983"/>
                    <a:pt x="95250" y="71967"/>
                    <a:pt x="130175" y="93663"/>
                  </a:cubicBezTo>
                  <a:cubicBezTo>
                    <a:pt x="165100" y="115359"/>
                    <a:pt x="187325" y="122767"/>
                    <a:pt x="209550" y="1301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AB9BE521-0064-45B9-91DA-83B8D1790BDC}"/>
                </a:ext>
              </a:extLst>
            </p:cNvPr>
            <p:cNvSpPr/>
            <p:nvPr/>
          </p:nvSpPr>
          <p:spPr>
            <a:xfrm>
              <a:off x="6834188" y="3887788"/>
              <a:ext cx="144462" cy="66675"/>
            </a:xfrm>
            <a:custGeom>
              <a:avLst/>
              <a:gdLst>
                <a:gd name="connsiteX0" fmla="*/ 0 w 144462"/>
                <a:gd name="connsiteY0" fmla="*/ 0 h 66675"/>
                <a:gd name="connsiteX1" fmla="*/ 66675 w 144462"/>
                <a:gd name="connsiteY1" fmla="*/ 22225 h 66675"/>
                <a:gd name="connsiteX2" fmla="*/ 144462 w 144462"/>
                <a:gd name="connsiteY2" fmla="*/ 66675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462" h="66675">
                  <a:moveTo>
                    <a:pt x="0" y="0"/>
                  </a:moveTo>
                  <a:cubicBezTo>
                    <a:pt x="21299" y="5556"/>
                    <a:pt x="42598" y="11113"/>
                    <a:pt x="66675" y="22225"/>
                  </a:cubicBezTo>
                  <a:cubicBezTo>
                    <a:pt x="90752" y="33337"/>
                    <a:pt x="117607" y="50006"/>
                    <a:pt x="144462" y="666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" name="フリーフォーム: 図形 284">
              <a:extLst>
                <a:ext uri="{FF2B5EF4-FFF2-40B4-BE49-F238E27FC236}">
                  <a16:creationId xmlns:a16="http://schemas.microsoft.com/office/drawing/2014/main" id="{16B39887-678B-4393-9B4A-F8B3DA427095}"/>
                </a:ext>
              </a:extLst>
            </p:cNvPr>
            <p:cNvSpPr/>
            <p:nvPr/>
          </p:nvSpPr>
          <p:spPr>
            <a:xfrm>
              <a:off x="6967538" y="4037013"/>
              <a:ext cx="201612" cy="125412"/>
            </a:xfrm>
            <a:custGeom>
              <a:avLst/>
              <a:gdLst>
                <a:gd name="connsiteX0" fmla="*/ 0 w 201612"/>
                <a:gd name="connsiteY0" fmla="*/ 0 h 125412"/>
                <a:gd name="connsiteX1" fmla="*/ 80962 w 201612"/>
                <a:gd name="connsiteY1" fmla="*/ 68262 h 125412"/>
                <a:gd name="connsiteX2" fmla="*/ 201612 w 201612"/>
                <a:gd name="connsiteY2" fmla="*/ 125412 h 12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1612" h="125412">
                  <a:moveTo>
                    <a:pt x="0" y="0"/>
                  </a:moveTo>
                  <a:cubicBezTo>
                    <a:pt x="23680" y="23680"/>
                    <a:pt x="47360" y="47360"/>
                    <a:pt x="80962" y="68262"/>
                  </a:cubicBezTo>
                  <a:cubicBezTo>
                    <a:pt x="114564" y="89164"/>
                    <a:pt x="158088" y="107288"/>
                    <a:pt x="201612" y="1254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フリーフォーム: 図形 285">
              <a:extLst>
                <a:ext uri="{FF2B5EF4-FFF2-40B4-BE49-F238E27FC236}">
                  <a16:creationId xmlns:a16="http://schemas.microsoft.com/office/drawing/2014/main" id="{D63CEA89-050A-49B7-A2F8-8EBC45DC8191}"/>
                </a:ext>
              </a:extLst>
            </p:cNvPr>
            <p:cNvSpPr/>
            <p:nvPr/>
          </p:nvSpPr>
          <p:spPr>
            <a:xfrm>
              <a:off x="7142163" y="3921125"/>
              <a:ext cx="149225" cy="69883"/>
            </a:xfrm>
            <a:custGeom>
              <a:avLst/>
              <a:gdLst>
                <a:gd name="connsiteX0" fmla="*/ 0 w 149225"/>
                <a:gd name="connsiteY0" fmla="*/ 0 h 69883"/>
                <a:gd name="connsiteX1" fmla="*/ 46037 w 149225"/>
                <a:gd name="connsiteY1" fmla="*/ 34925 h 69883"/>
                <a:gd name="connsiteX2" fmla="*/ 87312 w 149225"/>
                <a:gd name="connsiteY2" fmla="*/ 69850 h 69883"/>
                <a:gd name="connsiteX3" fmla="*/ 149225 w 149225"/>
                <a:gd name="connsiteY3" fmla="*/ 28575 h 69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225" h="69883">
                  <a:moveTo>
                    <a:pt x="0" y="0"/>
                  </a:moveTo>
                  <a:cubicBezTo>
                    <a:pt x="15742" y="11641"/>
                    <a:pt x="31485" y="23283"/>
                    <a:pt x="46037" y="34925"/>
                  </a:cubicBezTo>
                  <a:cubicBezTo>
                    <a:pt x="60589" y="46567"/>
                    <a:pt x="70114" y="70908"/>
                    <a:pt x="87312" y="69850"/>
                  </a:cubicBezTo>
                  <a:cubicBezTo>
                    <a:pt x="104510" y="68792"/>
                    <a:pt x="136790" y="30692"/>
                    <a:pt x="149225" y="285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フリーフォーム: 図形 286">
              <a:extLst>
                <a:ext uri="{FF2B5EF4-FFF2-40B4-BE49-F238E27FC236}">
                  <a16:creationId xmlns:a16="http://schemas.microsoft.com/office/drawing/2014/main" id="{FDDFC5E0-8878-476F-91E7-C40FE3C8A50C}"/>
                </a:ext>
              </a:extLst>
            </p:cNvPr>
            <p:cNvSpPr/>
            <p:nvPr/>
          </p:nvSpPr>
          <p:spPr>
            <a:xfrm>
              <a:off x="6650038" y="2493963"/>
              <a:ext cx="68262" cy="84137"/>
            </a:xfrm>
            <a:custGeom>
              <a:avLst/>
              <a:gdLst>
                <a:gd name="connsiteX0" fmla="*/ 0 w 68262"/>
                <a:gd name="connsiteY0" fmla="*/ 84137 h 84137"/>
                <a:gd name="connsiteX1" fmla="*/ 25400 w 68262"/>
                <a:gd name="connsiteY1" fmla="*/ 33337 h 84137"/>
                <a:gd name="connsiteX2" fmla="*/ 68262 w 68262"/>
                <a:gd name="connsiteY2" fmla="*/ 0 h 84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262" h="84137">
                  <a:moveTo>
                    <a:pt x="0" y="84137"/>
                  </a:moveTo>
                  <a:cubicBezTo>
                    <a:pt x="7011" y="65748"/>
                    <a:pt x="14023" y="47360"/>
                    <a:pt x="25400" y="33337"/>
                  </a:cubicBezTo>
                  <a:cubicBezTo>
                    <a:pt x="36777" y="19314"/>
                    <a:pt x="52519" y="9657"/>
                    <a:pt x="68262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" name="フリーフォーム: 図形 287">
              <a:extLst>
                <a:ext uri="{FF2B5EF4-FFF2-40B4-BE49-F238E27FC236}">
                  <a16:creationId xmlns:a16="http://schemas.microsoft.com/office/drawing/2014/main" id="{924A745C-2076-4D45-BF9A-60CF4CEDFD61}"/>
                </a:ext>
              </a:extLst>
            </p:cNvPr>
            <p:cNvSpPr/>
            <p:nvPr/>
          </p:nvSpPr>
          <p:spPr>
            <a:xfrm>
              <a:off x="7732713" y="2635250"/>
              <a:ext cx="59281" cy="23813"/>
            </a:xfrm>
            <a:custGeom>
              <a:avLst/>
              <a:gdLst>
                <a:gd name="connsiteX0" fmla="*/ 0 w 59281"/>
                <a:gd name="connsiteY0" fmla="*/ 23813 h 23813"/>
                <a:gd name="connsiteX1" fmla="*/ 50800 w 59281"/>
                <a:gd name="connsiteY1" fmla="*/ 11113 h 23813"/>
                <a:gd name="connsiteX2" fmla="*/ 58737 w 59281"/>
                <a:gd name="connsiteY2" fmla="*/ 0 h 2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281" h="23813">
                  <a:moveTo>
                    <a:pt x="0" y="23813"/>
                  </a:moveTo>
                  <a:cubicBezTo>
                    <a:pt x="20505" y="19447"/>
                    <a:pt x="41011" y="15082"/>
                    <a:pt x="50800" y="11113"/>
                  </a:cubicBezTo>
                  <a:cubicBezTo>
                    <a:pt x="60589" y="7144"/>
                    <a:pt x="59663" y="3572"/>
                    <a:pt x="58737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フリーフォーム: 図形 288">
              <a:extLst>
                <a:ext uri="{FF2B5EF4-FFF2-40B4-BE49-F238E27FC236}">
                  <a16:creationId xmlns:a16="http://schemas.microsoft.com/office/drawing/2014/main" id="{631F5862-095F-4F86-8277-89AF04500CCE}"/>
                </a:ext>
              </a:extLst>
            </p:cNvPr>
            <p:cNvSpPr/>
            <p:nvPr/>
          </p:nvSpPr>
          <p:spPr>
            <a:xfrm>
              <a:off x="7358057" y="3995738"/>
              <a:ext cx="50806" cy="254000"/>
            </a:xfrm>
            <a:custGeom>
              <a:avLst/>
              <a:gdLst>
                <a:gd name="connsiteX0" fmla="*/ 50806 w 50806"/>
                <a:gd name="connsiteY0" fmla="*/ 0 h 254000"/>
                <a:gd name="connsiteX1" fmla="*/ 15881 w 50806"/>
                <a:gd name="connsiteY1" fmla="*/ 69850 h 254000"/>
                <a:gd name="connsiteX2" fmla="*/ 6 w 50806"/>
                <a:gd name="connsiteY2" fmla="*/ 160337 h 254000"/>
                <a:gd name="connsiteX3" fmla="*/ 17468 w 50806"/>
                <a:gd name="connsiteY3" fmla="*/ 254000 h 2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6" h="254000">
                  <a:moveTo>
                    <a:pt x="50806" y="0"/>
                  </a:moveTo>
                  <a:cubicBezTo>
                    <a:pt x="37577" y="21563"/>
                    <a:pt x="24348" y="43127"/>
                    <a:pt x="15881" y="69850"/>
                  </a:cubicBezTo>
                  <a:cubicBezTo>
                    <a:pt x="7414" y="96573"/>
                    <a:pt x="-259" y="129645"/>
                    <a:pt x="6" y="160337"/>
                  </a:cubicBezTo>
                  <a:cubicBezTo>
                    <a:pt x="270" y="191029"/>
                    <a:pt x="9001" y="237860"/>
                    <a:pt x="17468" y="2540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フリーフォーム: 図形 289">
              <a:extLst>
                <a:ext uri="{FF2B5EF4-FFF2-40B4-BE49-F238E27FC236}">
                  <a16:creationId xmlns:a16="http://schemas.microsoft.com/office/drawing/2014/main" id="{A072743C-B656-435C-9E64-E8BC91E55492}"/>
                </a:ext>
              </a:extLst>
            </p:cNvPr>
            <p:cNvSpPr/>
            <p:nvPr/>
          </p:nvSpPr>
          <p:spPr>
            <a:xfrm>
              <a:off x="7394655" y="4003675"/>
              <a:ext cx="49133" cy="265113"/>
            </a:xfrm>
            <a:custGeom>
              <a:avLst/>
              <a:gdLst>
                <a:gd name="connsiteX0" fmla="*/ 49133 w 49133"/>
                <a:gd name="connsiteY0" fmla="*/ 0 h 265113"/>
                <a:gd name="connsiteX1" fmla="*/ 14208 w 49133"/>
                <a:gd name="connsiteY1" fmla="*/ 57150 h 265113"/>
                <a:gd name="connsiteX2" fmla="*/ 1508 w 49133"/>
                <a:gd name="connsiteY2" fmla="*/ 138113 h 265113"/>
                <a:gd name="connsiteX3" fmla="*/ 4683 w 49133"/>
                <a:gd name="connsiteY3" fmla="*/ 265113 h 265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33" h="265113">
                  <a:moveTo>
                    <a:pt x="49133" y="0"/>
                  </a:moveTo>
                  <a:cubicBezTo>
                    <a:pt x="35639" y="17065"/>
                    <a:pt x="22145" y="34131"/>
                    <a:pt x="14208" y="57150"/>
                  </a:cubicBezTo>
                  <a:cubicBezTo>
                    <a:pt x="6271" y="80169"/>
                    <a:pt x="3095" y="103453"/>
                    <a:pt x="1508" y="138113"/>
                  </a:cubicBezTo>
                  <a:cubicBezTo>
                    <a:pt x="-79" y="172773"/>
                    <a:pt x="-1932" y="242359"/>
                    <a:pt x="4683" y="2651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" name="フリーフォーム: 図形 290">
              <a:extLst>
                <a:ext uri="{FF2B5EF4-FFF2-40B4-BE49-F238E27FC236}">
                  <a16:creationId xmlns:a16="http://schemas.microsoft.com/office/drawing/2014/main" id="{B85237EB-5000-4EC4-A1F0-FA5953F24CD3}"/>
                </a:ext>
              </a:extLst>
            </p:cNvPr>
            <p:cNvSpPr/>
            <p:nvPr/>
          </p:nvSpPr>
          <p:spPr>
            <a:xfrm>
              <a:off x="7621588" y="4181475"/>
              <a:ext cx="24522" cy="177800"/>
            </a:xfrm>
            <a:custGeom>
              <a:avLst/>
              <a:gdLst>
                <a:gd name="connsiteX0" fmla="*/ 23812 w 24522"/>
                <a:gd name="connsiteY0" fmla="*/ 0 h 177800"/>
                <a:gd name="connsiteX1" fmla="*/ 22225 w 24522"/>
                <a:gd name="connsiteY1" fmla="*/ 87313 h 177800"/>
                <a:gd name="connsiteX2" fmla="*/ 4762 w 24522"/>
                <a:gd name="connsiteY2" fmla="*/ 123825 h 177800"/>
                <a:gd name="connsiteX3" fmla="*/ 0 w 24522"/>
                <a:gd name="connsiteY3" fmla="*/ 17780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22" h="177800">
                  <a:moveTo>
                    <a:pt x="23812" y="0"/>
                  </a:moveTo>
                  <a:cubicBezTo>
                    <a:pt x="24606" y="33338"/>
                    <a:pt x="25400" y="66676"/>
                    <a:pt x="22225" y="87313"/>
                  </a:cubicBezTo>
                  <a:cubicBezTo>
                    <a:pt x="19050" y="107951"/>
                    <a:pt x="8466" y="108744"/>
                    <a:pt x="4762" y="123825"/>
                  </a:cubicBezTo>
                  <a:cubicBezTo>
                    <a:pt x="1058" y="138906"/>
                    <a:pt x="529" y="158353"/>
                    <a:pt x="0" y="1778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" name="フリーフォーム: 図形 291">
              <a:extLst>
                <a:ext uri="{FF2B5EF4-FFF2-40B4-BE49-F238E27FC236}">
                  <a16:creationId xmlns:a16="http://schemas.microsoft.com/office/drawing/2014/main" id="{F8873085-9785-42C5-8736-68AEBE6D43FD}"/>
                </a:ext>
              </a:extLst>
            </p:cNvPr>
            <p:cNvSpPr/>
            <p:nvPr/>
          </p:nvSpPr>
          <p:spPr>
            <a:xfrm>
              <a:off x="7367588" y="4319588"/>
              <a:ext cx="90487" cy="134937"/>
            </a:xfrm>
            <a:custGeom>
              <a:avLst/>
              <a:gdLst>
                <a:gd name="connsiteX0" fmla="*/ 0 w 90487"/>
                <a:gd name="connsiteY0" fmla="*/ 0 h 134937"/>
                <a:gd name="connsiteX1" fmla="*/ 30162 w 90487"/>
                <a:gd name="connsiteY1" fmla="*/ 42862 h 134937"/>
                <a:gd name="connsiteX2" fmla="*/ 36512 w 90487"/>
                <a:gd name="connsiteY2" fmla="*/ 82550 h 134937"/>
                <a:gd name="connsiteX3" fmla="*/ 90487 w 90487"/>
                <a:gd name="connsiteY3" fmla="*/ 134937 h 134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487" h="134937">
                  <a:moveTo>
                    <a:pt x="0" y="0"/>
                  </a:moveTo>
                  <a:cubicBezTo>
                    <a:pt x="12038" y="14552"/>
                    <a:pt x="24077" y="29104"/>
                    <a:pt x="30162" y="42862"/>
                  </a:cubicBezTo>
                  <a:cubicBezTo>
                    <a:pt x="36247" y="56620"/>
                    <a:pt x="26458" y="67204"/>
                    <a:pt x="36512" y="82550"/>
                  </a:cubicBezTo>
                  <a:cubicBezTo>
                    <a:pt x="46566" y="97896"/>
                    <a:pt x="68526" y="116416"/>
                    <a:pt x="90487" y="1349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フリーフォーム: 図形 292">
              <a:extLst>
                <a:ext uri="{FF2B5EF4-FFF2-40B4-BE49-F238E27FC236}">
                  <a16:creationId xmlns:a16="http://schemas.microsoft.com/office/drawing/2014/main" id="{303E257E-1281-4EE1-83CE-768066C55CD4}"/>
                </a:ext>
              </a:extLst>
            </p:cNvPr>
            <p:cNvSpPr/>
            <p:nvPr/>
          </p:nvSpPr>
          <p:spPr>
            <a:xfrm>
              <a:off x="7358063" y="4437063"/>
              <a:ext cx="242887" cy="43101"/>
            </a:xfrm>
            <a:custGeom>
              <a:avLst/>
              <a:gdLst>
                <a:gd name="connsiteX0" fmla="*/ 0 w 242887"/>
                <a:gd name="connsiteY0" fmla="*/ 42862 h 43101"/>
                <a:gd name="connsiteX1" fmla="*/ 79375 w 242887"/>
                <a:gd name="connsiteY1" fmla="*/ 39687 h 43101"/>
                <a:gd name="connsiteX2" fmla="*/ 160337 w 242887"/>
                <a:gd name="connsiteY2" fmla="*/ 19050 h 43101"/>
                <a:gd name="connsiteX3" fmla="*/ 242887 w 242887"/>
                <a:gd name="connsiteY3" fmla="*/ 0 h 4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887" h="43101">
                  <a:moveTo>
                    <a:pt x="0" y="42862"/>
                  </a:moveTo>
                  <a:cubicBezTo>
                    <a:pt x="26326" y="43259"/>
                    <a:pt x="52652" y="43656"/>
                    <a:pt x="79375" y="39687"/>
                  </a:cubicBezTo>
                  <a:cubicBezTo>
                    <a:pt x="106098" y="35718"/>
                    <a:pt x="133085" y="25664"/>
                    <a:pt x="160337" y="19050"/>
                  </a:cubicBezTo>
                  <a:cubicBezTo>
                    <a:pt x="187589" y="12436"/>
                    <a:pt x="227541" y="3440"/>
                    <a:pt x="242887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フリーフォーム: 図形 293">
              <a:extLst>
                <a:ext uri="{FF2B5EF4-FFF2-40B4-BE49-F238E27FC236}">
                  <a16:creationId xmlns:a16="http://schemas.microsoft.com/office/drawing/2014/main" id="{126E681E-814B-4B26-8F4F-F369BDACD636}"/>
                </a:ext>
              </a:extLst>
            </p:cNvPr>
            <p:cNvSpPr/>
            <p:nvPr/>
          </p:nvSpPr>
          <p:spPr>
            <a:xfrm>
              <a:off x="7419975" y="4341813"/>
              <a:ext cx="69850" cy="82550"/>
            </a:xfrm>
            <a:custGeom>
              <a:avLst/>
              <a:gdLst>
                <a:gd name="connsiteX0" fmla="*/ 0 w 69850"/>
                <a:gd name="connsiteY0" fmla="*/ 0 h 82550"/>
                <a:gd name="connsiteX1" fmla="*/ 28575 w 69850"/>
                <a:gd name="connsiteY1" fmla="*/ 57150 h 82550"/>
                <a:gd name="connsiteX2" fmla="*/ 69850 w 69850"/>
                <a:gd name="connsiteY2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" h="82550">
                  <a:moveTo>
                    <a:pt x="0" y="0"/>
                  </a:moveTo>
                  <a:cubicBezTo>
                    <a:pt x="8466" y="21696"/>
                    <a:pt x="16933" y="43392"/>
                    <a:pt x="28575" y="57150"/>
                  </a:cubicBezTo>
                  <a:cubicBezTo>
                    <a:pt x="40217" y="70908"/>
                    <a:pt x="55033" y="76729"/>
                    <a:pt x="69850" y="825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フリーフォーム: 図形 294">
              <a:extLst>
                <a:ext uri="{FF2B5EF4-FFF2-40B4-BE49-F238E27FC236}">
                  <a16:creationId xmlns:a16="http://schemas.microsoft.com/office/drawing/2014/main" id="{E4540AE0-D207-4B01-828B-6ED9B4CAD6DC}"/>
                </a:ext>
              </a:extLst>
            </p:cNvPr>
            <p:cNvSpPr/>
            <p:nvPr/>
          </p:nvSpPr>
          <p:spPr>
            <a:xfrm>
              <a:off x="7420620" y="4049713"/>
              <a:ext cx="15386" cy="238125"/>
            </a:xfrm>
            <a:custGeom>
              <a:avLst/>
              <a:gdLst>
                <a:gd name="connsiteX0" fmla="*/ 7293 w 15386"/>
                <a:gd name="connsiteY0" fmla="*/ 0 h 238125"/>
                <a:gd name="connsiteX1" fmla="*/ 15230 w 15386"/>
                <a:gd name="connsiteY1" fmla="*/ 63500 h 238125"/>
                <a:gd name="connsiteX2" fmla="*/ 943 w 15386"/>
                <a:gd name="connsiteY2" fmla="*/ 131762 h 238125"/>
                <a:gd name="connsiteX3" fmla="*/ 2530 w 15386"/>
                <a:gd name="connsiteY3" fmla="*/ 2381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86" h="238125">
                  <a:moveTo>
                    <a:pt x="7293" y="0"/>
                  </a:moveTo>
                  <a:cubicBezTo>
                    <a:pt x="11790" y="20770"/>
                    <a:pt x="16288" y="41540"/>
                    <a:pt x="15230" y="63500"/>
                  </a:cubicBezTo>
                  <a:cubicBezTo>
                    <a:pt x="14172" y="85460"/>
                    <a:pt x="3060" y="102658"/>
                    <a:pt x="943" y="131762"/>
                  </a:cubicBezTo>
                  <a:cubicBezTo>
                    <a:pt x="-1174" y="160866"/>
                    <a:pt x="678" y="199495"/>
                    <a:pt x="2530" y="2381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フリーフォーム: 図形 295">
              <a:extLst>
                <a:ext uri="{FF2B5EF4-FFF2-40B4-BE49-F238E27FC236}">
                  <a16:creationId xmlns:a16="http://schemas.microsoft.com/office/drawing/2014/main" id="{6ACF7BB4-A185-488B-AFC1-F1005F7EEECB}"/>
                </a:ext>
              </a:extLst>
            </p:cNvPr>
            <p:cNvSpPr/>
            <p:nvPr/>
          </p:nvSpPr>
          <p:spPr>
            <a:xfrm>
              <a:off x="7485063" y="4079875"/>
              <a:ext cx="22225" cy="250825"/>
            </a:xfrm>
            <a:custGeom>
              <a:avLst/>
              <a:gdLst>
                <a:gd name="connsiteX0" fmla="*/ 0 w 22225"/>
                <a:gd name="connsiteY0" fmla="*/ 0 h 250825"/>
                <a:gd name="connsiteX1" fmla="*/ 6350 w 22225"/>
                <a:gd name="connsiteY1" fmla="*/ 52388 h 250825"/>
                <a:gd name="connsiteX2" fmla="*/ 3175 w 22225"/>
                <a:gd name="connsiteY2" fmla="*/ 103188 h 250825"/>
                <a:gd name="connsiteX3" fmla="*/ 3175 w 22225"/>
                <a:gd name="connsiteY3" fmla="*/ 168275 h 250825"/>
                <a:gd name="connsiteX4" fmla="*/ 3175 w 22225"/>
                <a:gd name="connsiteY4" fmla="*/ 196850 h 250825"/>
                <a:gd name="connsiteX5" fmla="*/ 22225 w 22225"/>
                <a:gd name="connsiteY5" fmla="*/ 250825 h 25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25" h="250825">
                  <a:moveTo>
                    <a:pt x="0" y="0"/>
                  </a:moveTo>
                  <a:cubicBezTo>
                    <a:pt x="2910" y="17595"/>
                    <a:pt x="5821" y="35190"/>
                    <a:pt x="6350" y="52388"/>
                  </a:cubicBezTo>
                  <a:cubicBezTo>
                    <a:pt x="6879" y="69586"/>
                    <a:pt x="3704" y="83874"/>
                    <a:pt x="3175" y="103188"/>
                  </a:cubicBezTo>
                  <a:cubicBezTo>
                    <a:pt x="2646" y="122502"/>
                    <a:pt x="3175" y="168275"/>
                    <a:pt x="3175" y="168275"/>
                  </a:cubicBezTo>
                  <a:cubicBezTo>
                    <a:pt x="3175" y="183885"/>
                    <a:pt x="0" y="183092"/>
                    <a:pt x="3175" y="196850"/>
                  </a:cubicBezTo>
                  <a:cubicBezTo>
                    <a:pt x="6350" y="210608"/>
                    <a:pt x="14287" y="230716"/>
                    <a:pt x="22225" y="2508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フリーフォーム: 図形 296">
              <a:extLst>
                <a:ext uri="{FF2B5EF4-FFF2-40B4-BE49-F238E27FC236}">
                  <a16:creationId xmlns:a16="http://schemas.microsoft.com/office/drawing/2014/main" id="{41C20160-25D2-411E-AD03-9F5F20B2C04B}"/>
                </a:ext>
              </a:extLst>
            </p:cNvPr>
            <p:cNvSpPr/>
            <p:nvPr/>
          </p:nvSpPr>
          <p:spPr>
            <a:xfrm>
              <a:off x="7519072" y="4041775"/>
              <a:ext cx="19966" cy="301625"/>
            </a:xfrm>
            <a:custGeom>
              <a:avLst/>
              <a:gdLst>
                <a:gd name="connsiteX0" fmla="*/ 10441 w 19966"/>
                <a:gd name="connsiteY0" fmla="*/ 0 h 301625"/>
                <a:gd name="connsiteX1" fmla="*/ 916 w 19966"/>
                <a:gd name="connsiteY1" fmla="*/ 65088 h 301625"/>
                <a:gd name="connsiteX2" fmla="*/ 916 w 19966"/>
                <a:gd name="connsiteY2" fmla="*/ 173038 h 301625"/>
                <a:gd name="connsiteX3" fmla="*/ 5678 w 19966"/>
                <a:gd name="connsiteY3" fmla="*/ 241300 h 301625"/>
                <a:gd name="connsiteX4" fmla="*/ 19966 w 19966"/>
                <a:gd name="connsiteY4" fmla="*/ 301625 h 301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66" h="301625">
                  <a:moveTo>
                    <a:pt x="10441" y="0"/>
                  </a:moveTo>
                  <a:cubicBezTo>
                    <a:pt x="6472" y="18124"/>
                    <a:pt x="2504" y="36248"/>
                    <a:pt x="916" y="65088"/>
                  </a:cubicBezTo>
                  <a:cubicBezTo>
                    <a:pt x="-672" y="93928"/>
                    <a:pt x="122" y="143669"/>
                    <a:pt x="916" y="173038"/>
                  </a:cubicBezTo>
                  <a:cubicBezTo>
                    <a:pt x="1710" y="202407"/>
                    <a:pt x="2503" y="219869"/>
                    <a:pt x="5678" y="241300"/>
                  </a:cubicBezTo>
                  <a:cubicBezTo>
                    <a:pt x="8853" y="262731"/>
                    <a:pt x="14409" y="282178"/>
                    <a:pt x="19966" y="3016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フリーフォーム: 図形 297">
              <a:extLst>
                <a:ext uri="{FF2B5EF4-FFF2-40B4-BE49-F238E27FC236}">
                  <a16:creationId xmlns:a16="http://schemas.microsoft.com/office/drawing/2014/main" id="{B443A817-77A3-4B7D-8490-FAEDB3DDDFCF}"/>
                </a:ext>
              </a:extLst>
            </p:cNvPr>
            <p:cNvSpPr/>
            <p:nvPr/>
          </p:nvSpPr>
          <p:spPr>
            <a:xfrm>
              <a:off x="7540625" y="4049713"/>
              <a:ext cx="44790" cy="287337"/>
            </a:xfrm>
            <a:custGeom>
              <a:avLst/>
              <a:gdLst>
                <a:gd name="connsiteX0" fmla="*/ 19050 w 44790"/>
                <a:gd name="connsiteY0" fmla="*/ 0 h 287337"/>
                <a:gd name="connsiteX1" fmla="*/ 26988 w 44790"/>
                <a:gd name="connsiteY1" fmla="*/ 74612 h 287337"/>
                <a:gd name="connsiteX2" fmla="*/ 22225 w 44790"/>
                <a:gd name="connsiteY2" fmla="*/ 115887 h 287337"/>
                <a:gd name="connsiteX3" fmla="*/ 28575 w 44790"/>
                <a:gd name="connsiteY3" fmla="*/ 168275 h 287337"/>
                <a:gd name="connsiteX4" fmla="*/ 36513 w 44790"/>
                <a:gd name="connsiteY4" fmla="*/ 225425 h 287337"/>
                <a:gd name="connsiteX5" fmla="*/ 42863 w 44790"/>
                <a:gd name="connsiteY5" fmla="*/ 269875 h 287337"/>
                <a:gd name="connsiteX6" fmla="*/ 0 w 44790"/>
                <a:gd name="connsiteY6" fmla="*/ 287337 h 287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90" h="287337">
                  <a:moveTo>
                    <a:pt x="19050" y="0"/>
                  </a:moveTo>
                  <a:cubicBezTo>
                    <a:pt x="22754" y="27649"/>
                    <a:pt x="26459" y="55298"/>
                    <a:pt x="26988" y="74612"/>
                  </a:cubicBezTo>
                  <a:cubicBezTo>
                    <a:pt x="27517" y="93926"/>
                    <a:pt x="21961" y="100277"/>
                    <a:pt x="22225" y="115887"/>
                  </a:cubicBezTo>
                  <a:cubicBezTo>
                    <a:pt x="22489" y="131497"/>
                    <a:pt x="26194" y="150019"/>
                    <a:pt x="28575" y="168275"/>
                  </a:cubicBezTo>
                  <a:cubicBezTo>
                    <a:pt x="30956" y="186531"/>
                    <a:pt x="34132" y="208492"/>
                    <a:pt x="36513" y="225425"/>
                  </a:cubicBezTo>
                  <a:cubicBezTo>
                    <a:pt x="38894" y="242358"/>
                    <a:pt x="48949" y="259556"/>
                    <a:pt x="42863" y="269875"/>
                  </a:cubicBezTo>
                  <a:cubicBezTo>
                    <a:pt x="36778" y="280194"/>
                    <a:pt x="18389" y="283765"/>
                    <a:pt x="0" y="2873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フリーフォーム: 図形 298">
              <a:extLst>
                <a:ext uri="{FF2B5EF4-FFF2-40B4-BE49-F238E27FC236}">
                  <a16:creationId xmlns:a16="http://schemas.microsoft.com/office/drawing/2014/main" id="{09043C7F-055C-4315-9783-97506F001007}"/>
                </a:ext>
              </a:extLst>
            </p:cNvPr>
            <p:cNvSpPr/>
            <p:nvPr/>
          </p:nvSpPr>
          <p:spPr>
            <a:xfrm>
              <a:off x="7602538" y="4146550"/>
              <a:ext cx="6350" cy="139700"/>
            </a:xfrm>
            <a:custGeom>
              <a:avLst/>
              <a:gdLst>
                <a:gd name="connsiteX0" fmla="*/ 6350 w 6350"/>
                <a:gd name="connsiteY0" fmla="*/ 0 h 139700"/>
                <a:gd name="connsiteX1" fmla="*/ 0 w 6350"/>
                <a:gd name="connsiteY1" fmla="*/ 84138 h 139700"/>
                <a:gd name="connsiteX2" fmla="*/ 6350 w 6350"/>
                <a:gd name="connsiteY2" fmla="*/ 139700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50" h="139700">
                  <a:moveTo>
                    <a:pt x="6350" y="0"/>
                  </a:moveTo>
                  <a:cubicBezTo>
                    <a:pt x="3175" y="30427"/>
                    <a:pt x="0" y="60855"/>
                    <a:pt x="0" y="84138"/>
                  </a:cubicBezTo>
                  <a:cubicBezTo>
                    <a:pt x="0" y="107421"/>
                    <a:pt x="3175" y="123560"/>
                    <a:pt x="6350" y="1397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フリーフォーム: 図形 299">
              <a:extLst>
                <a:ext uri="{FF2B5EF4-FFF2-40B4-BE49-F238E27FC236}">
                  <a16:creationId xmlns:a16="http://schemas.microsoft.com/office/drawing/2014/main" id="{39CF267B-BC8C-4945-973C-302D203BFEB5}"/>
                </a:ext>
              </a:extLst>
            </p:cNvPr>
            <p:cNvSpPr/>
            <p:nvPr/>
          </p:nvSpPr>
          <p:spPr>
            <a:xfrm>
              <a:off x="7432675" y="4011613"/>
              <a:ext cx="57150" cy="52427"/>
            </a:xfrm>
            <a:custGeom>
              <a:avLst/>
              <a:gdLst>
                <a:gd name="connsiteX0" fmla="*/ 57150 w 57150"/>
                <a:gd name="connsiteY0" fmla="*/ 0 h 52427"/>
                <a:gd name="connsiteX1" fmla="*/ 28575 w 57150"/>
                <a:gd name="connsiteY1" fmla="*/ 50800 h 52427"/>
                <a:gd name="connsiteX2" fmla="*/ 0 w 57150"/>
                <a:gd name="connsiteY2" fmla="*/ 34925 h 52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150" h="52427">
                  <a:moveTo>
                    <a:pt x="57150" y="0"/>
                  </a:moveTo>
                  <a:cubicBezTo>
                    <a:pt x="47625" y="22489"/>
                    <a:pt x="38100" y="44979"/>
                    <a:pt x="28575" y="50800"/>
                  </a:cubicBezTo>
                  <a:cubicBezTo>
                    <a:pt x="19050" y="56621"/>
                    <a:pt x="9525" y="45773"/>
                    <a:pt x="0" y="349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フリーフォーム: 図形 300">
              <a:extLst>
                <a:ext uri="{FF2B5EF4-FFF2-40B4-BE49-F238E27FC236}">
                  <a16:creationId xmlns:a16="http://schemas.microsoft.com/office/drawing/2014/main" id="{3287512C-1F9C-409B-B19B-965B37C718D3}"/>
                </a:ext>
              </a:extLst>
            </p:cNvPr>
            <p:cNvSpPr/>
            <p:nvPr/>
          </p:nvSpPr>
          <p:spPr>
            <a:xfrm>
              <a:off x="7667625" y="4616450"/>
              <a:ext cx="31750" cy="317500"/>
            </a:xfrm>
            <a:custGeom>
              <a:avLst/>
              <a:gdLst>
                <a:gd name="connsiteX0" fmla="*/ 0 w 31750"/>
                <a:gd name="connsiteY0" fmla="*/ 0 h 317500"/>
                <a:gd name="connsiteX1" fmla="*/ 23813 w 31750"/>
                <a:gd name="connsiteY1" fmla="*/ 92075 h 317500"/>
                <a:gd name="connsiteX2" fmla="*/ 31750 w 3175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" h="317500">
                  <a:moveTo>
                    <a:pt x="0" y="0"/>
                  </a:moveTo>
                  <a:cubicBezTo>
                    <a:pt x="9260" y="19579"/>
                    <a:pt x="18521" y="39158"/>
                    <a:pt x="23813" y="92075"/>
                  </a:cubicBezTo>
                  <a:cubicBezTo>
                    <a:pt x="29105" y="144992"/>
                    <a:pt x="30427" y="231246"/>
                    <a:pt x="31750" y="3175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フリーフォーム: 図形 301">
              <a:extLst>
                <a:ext uri="{FF2B5EF4-FFF2-40B4-BE49-F238E27FC236}">
                  <a16:creationId xmlns:a16="http://schemas.microsoft.com/office/drawing/2014/main" id="{E41A4178-AF3B-4E65-A211-6635668BA6CA}"/>
                </a:ext>
              </a:extLst>
            </p:cNvPr>
            <p:cNvSpPr/>
            <p:nvPr/>
          </p:nvSpPr>
          <p:spPr>
            <a:xfrm>
              <a:off x="7678738" y="4633913"/>
              <a:ext cx="63730" cy="266700"/>
            </a:xfrm>
            <a:custGeom>
              <a:avLst/>
              <a:gdLst>
                <a:gd name="connsiteX0" fmla="*/ 0 w 63730"/>
                <a:gd name="connsiteY0" fmla="*/ 0 h 266700"/>
                <a:gd name="connsiteX1" fmla="*/ 53975 w 63730"/>
                <a:gd name="connsiteY1" fmla="*/ 120650 h 266700"/>
                <a:gd name="connsiteX2" fmla="*/ 63500 w 63730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730" h="266700">
                  <a:moveTo>
                    <a:pt x="0" y="0"/>
                  </a:moveTo>
                  <a:cubicBezTo>
                    <a:pt x="21696" y="38100"/>
                    <a:pt x="43392" y="76200"/>
                    <a:pt x="53975" y="120650"/>
                  </a:cubicBezTo>
                  <a:cubicBezTo>
                    <a:pt x="64558" y="165100"/>
                    <a:pt x="64029" y="215900"/>
                    <a:pt x="63500" y="2667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フリーフォーム: 図形 302">
              <a:extLst>
                <a:ext uri="{FF2B5EF4-FFF2-40B4-BE49-F238E27FC236}">
                  <a16:creationId xmlns:a16="http://schemas.microsoft.com/office/drawing/2014/main" id="{D7B73800-C9AF-4A29-9E23-ABD2EFA41825}"/>
                </a:ext>
              </a:extLst>
            </p:cNvPr>
            <p:cNvSpPr/>
            <p:nvPr/>
          </p:nvSpPr>
          <p:spPr>
            <a:xfrm>
              <a:off x="7415213" y="4718477"/>
              <a:ext cx="131762" cy="190073"/>
            </a:xfrm>
            <a:custGeom>
              <a:avLst/>
              <a:gdLst>
                <a:gd name="connsiteX0" fmla="*/ 0 w 131762"/>
                <a:gd name="connsiteY0" fmla="*/ 1161 h 190073"/>
                <a:gd name="connsiteX1" fmla="*/ 100012 w 131762"/>
                <a:gd name="connsiteY1" fmla="*/ 28148 h 190073"/>
                <a:gd name="connsiteX2" fmla="*/ 131762 w 131762"/>
                <a:gd name="connsiteY2" fmla="*/ 190073 h 1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762" h="190073">
                  <a:moveTo>
                    <a:pt x="0" y="1161"/>
                  </a:moveTo>
                  <a:cubicBezTo>
                    <a:pt x="39026" y="-1088"/>
                    <a:pt x="78052" y="-3337"/>
                    <a:pt x="100012" y="28148"/>
                  </a:cubicBezTo>
                  <a:cubicBezTo>
                    <a:pt x="121972" y="59633"/>
                    <a:pt x="122766" y="160440"/>
                    <a:pt x="131762" y="19007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フリーフォーム: 図形 303">
              <a:extLst>
                <a:ext uri="{FF2B5EF4-FFF2-40B4-BE49-F238E27FC236}">
                  <a16:creationId xmlns:a16="http://schemas.microsoft.com/office/drawing/2014/main" id="{BD624C36-CE8B-44EB-9B26-AF302052AFF8}"/>
                </a:ext>
              </a:extLst>
            </p:cNvPr>
            <p:cNvSpPr/>
            <p:nvPr/>
          </p:nvSpPr>
          <p:spPr>
            <a:xfrm>
              <a:off x="7142163" y="4822825"/>
              <a:ext cx="11112" cy="104775"/>
            </a:xfrm>
            <a:custGeom>
              <a:avLst/>
              <a:gdLst>
                <a:gd name="connsiteX0" fmla="*/ 11112 w 11112"/>
                <a:gd name="connsiteY0" fmla="*/ 0 h 104775"/>
                <a:gd name="connsiteX1" fmla="*/ 0 w 11112"/>
                <a:gd name="connsiteY1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112" h="104775">
                  <a:moveTo>
                    <a:pt x="11112" y="0"/>
                  </a:moveTo>
                  <a:lnTo>
                    <a:pt x="0" y="10477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フリーフォーム: 図形 304">
              <a:extLst>
                <a:ext uri="{FF2B5EF4-FFF2-40B4-BE49-F238E27FC236}">
                  <a16:creationId xmlns:a16="http://schemas.microsoft.com/office/drawing/2014/main" id="{5320E9A1-FAE5-418B-8E61-B749C4200166}"/>
                </a:ext>
              </a:extLst>
            </p:cNvPr>
            <p:cNvSpPr/>
            <p:nvPr/>
          </p:nvSpPr>
          <p:spPr>
            <a:xfrm>
              <a:off x="7028307" y="4754563"/>
              <a:ext cx="50356" cy="306387"/>
            </a:xfrm>
            <a:custGeom>
              <a:avLst/>
              <a:gdLst>
                <a:gd name="connsiteX0" fmla="*/ 50356 w 50356"/>
                <a:gd name="connsiteY0" fmla="*/ 0 h 306387"/>
                <a:gd name="connsiteX1" fmla="*/ 24956 w 50356"/>
                <a:gd name="connsiteY1" fmla="*/ 112712 h 306387"/>
                <a:gd name="connsiteX2" fmla="*/ 2731 w 50356"/>
                <a:gd name="connsiteY2" fmla="*/ 222250 h 306387"/>
                <a:gd name="connsiteX3" fmla="*/ 1143 w 50356"/>
                <a:gd name="connsiteY3" fmla="*/ 306387 h 306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356" h="306387">
                  <a:moveTo>
                    <a:pt x="50356" y="0"/>
                  </a:moveTo>
                  <a:cubicBezTo>
                    <a:pt x="41624" y="37835"/>
                    <a:pt x="32893" y="75670"/>
                    <a:pt x="24956" y="112712"/>
                  </a:cubicBezTo>
                  <a:cubicBezTo>
                    <a:pt x="17018" y="149754"/>
                    <a:pt x="6700" y="189971"/>
                    <a:pt x="2731" y="222250"/>
                  </a:cubicBezTo>
                  <a:cubicBezTo>
                    <a:pt x="-1238" y="254529"/>
                    <a:pt x="-48" y="280458"/>
                    <a:pt x="1143" y="3063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フリーフォーム: 図形 305">
              <a:extLst>
                <a:ext uri="{FF2B5EF4-FFF2-40B4-BE49-F238E27FC236}">
                  <a16:creationId xmlns:a16="http://schemas.microsoft.com/office/drawing/2014/main" id="{D887920D-0EBC-4BF3-80E7-C41CE6E71B6D}"/>
                </a:ext>
              </a:extLst>
            </p:cNvPr>
            <p:cNvSpPr/>
            <p:nvPr/>
          </p:nvSpPr>
          <p:spPr>
            <a:xfrm>
              <a:off x="6867525" y="4746625"/>
              <a:ext cx="95250" cy="327025"/>
            </a:xfrm>
            <a:custGeom>
              <a:avLst/>
              <a:gdLst>
                <a:gd name="connsiteX0" fmla="*/ 95250 w 95250"/>
                <a:gd name="connsiteY0" fmla="*/ 0 h 327025"/>
                <a:gd name="connsiteX1" fmla="*/ 34925 w 95250"/>
                <a:gd name="connsiteY1" fmla="*/ 127000 h 327025"/>
                <a:gd name="connsiteX2" fmla="*/ 0 w 95250"/>
                <a:gd name="connsiteY2" fmla="*/ 327025 h 327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250" h="327025">
                  <a:moveTo>
                    <a:pt x="95250" y="0"/>
                  </a:moveTo>
                  <a:cubicBezTo>
                    <a:pt x="73025" y="36248"/>
                    <a:pt x="50800" y="72496"/>
                    <a:pt x="34925" y="127000"/>
                  </a:cubicBezTo>
                  <a:cubicBezTo>
                    <a:pt x="19050" y="181504"/>
                    <a:pt x="9525" y="254264"/>
                    <a:pt x="0" y="3270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" name="フリーフォーム: 図形 306">
              <a:extLst>
                <a:ext uri="{FF2B5EF4-FFF2-40B4-BE49-F238E27FC236}">
                  <a16:creationId xmlns:a16="http://schemas.microsoft.com/office/drawing/2014/main" id="{D16368FB-229F-4861-9B4C-C51C3895BD6B}"/>
                </a:ext>
              </a:extLst>
            </p:cNvPr>
            <p:cNvSpPr/>
            <p:nvPr/>
          </p:nvSpPr>
          <p:spPr>
            <a:xfrm>
              <a:off x="6857668" y="4759325"/>
              <a:ext cx="49545" cy="319088"/>
            </a:xfrm>
            <a:custGeom>
              <a:avLst/>
              <a:gdLst>
                <a:gd name="connsiteX0" fmla="*/ 49545 w 49545"/>
                <a:gd name="connsiteY0" fmla="*/ 0 h 319088"/>
                <a:gd name="connsiteX1" fmla="*/ 3507 w 49545"/>
                <a:gd name="connsiteY1" fmla="*/ 106363 h 319088"/>
                <a:gd name="connsiteX2" fmla="*/ 6682 w 49545"/>
                <a:gd name="connsiteY2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45" h="319088">
                  <a:moveTo>
                    <a:pt x="49545" y="0"/>
                  </a:moveTo>
                  <a:cubicBezTo>
                    <a:pt x="30098" y="26591"/>
                    <a:pt x="10651" y="53182"/>
                    <a:pt x="3507" y="106363"/>
                  </a:cubicBezTo>
                  <a:cubicBezTo>
                    <a:pt x="-3637" y="159544"/>
                    <a:pt x="1522" y="239316"/>
                    <a:pt x="6682" y="3190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フリーフォーム: 図形 307">
              <a:extLst>
                <a:ext uri="{FF2B5EF4-FFF2-40B4-BE49-F238E27FC236}">
                  <a16:creationId xmlns:a16="http://schemas.microsoft.com/office/drawing/2014/main" id="{1F058DC1-E44E-4427-8A9A-B760022B8ED1}"/>
                </a:ext>
              </a:extLst>
            </p:cNvPr>
            <p:cNvSpPr/>
            <p:nvPr/>
          </p:nvSpPr>
          <p:spPr>
            <a:xfrm>
              <a:off x="6956425" y="4760913"/>
              <a:ext cx="122238" cy="109537"/>
            </a:xfrm>
            <a:custGeom>
              <a:avLst/>
              <a:gdLst>
                <a:gd name="connsiteX0" fmla="*/ 122238 w 122238"/>
                <a:gd name="connsiteY0" fmla="*/ 0 h 109537"/>
                <a:gd name="connsiteX1" fmla="*/ 36513 w 122238"/>
                <a:gd name="connsiteY1" fmla="*/ 55562 h 109537"/>
                <a:gd name="connsiteX2" fmla="*/ 0 w 122238"/>
                <a:gd name="connsiteY2" fmla="*/ 109537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238" h="109537">
                  <a:moveTo>
                    <a:pt x="122238" y="0"/>
                  </a:moveTo>
                  <a:cubicBezTo>
                    <a:pt x="89562" y="18653"/>
                    <a:pt x="56886" y="37306"/>
                    <a:pt x="36513" y="55562"/>
                  </a:cubicBezTo>
                  <a:cubicBezTo>
                    <a:pt x="16140" y="73818"/>
                    <a:pt x="8070" y="91677"/>
                    <a:pt x="0" y="1095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フリーフォーム: 図形 308">
              <a:extLst>
                <a:ext uri="{FF2B5EF4-FFF2-40B4-BE49-F238E27FC236}">
                  <a16:creationId xmlns:a16="http://schemas.microsoft.com/office/drawing/2014/main" id="{542A3203-FCED-41BF-9DCF-7C652A0765D9}"/>
                </a:ext>
              </a:extLst>
            </p:cNvPr>
            <p:cNvSpPr/>
            <p:nvPr/>
          </p:nvSpPr>
          <p:spPr>
            <a:xfrm>
              <a:off x="6949807" y="4759325"/>
              <a:ext cx="35193" cy="119063"/>
            </a:xfrm>
            <a:custGeom>
              <a:avLst/>
              <a:gdLst>
                <a:gd name="connsiteX0" fmla="*/ 35193 w 35193"/>
                <a:gd name="connsiteY0" fmla="*/ 0 h 119063"/>
                <a:gd name="connsiteX1" fmla="*/ 5031 w 35193"/>
                <a:gd name="connsiteY1" fmla="*/ 69850 h 119063"/>
                <a:gd name="connsiteX2" fmla="*/ 1856 w 35193"/>
                <a:gd name="connsiteY2" fmla="*/ 119063 h 11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93" h="119063">
                  <a:moveTo>
                    <a:pt x="35193" y="0"/>
                  </a:moveTo>
                  <a:cubicBezTo>
                    <a:pt x="22890" y="25003"/>
                    <a:pt x="10587" y="50006"/>
                    <a:pt x="5031" y="69850"/>
                  </a:cubicBezTo>
                  <a:cubicBezTo>
                    <a:pt x="-525" y="89694"/>
                    <a:pt x="-1319" y="109803"/>
                    <a:pt x="1856" y="1190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フリーフォーム: 図形 309">
              <a:extLst>
                <a:ext uri="{FF2B5EF4-FFF2-40B4-BE49-F238E27FC236}">
                  <a16:creationId xmlns:a16="http://schemas.microsoft.com/office/drawing/2014/main" id="{897DD6D8-0710-4E03-BF8E-1B8249D2B90D}"/>
                </a:ext>
              </a:extLst>
            </p:cNvPr>
            <p:cNvSpPr/>
            <p:nvPr/>
          </p:nvSpPr>
          <p:spPr>
            <a:xfrm>
              <a:off x="6908800" y="4967288"/>
              <a:ext cx="89909" cy="196850"/>
            </a:xfrm>
            <a:custGeom>
              <a:avLst/>
              <a:gdLst>
                <a:gd name="connsiteX0" fmla="*/ 87313 w 89909"/>
                <a:gd name="connsiteY0" fmla="*/ 0 h 196850"/>
                <a:gd name="connsiteX1" fmla="*/ 87313 w 89909"/>
                <a:gd name="connsiteY1" fmla="*/ 90487 h 196850"/>
                <a:gd name="connsiteX2" fmla="*/ 60325 w 89909"/>
                <a:gd name="connsiteY2" fmla="*/ 142875 h 196850"/>
                <a:gd name="connsiteX3" fmla="*/ 0 w 89909"/>
                <a:gd name="connsiteY3" fmla="*/ 196850 h 19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09" h="196850">
                  <a:moveTo>
                    <a:pt x="87313" y="0"/>
                  </a:moveTo>
                  <a:cubicBezTo>
                    <a:pt x="89562" y="33337"/>
                    <a:pt x="91811" y="66675"/>
                    <a:pt x="87313" y="90487"/>
                  </a:cubicBezTo>
                  <a:cubicBezTo>
                    <a:pt x="82815" y="114300"/>
                    <a:pt x="74877" y="125148"/>
                    <a:pt x="60325" y="142875"/>
                  </a:cubicBezTo>
                  <a:cubicBezTo>
                    <a:pt x="45773" y="160602"/>
                    <a:pt x="22886" y="178726"/>
                    <a:pt x="0" y="1968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フリーフォーム: 図形 310">
              <a:extLst>
                <a:ext uri="{FF2B5EF4-FFF2-40B4-BE49-F238E27FC236}">
                  <a16:creationId xmlns:a16="http://schemas.microsoft.com/office/drawing/2014/main" id="{4817B679-5D5C-4B20-B565-E6A1648254A4}"/>
                </a:ext>
              </a:extLst>
            </p:cNvPr>
            <p:cNvSpPr/>
            <p:nvPr/>
          </p:nvSpPr>
          <p:spPr>
            <a:xfrm>
              <a:off x="6921500" y="4967288"/>
              <a:ext cx="71438" cy="169862"/>
            </a:xfrm>
            <a:custGeom>
              <a:avLst/>
              <a:gdLst>
                <a:gd name="connsiteX0" fmla="*/ 71438 w 71438"/>
                <a:gd name="connsiteY0" fmla="*/ 0 h 169862"/>
                <a:gd name="connsiteX1" fmla="*/ 23813 w 71438"/>
                <a:gd name="connsiteY1" fmla="*/ 57150 h 169862"/>
                <a:gd name="connsiteX2" fmla="*/ 9525 w 71438"/>
                <a:gd name="connsiteY2" fmla="*/ 138112 h 169862"/>
                <a:gd name="connsiteX3" fmla="*/ 0 w 71438"/>
                <a:gd name="connsiteY3" fmla="*/ 169862 h 169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8" h="169862">
                  <a:moveTo>
                    <a:pt x="71438" y="0"/>
                  </a:moveTo>
                  <a:cubicBezTo>
                    <a:pt x="52785" y="17065"/>
                    <a:pt x="34132" y="34131"/>
                    <a:pt x="23813" y="57150"/>
                  </a:cubicBezTo>
                  <a:cubicBezTo>
                    <a:pt x="13494" y="80169"/>
                    <a:pt x="13494" y="119327"/>
                    <a:pt x="9525" y="138112"/>
                  </a:cubicBezTo>
                  <a:cubicBezTo>
                    <a:pt x="5556" y="156897"/>
                    <a:pt x="2778" y="163379"/>
                    <a:pt x="0" y="1698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フリーフォーム: 図形 311">
              <a:extLst>
                <a:ext uri="{FF2B5EF4-FFF2-40B4-BE49-F238E27FC236}">
                  <a16:creationId xmlns:a16="http://schemas.microsoft.com/office/drawing/2014/main" id="{8C086A95-1B42-4CEC-B042-2BB805C63A4F}"/>
                </a:ext>
              </a:extLst>
            </p:cNvPr>
            <p:cNvSpPr/>
            <p:nvPr/>
          </p:nvSpPr>
          <p:spPr>
            <a:xfrm>
              <a:off x="6265863" y="4808538"/>
              <a:ext cx="573087" cy="593725"/>
            </a:xfrm>
            <a:custGeom>
              <a:avLst/>
              <a:gdLst>
                <a:gd name="connsiteX0" fmla="*/ 573087 w 573087"/>
                <a:gd name="connsiteY0" fmla="*/ 0 h 593725"/>
                <a:gd name="connsiteX1" fmla="*/ 347662 w 573087"/>
                <a:gd name="connsiteY1" fmla="*/ 125412 h 593725"/>
                <a:gd name="connsiteX2" fmla="*/ 144462 w 573087"/>
                <a:gd name="connsiteY2" fmla="*/ 322262 h 593725"/>
                <a:gd name="connsiteX3" fmla="*/ 50800 w 573087"/>
                <a:gd name="connsiteY3" fmla="*/ 455612 h 593725"/>
                <a:gd name="connsiteX4" fmla="*/ 0 w 573087"/>
                <a:gd name="connsiteY4" fmla="*/ 593725 h 593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087" h="593725">
                  <a:moveTo>
                    <a:pt x="573087" y="0"/>
                  </a:moveTo>
                  <a:cubicBezTo>
                    <a:pt x="496093" y="35851"/>
                    <a:pt x="419099" y="71702"/>
                    <a:pt x="347662" y="125412"/>
                  </a:cubicBezTo>
                  <a:cubicBezTo>
                    <a:pt x="276224" y="179122"/>
                    <a:pt x="193939" y="267229"/>
                    <a:pt x="144462" y="322262"/>
                  </a:cubicBezTo>
                  <a:cubicBezTo>
                    <a:pt x="94985" y="377295"/>
                    <a:pt x="74877" y="410368"/>
                    <a:pt x="50800" y="455612"/>
                  </a:cubicBezTo>
                  <a:cubicBezTo>
                    <a:pt x="26723" y="500856"/>
                    <a:pt x="13361" y="547290"/>
                    <a:pt x="0" y="5937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3" name="フリーフォーム: 図形 312">
              <a:extLst>
                <a:ext uri="{FF2B5EF4-FFF2-40B4-BE49-F238E27FC236}">
                  <a16:creationId xmlns:a16="http://schemas.microsoft.com/office/drawing/2014/main" id="{4F12E5A1-C542-490F-8CE4-2D43AE508033}"/>
                </a:ext>
              </a:extLst>
            </p:cNvPr>
            <p:cNvSpPr/>
            <p:nvPr/>
          </p:nvSpPr>
          <p:spPr>
            <a:xfrm>
              <a:off x="6213475" y="5133975"/>
              <a:ext cx="63705" cy="268288"/>
            </a:xfrm>
            <a:custGeom>
              <a:avLst/>
              <a:gdLst>
                <a:gd name="connsiteX0" fmla="*/ 0 w 63705"/>
                <a:gd name="connsiteY0" fmla="*/ 0 h 268288"/>
                <a:gd name="connsiteX1" fmla="*/ 63500 w 63705"/>
                <a:gd name="connsiteY1" fmla="*/ 50800 h 268288"/>
                <a:gd name="connsiteX2" fmla="*/ 20638 w 63705"/>
                <a:gd name="connsiteY2" fmla="*/ 88900 h 268288"/>
                <a:gd name="connsiteX3" fmla="*/ 30163 w 63705"/>
                <a:gd name="connsiteY3" fmla="*/ 153988 h 268288"/>
                <a:gd name="connsiteX4" fmla="*/ 44450 w 63705"/>
                <a:gd name="connsiteY4" fmla="*/ 214313 h 268288"/>
                <a:gd name="connsiteX5" fmla="*/ 47625 w 63705"/>
                <a:gd name="connsiteY5" fmla="*/ 268288 h 268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05" h="268288">
                  <a:moveTo>
                    <a:pt x="0" y="0"/>
                  </a:moveTo>
                  <a:cubicBezTo>
                    <a:pt x="30030" y="17991"/>
                    <a:pt x="60060" y="35983"/>
                    <a:pt x="63500" y="50800"/>
                  </a:cubicBezTo>
                  <a:cubicBezTo>
                    <a:pt x="66940" y="65617"/>
                    <a:pt x="26194" y="71702"/>
                    <a:pt x="20638" y="88900"/>
                  </a:cubicBezTo>
                  <a:cubicBezTo>
                    <a:pt x="15082" y="106098"/>
                    <a:pt x="26194" y="133086"/>
                    <a:pt x="30163" y="153988"/>
                  </a:cubicBezTo>
                  <a:cubicBezTo>
                    <a:pt x="34132" y="174890"/>
                    <a:pt x="41540" y="195263"/>
                    <a:pt x="44450" y="214313"/>
                  </a:cubicBezTo>
                  <a:cubicBezTo>
                    <a:pt x="47360" y="233363"/>
                    <a:pt x="45508" y="258234"/>
                    <a:pt x="47625" y="2682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フリーフォーム: 図形 313">
              <a:extLst>
                <a:ext uri="{FF2B5EF4-FFF2-40B4-BE49-F238E27FC236}">
                  <a16:creationId xmlns:a16="http://schemas.microsoft.com/office/drawing/2014/main" id="{FD28FDE5-2154-4230-906E-DD60A588868E}"/>
                </a:ext>
              </a:extLst>
            </p:cNvPr>
            <p:cNvSpPr/>
            <p:nvPr/>
          </p:nvSpPr>
          <p:spPr>
            <a:xfrm>
              <a:off x="6207125" y="4437063"/>
              <a:ext cx="146050" cy="125412"/>
            </a:xfrm>
            <a:custGeom>
              <a:avLst/>
              <a:gdLst>
                <a:gd name="connsiteX0" fmla="*/ 146050 w 146050"/>
                <a:gd name="connsiteY0" fmla="*/ 0 h 125412"/>
                <a:gd name="connsiteX1" fmla="*/ 55563 w 146050"/>
                <a:gd name="connsiteY1" fmla="*/ 26987 h 125412"/>
                <a:gd name="connsiteX2" fmla="*/ 0 w 146050"/>
                <a:gd name="connsiteY2" fmla="*/ 125412 h 12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050" h="125412">
                  <a:moveTo>
                    <a:pt x="146050" y="0"/>
                  </a:moveTo>
                  <a:cubicBezTo>
                    <a:pt x="112977" y="3042"/>
                    <a:pt x="79905" y="6085"/>
                    <a:pt x="55563" y="26987"/>
                  </a:cubicBezTo>
                  <a:cubicBezTo>
                    <a:pt x="31221" y="47889"/>
                    <a:pt x="15610" y="86650"/>
                    <a:pt x="0" y="1254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フリーフォーム: 図形 314">
              <a:extLst>
                <a:ext uri="{FF2B5EF4-FFF2-40B4-BE49-F238E27FC236}">
                  <a16:creationId xmlns:a16="http://schemas.microsoft.com/office/drawing/2014/main" id="{20E2D641-EF95-4AD0-881C-ECA3403344C7}"/>
                </a:ext>
              </a:extLst>
            </p:cNvPr>
            <p:cNvSpPr/>
            <p:nvPr/>
          </p:nvSpPr>
          <p:spPr>
            <a:xfrm>
              <a:off x="6215063" y="4460875"/>
              <a:ext cx="174625" cy="104773"/>
            </a:xfrm>
            <a:custGeom>
              <a:avLst/>
              <a:gdLst>
                <a:gd name="connsiteX0" fmla="*/ 174625 w 174625"/>
                <a:gd name="connsiteY0" fmla="*/ 0 h 104773"/>
                <a:gd name="connsiteX1" fmla="*/ 76200 w 174625"/>
                <a:gd name="connsiteY1" fmla="*/ 38100 h 104773"/>
                <a:gd name="connsiteX2" fmla="*/ 12700 w 174625"/>
                <a:gd name="connsiteY2" fmla="*/ 98425 h 104773"/>
                <a:gd name="connsiteX3" fmla="*/ 0 w 174625"/>
                <a:gd name="connsiteY3" fmla="*/ 100013 h 10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625" h="104773">
                  <a:moveTo>
                    <a:pt x="174625" y="0"/>
                  </a:moveTo>
                  <a:cubicBezTo>
                    <a:pt x="138906" y="10848"/>
                    <a:pt x="103187" y="21696"/>
                    <a:pt x="76200" y="38100"/>
                  </a:cubicBezTo>
                  <a:cubicBezTo>
                    <a:pt x="49213" y="54504"/>
                    <a:pt x="25400" y="88106"/>
                    <a:pt x="12700" y="98425"/>
                  </a:cubicBezTo>
                  <a:cubicBezTo>
                    <a:pt x="0" y="108744"/>
                    <a:pt x="0" y="104378"/>
                    <a:pt x="0" y="1000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フリーフォーム: 図形 315">
              <a:extLst>
                <a:ext uri="{FF2B5EF4-FFF2-40B4-BE49-F238E27FC236}">
                  <a16:creationId xmlns:a16="http://schemas.microsoft.com/office/drawing/2014/main" id="{D23D8E04-087E-4504-8830-59028186C8CA}"/>
                </a:ext>
              </a:extLst>
            </p:cNvPr>
            <p:cNvSpPr/>
            <p:nvPr/>
          </p:nvSpPr>
          <p:spPr>
            <a:xfrm>
              <a:off x="6367463" y="4489450"/>
              <a:ext cx="77787" cy="58738"/>
            </a:xfrm>
            <a:custGeom>
              <a:avLst/>
              <a:gdLst>
                <a:gd name="connsiteX0" fmla="*/ 77787 w 77787"/>
                <a:gd name="connsiteY0" fmla="*/ 0 h 58738"/>
                <a:gd name="connsiteX1" fmla="*/ 20637 w 77787"/>
                <a:gd name="connsiteY1" fmla="*/ 33338 h 58738"/>
                <a:gd name="connsiteX2" fmla="*/ 0 w 77787"/>
                <a:gd name="connsiteY2" fmla="*/ 58738 h 58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787" h="58738">
                  <a:moveTo>
                    <a:pt x="77787" y="0"/>
                  </a:moveTo>
                  <a:cubicBezTo>
                    <a:pt x="55694" y="11774"/>
                    <a:pt x="33601" y="23548"/>
                    <a:pt x="20637" y="33338"/>
                  </a:cubicBezTo>
                  <a:cubicBezTo>
                    <a:pt x="7673" y="43128"/>
                    <a:pt x="3836" y="50933"/>
                    <a:pt x="0" y="587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7" name="フリーフォーム: 図形 316">
              <a:extLst>
                <a:ext uri="{FF2B5EF4-FFF2-40B4-BE49-F238E27FC236}">
                  <a16:creationId xmlns:a16="http://schemas.microsoft.com/office/drawing/2014/main" id="{1687570C-CB50-43F5-8E15-D110587977B2}"/>
                </a:ext>
              </a:extLst>
            </p:cNvPr>
            <p:cNvSpPr/>
            <p:nvPr/>
          </p:nvSpPr>
          <p:spPr>
            <a:xfrm>
              <a:off x="6107113" y="4484688"/>
              <a:ext cx="63500" cy="39687"/>
            </a:xfrm>
            <a:custGeom>
              <a:avLst/>
              <a:gdLst>
                <a:gd name="connsiteX0" fmla="*/ 0 w 63500"/>
                <a:gd name="connsiteY0" fmla="*/ 0 h 39687"/>
                <a:gd name="connsiteX1" fmla="*/ 63500 w 63500"/>
                <a:gd name="connsiteY1" fmla="*/ 39687 h 3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3500" h="39687">
                  <a:moveTo>
                    <a:pt x="0" y="0"/>
                  </a:moveTo>
                  <a:lnTo>
                    <a:pt x="63500" y="39687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フリーフォーム: 図形 317">
              <a:extLst>
                <a:ext uri="{FF2B5EF4-FFF2-40B4-BE49-F238E27FC236}">
                  <a16:creationId xmlns:a16="http://schemas.microsoft.com/office/drawing/2014/main" id="{7A601991-AD07-4B6B-9266-8DFA27B0F2E4}"/>
                </a:ext>
              </a:extLst>
            </p:cNvPr>
            <p:cNvSpPr/>
            <p:nvPr/>
          </p:nvSpPr>
          <p:spPr>
            <a:xfrm>
              <a:off x="6375400" y="5330825"/>
              <a:ext cx="90488" cy="288925"/>
            </a:xfrm>
            <a:custGeom>
              <a:avLst/>
              <a:gdLst>
                <a:gd name="connsiteX0" fmla="*/ 90488 w 90488"/>
                <a:gd name="connsiteY0" fmla="*/ 0 h 288925"/>
                <a:gd name="connsiteX1" fmla="*/ 39688 w 90488"/>
                <a:gd name="connsiteY1" fmla="*/ 134938 h 288925"/>
                <a:gd name="connsiteX2" fmla="*/ 0 w 90488"/>
                <a:gd name="connsiteY2" fmla="*/ 288925 h 28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488" h="288925">
                  <a:moveTo>
                    <a:pt x="90488" y="0"/>
                  </a:moveTo>
                  <a:cubicBezTo>
                    <a:pt x="72628" y="43392"/>
                    <a:pt x="54769" y="86784"/>
                    <a:pt x="39688" y="134938"/>
                  </a:cubicBezTo>
                  <a:cubicBezTo>
                    <a:pt x="24607" y="183092"/>
                    <a:pt x="3440" y="263261"/>
                    <a:pt x="0" y="2889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フリーフォーム: 図形 318">
              <a:extLst>
                <a:ext uri="{FF2B5EF4-FFF2-40B4-BE49-F238E27FC236}">
                  <a16:creationId xmlns:a16="http://schemas.microsoft.com/office/drawing/2014/main" id="{D5875069-7662-4B5F-9178-CF91756E9813}"/>
                </a:ext>
              </a:extLst>
            </p:cNvPr>
            <p:cNvSpPr/>
            <p:nvPr/>
          </p:nvSpPr>
          <p:spPr>
            <a:xfrm>
              <a:off x="6338888" y="5337175"/>
              <a:ext cx="120650" cy="342900"/>
            </a:xfrm>
            <a:custGeom>
              <a:avLst/>
              <a:gdLst>
                <a:gd name="connsiteX0" fmla="*/ 120650 w 120650"/>
                <a:gd name="connsiteY0" fmla="*/ 0 h 342900"/>
                <a:gd name="connsiteX1" fmla="*/ 33337 w 120650"/>
                <a:gd name="connsiteY1" fmla="*/ 152400 h 342900"/>
                <a:gd name="connsiteX2" fmla="*/ 11112 w 120650"/>
                <a:gd name="connsiteY2" fmla="*/ 266700 h 342900"/>
                <a:gd name="connsiteX3" fmla="*/ 0 w 120650"/>
                <a:gd name="connsiteY3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650" h="342900">
                  <a:moveTo>
                    <a:pt x="120650" y="0"/>
                  </a:moveTo>
                  <a:cubicBezTo>
                    <a:pt x="86121" y="53975"/>
                    <a:pt x="51593" y="107950"/>
                    <a:pt x="33337" y="152400"/>
                  </a:cubicBezTo>
                  <a:cubicBezTo>
                    <a:pt x="15081" y="196850"/>
                    <a:pt x="16668" y="234950"/>
                    <a:pt x="11112" y="266700"/>
                  </a:cubicBezTo>
                  <a:cubicBezTo>
                    <a:pt x="5556" y="298450"/>
                    <a:pt x="2778" y="320675"/>
                    <a:pt x="0" y="3429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フリーフォーム: 図形 319">
              <a:extLst>
                <a:ext uri="{FF2B5EF4-FFF2-40B4-BE49-F238E27FC236}">
                  <a16:creationId xmlns:a16="http://schemas.microsoft.com/office/drawing/2014/main" id="{434192D7-BDA2-4194-B44F-E580D6124529}"/>
                </a:ext>
              </a:extLst>
            </p:cNvPr>
            <p:cNvSpPr/>
            <p:nvPr/>
          </p:nvSpPr>
          <p:spPr>
            <a:xfrm>
              <a:off x="6251575" y="5394325"/>
              <a:ext cx="104775" cy="322263"/>
            </a:xfrm>
            <a:custGeom>
              <a:avLst/>
              <a:gdLst>
                <a:gd name="connsiteX0" fmla="*/ 104775 w 104775"/>
                <a:gd name="connsiteY0" fmla="*/ 0 h 322263"/>
                <a:gd name="connsiteX1" fmla="*/ 31750 w 104775"/>
                <a:gd name="connsiteY1" fmla="*/ 150813 h 322263"/>
                <a:gd name="connsiteX2" fmla="*/ 0 w 104775"/>
                <a:gd name="connsiteY2" fmla="*/ 322263 h 32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775" h="322263">
                  <a:moveTo>
                    <a:pt x="104775" y="0"/>
                  </a:moveTo>
                  <a:cubicBezTo>
                    <a:pt x="76993" y="48551"/>
                    <a:pt x="49212" y="97103"/>
                    <a:pt x="31750" y="150813"/>
                  </a:cubicBezTo>
                  <a:cubicBezTo>
                    <a:pt x="14288" y="204523"/>
                    <a:pt x="7144" y="263393"/>
                    <a:pt x="0" y="3222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フリーフォーム: 図形 320">
              <a:extLst>
                <a:ext uri="{FF2B5EF4-FFF2-40B4-BE49-F238E27FC236}">
                  <a16:creationId xmlns:a16="http://schemas.microsoft.com/office/drawing/2014/main" id="{96E94B95-BC6F-49D3-A0AB-9232AAE33A6A}"/>
                </a:ext>
              </a:extLst>
            </p:cNvPr>
            <p:cNvSpPr/>
            <p:nvPr/>
          </p:nvSpPr>
          <p:spPr>
            <a:xfrm>
              <a:off x="6199188" y="5394325"/>
              <a:ext cx="155575" cy="361950"/>
            </a:xfrm>
            <a:custGeom>
              <a:avLst/>
              <a:gdLst>
                <a:gd name="connsiteX0" fmla="*/ 155575 w 155575"/>
                <a:gd name="connsiteY0" fmla="*/ 0 h 361950"/>
                <a:gd name="connsiteX1" fmla="*/ 69850 w 155575"/>
                <a:gd name="connsiteY1" fmla="*/ 163513 h 361950"/>
                <a:gd name="connsiteX2" fmla="*/ 0 w 155575"/>
                <a:gd name="connsiteY2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575" h="361950">
                  <a:moveTo>
                    <a:pt x="155575" y="0"/>
                  </a:moveTo>
                  <a:cubicBezTo>
                    <a:pt x="125677" y="51594"/>
                    <a:pt x="95779" y="103188"/>
                    <a:pt x="69850" y="163513"/>
                  </a:cubicBezTo>
                  <a:cubicBezTo>
                    <a:pt x="43921" y="223838"/>
                    <a:pt x="21960" y="292894"/>
                    <a:pt x="0" y="3619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フリーフォーム: 図形 321">
              <a:extLst>
                <a:ext uri="{FF2B5EF4-FFF2-40B4-BE49-F238E27FC236}">
                  <a16:creationId xmlns:a16="http://schemas.microsoft.com/office/drawing/2014/main" id="{8FD891BA-07E8-45F8-85C5-B31461F341C8}"/>
                </a:ext>
              </a:extLst>
            </p:cNvPr>
            <p:cNvSpPr/>
            <p:nvPr/>
          </p:nvSpPr>
          <p:spPr>
            <a:xfrm>
              <a:off x="6443089" y="5445125"/>
              <a:ext cx="186311" cy="81968"/>
            </a:xfrm>
            <a:custGeom>
              <a:avLst/>
              <a:gdLst>
                <a:gd name="connsiteX0" fmla="*/ 14861 w 186311"/>
                <a:gd name="connsiteY0" fmla="*/ 0 h 81968"/>
                <a:gd name="connsiteX1" fmla="*/ 8511 w 186311"/>
                <a:gd name="connsiteY1" fmla="*/ 79375 h 81968"/>
                <a:gd name="connsiteX2" fmla="*/ 116461 w 186311"/>
                <a:gd name="connsiteY2" fmla="*/ 63500 h 81968"/>
                <a:gd name="connsiteX3" fmla="*/ 186311 w 186311"/>
                <a:gd name="connsiteY3" fmla="*/ 71438 h 81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311" h="81968">
                  <a:moveTo>
                    <a:pt x="14861" y="0"/>
                  </a:moveTo>
                  <a:cubicBezTo>
                    <a:pt x="3219" y="34396"/>
                    <a:pt x="-8422" y="68792"/>
                    <a:pt x="8511" y="79375"/>
                  </a:cubicBezTo>
                  <a:cubicBezTo>
                    <a:pt x="25444" y="89958"/>
                    <a:pt x="86828" y="64823"/>
                    <a:pt x="116461" y="63500"/>
                  </a:cubicBezTo>
                  <a:cubicBezTo>
                    <a:pt x="146094" y="62177"/>
                    <a:pt x="173082" y="69586"/>
                    <a:pt x="186311" y="714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フリーフォーム: 図形 322">
              <a:extLst>
                <a:ext uri="{FF2B5EF4-FFF2-40B4-BE49-F238E27FC236}">
                  <a16:creationId xmlns:a16="http://schemas.microsoft.com/office/drawing/2014/main" id="{658CC3E9-AE23-4860-96EE-2237E9B58FAF}"/>
                </a:ext>
              </a:extLst>
            </p:cNvPr>
            <p:cNvSpPr/>
            <p:nvPr/>
          </p:nvSpPr>
          <p:spPr>
            <a:xfrm>
              <a:off x="5800725" y="5386388"/>
              <a:ext cx="539750" cy="611187"/>
            </a:xfrm>
            <a:custGeom>
              <a:avLst/>
              <a:gdLst>
                <a:gd name="connsiteX0" fmla="*/ 539750 w 539750"/>
                <a:gd name="connsiteY0" fmla="*/ 0 h 611187"/>
                <a:gd name="connsiteX1" fmla="*/ 368300 w 539750"/>
                <a:gd name="connsiteY1" fmla="*/ 257175 h 611187"/>
                <a:gd name="connsiteX2" fmla="*/ 209550 w 539750"/>
                <a:gd name="connsiteY2" fmla="*/ 539750 h 611187"/>
                <a:gd name="connsiteX3" fmla="*/ 0 w 539750"/>
                <a:gd name="connsiteY3" fmla="*/ 611187 h 61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750" h="611187">
                  <a:moveTo>
                    <a:pt x="539750" y="0"/>
                  </a:moveTo>
                  <a:cubicBezTo>
                    <a:pt x="481541" y="83608"/>
                    <a:pt x="423333" y="167217"/>
                    <a:pt x="368300" y="257175"/>
                  </a:cubicBezTo>
                  <a:cubicBezTo>
                    <a:pt x="313267" y="347133"/>
                    <a:pt x="270933" y="480748"/>
                    <a:pt x="209550" y="539750"/>
                  </a:cubicBezTo>
                  <a:cubicBezTo>
                    <a:pt x="148167" y="598752"/>
                    <a:pt x="35189" y="597429"/>
                    <a:pt x="0" y="6111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フリーフォーム: 図形 323">
              <a:extLst>
                <a:ext uri="{FF2B5EF4-FFF2-40B4-BE49-F238E27FC236}">
                  <a16:creationId xmlns:a16="http://schemas.microsoft.com/office/drawing/2014/main" id="{43390FFD-3547-4225-92D4-556DE53E9DA2}"/>
                </a:ext>
              </a:extLst>
            </p:cNvPr>
            <p:cNvSpPr/>
            <p:nvPr/>
          </p:nvSpPr>
          <p:spPr>
            <a:xfrm>
              <a:off x="5795150" y="5737225"/>
              <a:ext cx="113525" cy="260350"/>
            </a:xfrm>
            <a:custGeom>
              <a:avLst/>
              <a:gdLst>
                <a:gd name="connsiteX0" fmla="*/ 113525 w 113525"/>
                <a:gd name="connsiteY0" fmla="*/ 0 h 260350"/>
                <a:gd name="connsiteX1" fmla="*/ 81775 w 113525"/>
                <a:gd name="connsiteY1" fmla="*/ 95250 h 260350"/>
                <a:gd name="connsiteX2" fmla="*/ 8750 w 113525"/>
                <a:gd name="connsiteY2" fmla="*/ 195263 h 260350"/>
                <a:gd name="connsiteX3" fmla="*/ 813 w 113525"/>
                <a:gd name="connsiteY3" fmla="*/ 260350 h 26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525" h="260350">
                  <a:moveTo>
                    <a:pt x="113525" y="0"/>
                  </a:moveTo>
                  <a:cubicBezTo>
                    <a:pt x="106381" y="31353"/>
                    <a:pt x="99237" y="62706"/>
                    <a:pt x="81775" y="95250"/>
                  </a:cubicBezTo>
                  <a:cubicBezTo>
                    <a:pt x="64312" y="127794"/>
                    <a:pt x="22244" y="167746"/>
                    <a:pt x="8750" y="195263"/>
                  </a:cubicBezTo>
                  <a:cubicBezTo>
                    <a:pt x="-4744" y="222780"/>
                    <a:pt x="1607" y="247915"/>
                    <a:pt x="813" y="2603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フリーフォーム: 図形 324">
              <a:extLst>
                <a:ext uri="{FF2B5EF4-FFF2-40B4-BE49-F238E27FC236}">
                  <a16:creationId xmlns:a16="http://schemas.microsoft.com/office/drawing/2014/main" id="{952F8716-2D0E-4EDB-8356-16F67380AF76}"/>
                </a:ext>
              </a:extLst>
            </p:cNvPr>
            <p:cNvSpPr/>
            <p:nvPr/>
          </p:nvSpPr>
          <p:spPr>
            <a:xfrm>
              <a:off x="5042089" y="5168900"/>
              <a:ext cx="218886" cy="765175"/>
            </a:xfrm>
            <a:custGeom>
              <a:avLst/>
              <a:gdLst>
                <a:gd name="connsiteX0" fmla="*/ 96649 w 218886"/>
                <a:gd name="connsiteY0" fmla="*/ 0 h 765175"/>
                <a:gd name="connsiteX1" fmla="*/ 45849 w 218886"/>
                <a:gd name="connsiteY1" fmla="*/ 242888 h 765175"/>
                <a:gd name="connsiteX2" fmla="*/ 9336 w 218886"/>
                <a:gd name="connsiteY2" fmla="*/ 288925 h 765175"/>
                <a:gd name="connsiteX3" fmla="*/ 10924 w 218886"/>
                <a:gd name="connsiteY3" fmla="*/ 400050 h 765175"/>
                <a:gd name="connsiteX4" fmla="*/ 129986 w 218886"/>
                <a:gd name="connsiteY4" fmla="*/ 687388 h 765175"/>
                <a:gd name="connsiteX5" fmla="*/ 218886 w 218886"/>
                <a:gd name="connsiteY5" fmla="*/ 765175 h 765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886" h="765175">
                  <a:moveTo>
                    <a:pt x="96649" y="0"/>
                  </a:moveTo>
                  <a:cubicBezTo>
                    <a:pt x="78525" y="97367"/>
                    <a:pt x="60401" y="194734"/>
                    <a:pt x="45849" y="242888"/>
                  </a:cubicBezTo>
                  <a:cubicBezTo>
                    <a:pt x="31297" y="291042"/>
                    <a:pt x="15157" y="262731"/>
                    <a:pt x="9336" y="288925"/>
                  </a:cubicBezTo>
                  <a:cubicBezTo>
                    <a:pt x="3515" y="315119"/>
                    <a:pt x="-9184" y="333640"/>
                    <a:pt x="10924" y="400050"/>
                  </a:cubicBezTo>
                  <a:cubicBezTo>
                    <a:pt x="31032" y="466460"/>
                    <a:pt x="95326" y="626534"/>
                    <a:pt x="129986" y="687388"/>
                  </a:cubicBezTo>
                  <a:cubicBezTo>
                    <a:pt x="164646" y="748242"/>
                    <a:pt x="191766" y="756708"/>
                    <a:pt x="218886" y="7651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フリーフォーム: 図形 325">
              <a:extLst>
                <a:ext uri="{FF2B5EF4-FFF2-40B4-BE49-F238E27FC236}">
                  <a16:creationId xmlns:a16="http://schemas.microsoft.com/office/drawing/2014/main" id="{F3AF1E7C-D813-4DC5-85BE-4C35A8DBE5AD}"/>
                </a:ext>
              </a:extLst>
            </p:cNvPr>
            <p:cNvSpPr/>
            <p:nvPr/>
          </p:nvSpPr>
          <p:spPr>
            <a:xfrm>
              <a:off x="5089631" y="5375275"/>
              <a:ext cx="169757" cy="560388"/>
            </a:xfrm>
            <a:custGeom>
              <a:avLst/>
              <a:gdLst>
                <a:gd name="connsiteX0" fmla="*/ 18944 w 169757"/>
                <a:gd name="connsiteY0" fmla="*/ 0 h 560388"/>
                <a:gd name="connsiteX1" fmla="*/ 14182 w 169757"/>
                <a:gd name="connsiteY1" fmla="*/ 149225 h 560388"/>
                <a:gd name="connsiteX2" fmla="*/ 3069 w 169757"/>
                <a:gd name="connsiteY2" fmla="*/ 198438 h 560388"/>
                <a:gd name="connsiteX3" fmla="*/ 76094 w 169757"/>
                <a:gd name="connsiteY3" fmla="*/ 407988 h 560388"/>
                <a:gd name="connsiteX4" fmla="*/ 169757 w 169757"/>
                <a:gd name="connsiteY4" fmla="*/ 560388 h 56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757" h="560388">
                  <a:moveTo>
                    <a:pt x="18944" y="0"/>
                  </a:moveTo>
                  <a:cubicBezTo>
                    <a:pt x="17886" y="58076"/>
                    <a:pt x="16828" y="116152"/>
                    <a:pt x="14182" y="149225"/>
                  </a:cubicBezTo>
                  <a:cubicBezTo>
                    <a:pt x="11536" y="182298"/>
                    <a:pt x="-7250" y="155311"/>
                    <a:pt x="3069" y="198438"/>
                  </a:cubicBezTo>
                  <a:cubicBezTo>
                    <a:pt x="13388" y="241565"/>
                    <a:pt x="48313" y="347663"/>
                    <a:pt x="76094" y="407988"/>
                  </a:cubicBezTo>
                  <a:cubicBezTo>
                    <a:pt x="103875" y="468313"/>
                    <a:pt x="136816" y="514350"/>
                    <a:pt x="169757" y="5603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フリーフォーム: 図形 326">
              <a:extLst>
                <a:ext uri="{FF2B5EF4-FFF2-40B4-BE49-F238E27FC236}">
                  <a16:creationId xmlns:a16="http://schemas.microsoft.com/office/drawing/2014/main" id="{8D36345C-D9FC-4541-B704-3BD880B24EFC}"/>
                </a:ext>
              </a:extLst>
            </p:cNvPr>
            <p:cNvSpPr/>
            <p:nvPr/>
          </p:nvSpPr>
          <p:spPr>
            <a:xfrm>
              <a:off x="5103813" y="5470525"/>
              <a:ext cx="57150" cy="188913"/>
            </a:xfrm>
            <a:custGeom>
              <a:avLst/>
              <a:gdLst>
                <a:gd name="connsiteX0" fmla="*/ 0 w 57150"/>
                <a:gd name="connsiteY0" fmla="*/ 0 h 188913"/>
                <a:gd name="connsiteX1" fmla="*/ 42862 w 57150"/>
                <a:gd name="connsiteY1" fmla="*/ 92075 h 188913"/>
                <a:gd name="connsiteX2" fmla="*/ 57150 w 57150"/>
                <a:gd name="connsiteY2" fmla="*/ 188913 h 188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150" h="188913">
                  <a:moveTo>
                    <a:pt x="0" y="0"/>
                  </a:moveTo>
                  <a:cubicBezTo>
                    <a:pt x="16668" y="30295"/>
                    <a:pt x="33337" y="60590"/>
                    <a:pt x="42862" y="92075"/>
                  </a:cubicBezTo>
                  <a:cubicBezTo>
                    <a:pt x="52387" y="123561"/>
                    <a:pt x="54768" y="156237"/>
                    <a:pt x="57150" y="1889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フリーフォーム: 図形 327">
              <a:extLst>
                <a:ext uri="{FF2B5EF4-FFF2-40B4-BE49-F238E27FC236}">
                  <a16:creationId xmlns:a16="http://schemas.microsoft.com/office/drawing/2014/main" id="{C12D91A4-63C9-47A0-8E80-A8C24107061B}"/>
                </a:ext>
              </a:extLst>
            </p:cNvPr>
            <p:cNvSpPr/>
            <p:nvPr/>
          </p:nvSpPr>
          <p:spPr>
            <a:xfrm>
              <a:off x="5165725" y="5078413"/>
              <a:ext cx="92075" cy="576262"/>
            </a:xfrm>
            <a:custGeom>
              <a:avLst/>
              <a:gdLst>
                <a:gd name="connsiteX0" fmla="*/ 92075 w 92075"/>
                <a:gd name="connsiteY0" fmla="*/ 0 h 576262"/>
                <a:gd name="connsiteX1" fmla="*/ 42863 w 92075"/>
                <a:gd name="connsiteY1" fmla="*/ 190500 h 576262"/>
                <a:gd name="connsiteX2" fmla="*/ 17463 w 92075"/>
                <a:gd name="connsiteY2" fmla="*/ 495300 h 576262"/>
                <a:gd name="connsiteX3" fmla="*/ 0 w 92075"/>
                <a:gd name="connsiteY3" fmla="*/ 576262 h 57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75" h="576262">
                  <a:moveTo>
                    <a:pt x="92075" y="0"/>
                  </a:moveTo>
                  <a:cubicBezTo>
                    <a:pt x="73686" y="53975"/>
                    <a:pt x="55298" y="107950"/>
                    <a:pt x="42863" y="190500"/>
                  </a:cubicBezTo>
                  <a:cubicBezTo>
                    <a:pt x="30428" y="273050"/>
                    <a:pt x="24607" y="431006"/>
                    <a:pt x="17463" y="495300"/>
                  </a:cubicBezTo>
                  <a:cubicBezTo>
                    <a:pt x="10319" y="559594"/>
                    <a:pt x="5159" y="567928"/>
                    <a:pt x="0" y="5762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フリーフォーム: 図形 328">
              <a:extLst>
                <a:ext uri="{FF2B5EF4-FFF2-40B4-BE49-F238E27FC236}">
                  <a16:creationId xmlns:a16="http://schemas.microsoft.com/office/drawing/2014/main" id="{F21CF327-AE5D-47B5-9A12-EF9E2E2D17FB}"/>
                </a:ext>
              </a:extLst>
            </p:cNvPr>
            <p:cNvSpPr/>
            <p:nvPr/>
          </p:nvSpPr>
          <p:spPr>
            <a:xfrm>
              <a:off x="5256213" y="5078413"/>
              <a:ext cx="341312" cy="652462"/>
            </a:xfrm>
            <a:custGeom>
              <a:avLst/>
              <a:gdLst>
                <a:gd name="connsiteX0" fmla="*/ 0 w 341312"/>
                <a:gd name="connsiteY0" fmla="*/ 0 h 652462"/>
                <a:gd name="connsiteX1" fmla="*/ 130175 w 341312"/>
                <a:gd name="connsiteY1" fmla="*/ 233362 h 652462"/>
                <a:gd name="connsiteX2" fmla="*/ 239712 w 341312"/>
                <a:gd name="connsiteY2" fmla="*/ 469900 h 652462"/>
                <a:gd name="connsiteX3" fmla="*/ 341312 w 341312"/>
                <a:gd name="connsiteY3" fmla="*/ 652462 h 652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312" h="652462">
                  <a:moveTo>
                    <a:pt x="0" y="0"/>
                  </a:moveTo>
                  <a:cubicBezTo>
                    <a:pt x="45111" y="77522"/>
                    <a:pt x="90223" y="155045"/>
                    <a:pt x="130175" y="233362"/>
                  </a:cubicBezTo>
                  <a:cubicBezTo>
                    <a:pt x="170127" y="311679"/>
                    <a:pt x="204523" y="400050"/>
                    <a:pt x="239712" y="469900"/>
                  </a:cubicBezTo>
                  <a:cubicBezTo>
                    <a:pt x="274901" y="539750"/>
                    <a:pt x="308106" y="596106"/>
                    <a:pt x="341312" y="6524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フリーフォーム: 図形 329">
              <a:extLst>
                <a:ext uri="{FF2B5EF4-FFF2-40B4-BE49-F238E27FC236}">
                  <a16:creationId xmlns:a16="http://schemas.microsoft.com/office/drawing/2014/main" id="{B9170BAB-95B7-4FD6-B01D-E997BBE09A55}"/>
                </a:ext>
              </a:extLst>
            </p:cNvPr>
            <p:cNvSpPr/>
            <p:nvPr/>
          </p:nvSpPr>
          <p:spPr>
            <a:xfrm>
              <a:off x="5599113" y="5430838"/>
              <a:ext cx="233362" cy="303212"/>
            </a:xfrm>
            <a:custGeom>
              <a:avLst/>
              <a:gdLst>
                <a:gd name="connsiteX0" fmla="*/ 233362 w 233362"/>
                <a:gd name="connsiteY0" fmla="*/ 0 h 303212"/>
                <a:gd name="connsiteX1" fmla="*/ 106362 w 233362"/>
                <a:gd name="connsiteY1" fmla="*/ 155575 h 303212"/>
                <a:gd name="connsiteX2" fmla="*/ 0 w 233362"/>
                <a:gd name="connsiteY2" fmla="*/ 303212 h 30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362" h="303212">
                  <a:moveTo>
                    <a:pt x="233362" y="0"/>
                  </a:moveTo>
                  <a:cubicBezTo>
                    <a:pt x="189309" y="52520"/>
                    <a:pt x="145256" y="105040"/>
                    <a:pt x="106362" y="155575"/>
                  </a:cubicBezTo>
                  <a:cubicBezTo>
                    <a:pt x="67468" y="206110"/>
                    <a:pt x="33734" y="254661"/>
                    <a:pt x="0" y="3032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フリーフォーム: 図形 330">
              <a:extLst>
                <a:ext uri="{FF2B5EF4-FFF2-40B4-BE49-F238E27FC236}">
                  <a16:creationId xmlns:a16="http://schemas.microsoft.com/office/drawing/2014/main" id="{DC3E350A-E3F3-4682-A2E5-81E08FC17BBF}"/>
                </a:ext>
              </a:extLst>
            </p:cNvPr>
            <p:cNvSpPr/>
            <p:nvPr/>
          </p:nvSpPr>
          <p:spPr>
            <a:xfrm>
              <a:off x="5200650" y="5429250"/>
              <a:ext cx="653042" cy="620293"/>
            </a:xfrm>
            <a:custGeom>
              <a:avLst/>
              <a:gdLst>
                <a:gd name="connsiteX0" fmla="*/ 642938 w 653042"/>
                <a:gd name="connsiteY0" fmla="*/ 0 h 620293"/>
                <a:gd name="connsiteX1" fmla="*/ 625475 w 653042"/>
                <a:gd name="connsiteY1" fmla="*/ 85725 h 620293"/>
                <a:gd name="connsiteX2" fmla="*/ 407988 w 653042"/>
                <a:gd name="connsiteY2" fmla="*/ 479425 h 620293"/>
                <a:gd name="connsiteX3" fmla="*/ 271463 w 653042"/>
                <a:gd name="connsiteY3" fmla="*/ 547688 h 620293"/>
                <a:gd name="connsiteX4" fmla="*/ 65088 w 653042"/>
                <a:gd name="connsiteY4" fmla="*/ 617538 h 620293"/>
                <a:gd name="connsiteX5" fmla="*/ 0 w 653042"/>
                <a:gd name="connsiteY5" fmla="*/ 606425 h 620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3042" h="620293">
                  <a:moveTo>
                    <a:pt x="642938" y="0"/>
                  </a:moveTo>
                  <a:cubicBezTo>
                    <a:pt x="653785" y="2910"/>
                    <a:pt x="664633" y="5821"/>
                    <a:pt x="625475" y="85725"/>
                  </a:cubicBezTo>
                  <a:cubicBezTo>
                    <a:pt x="586317" y="165629"/>
                    <a:pt x="466990" y="402431"/>
                    <a:pt x="407988" y="479425"/>
                  </a:cubicBezTo>
                  <a:cubicBezTo>
                    <a:pt x="348986" y="556419"/>
                    <a:pt x="328613" y="524669"/>
                    <a:pt x="271463" y="547688"/>
                  </a:cubicBezTo>
                  <a:cubicBezTo>
                    <a:pt x="214313" y="570707"/>
                    <a:pt x="110332" y="607749"/>
                    <a:pt x="65088" y="617538"/>
                  </a:cubicBezTo>
                  <a:cubicBezTo>
                    <a:pt x="19844" y="627327"/>
                    <a:pt x="8996" y="608012"/>
                    <a:pt x="0" y="6064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フリーフォーム: 図形 331">
              <a:extLst>
                <a:ext uri="{FF2B5EF4-FFF2-40B4-BE49-F238E27FC236}">
                  <a16:creationId xmlns:a16="http://schemas.microsoft.com/office/drawing/2014/main" id="{F4B7AE17-747C-4663-98B1-13ABC4E82CB5}"/>
                </a:ext>
              </a:extLst>
            </p:cNvPr>
            <p:cNvSpPr/>
            <p:nvPr/>
          </p:nvSpPr>
          <p:spPr>
            <a:xfrm>
              <a:off x="4903788" y="5589588"/>
              <a:ext cx="411162" cy="415925"/>
            </a:xfrm>
            <a:custGeom>
              <a:avLst/>
              <a:gdLst>
                <a:gd name="connsiteX0" fmla="*/ 0 w 411162"/>
                <a:gd name="connsiteY0" fmla="*/ 0 h 415925"/>
                <a:gd name="connsiteX1" fmla="*/ 104775 w 411162"/>
                <a:gd name="connsiteY1" fmla="*/ 180975 h 415925"/>
                <a:gd name="connsiteX2" fmla="*/ 411162 w 411162"/>
                <a:gd name="connsiteY2" fmla="*/ 415925 h 41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1162" h="415925">
                  <a:moveTo>
                    <a:pt x="0" y="0"/>
                  </a:moveTo>
                  <a:cubicBezTo>
                    <a:pt x="18124" y="55827"/>
                    <a:pt x="36248" y="111654"/>
                    <a:pt x="104775" y="180975"/>
                  </a:cubicBezTo>
                  <a:cubicBezTo>
                    <a:pt x="173302" y="250296"/>
                    <a:pt x="292232" y="333110"/>
                    <a:pt x="411162" y="4159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フリーフォーム: 図形 332">
              <a:extLst>
                <a:ext uri="{FF2B5EF4-FFF2-40B4-BE49-F238E27FC236}">
                  <a16:creationId xmlns:a16="http://schemas.microsoft.com/office/drawing/2014/main" id="{7A7D5155-67E6-47C6-B72F-F183DEDE8C50}"/>
                </a:ext>
              </a:extLst>
            </p:cNvPr>
            <p:cNvSpPr/>
            <p:nvPr/>
          </p:nvSpPr>
          <p:spPr>
            <a:xfrm>
              <a:off x="5608638" y="5372100"/>
              <a:ext cx="201612" cy="129378"/>
            </a:xfrm>
            <a:custGeom>
              <a:avLst/>
              <a:gdLst>
                <a:gd name="connsiteX0" fmla="*/ 0 w 201612"/>
                <a:gd name="connsiteY0" fmla="*/ 0 h 129378"/>
                <a:gd name="connsiteX1" fmla="*/ 87312 w 201612"/>
                <a:gd name="connsiteY1" fmla="*/ 127000 h 129378"/>
                <a:gd name="connsiteX2" fmla="*/ 114300 w 201612"/>
                <a:gd name="connsiteY2" fmla="*/ 77788 h 129378"/>
                <a:gd name="connsiteX3" fmla="*/ 201612 w 201612"/>
                <a:gd name="connsiteY3" fmla="*/ 14288 h 129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1612" h="129378">
                  <a:moveTo>
                    <a:pt x="0" y="0"/>
                  </a:moveTo>
                  <a:cubicBezTo>
                    <a:pt x="34131" y="57017"/>
                    <a:pt x="68262" y="114035"/>
                    <a:pt x="87312" y="127000"/>
                  </a:cubicBezTo>
                  <a:cubicBezTo>
                    <a:pt x="106362" y="139965"/>
                    <a:pt x="95250" y="96573"/>
                    <a:pt x="114300" y="77788"/>
                  </a:cubicBezTo>
                  <a:cubicBezTo>
                    <a:pt x="133350" y="59003"/>
                    <a:pt x="167481" y="36645"/>
                    <a:pt x="201612" y="142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フリーフォーム: 図形 333">
              <a:extLst>
                <a:ext uri="{FF2B5EF4-FFF2-40B4-BE49-F238E27FC236}">
                  <a16:creationId xmlns:a16="http://schemas.microsoft.com/office/drawing/2014/main" id="{2FAAD91E-6104-453E-A908-28D1494815E8}"/>
                </a:ext>
              </a:extLst>
            </p:cNvPr>
            <p:cNvSpPr/>
            <p:nvPr/>
          </p:nvSpPr>
          <p:spPr>
            <a:xfrm>
              <a:off x="5603875" y="5359400"/>
              <a:ext cx="215900" cy="33876"/>
            </a:xfrm>
            <a:custGeom>
              <a:avLst/>
              <a:gdLst>
                <a:gd name="connsiteX0" fmla="*/ 0 w 215900"/>
                <a:gd name="connsiteY0" fmla="*/ 0 h 33876"/>
                <a:gd name="connsiteX1" fmla="*/ 111125 w 215900"/>
                <a:gd name="connsiteY1" fmla="*/ 33338 h 33876"/>
                <a:gd name="connsiteX2" fmla="*/ 215900 w 215900"/>
                <a:gd name="connsiteY2" fmla="*/ 17463 h 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900" h="33876">
                  <a:moveTo>
                    <a:pt x="0" y="0"/>
                  </a:moveTo>
                  <a:cubicBezTo>
                    <a:pt x="37571" y="15214"/>
                    <a:pt x="75142" y="30428"/>
                    <a:pt x="111125" y="33338"/>
                  </a:cubicBezTo>
                  <a:cubicBezTo>
                    <a:pt x="147108" y="36249"/>
                    <a:pt x="181504" y="26856"/>
                    <a:pt x="215900" y="174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フリーフォーム: 図形 334">
              <a:extLst>
                <a:ext uri="{FF2B5EF4-FFF2-40B4-BE49-F238E27FC236}">
                  <a16:creationId xmlns:a16="http://schemas.microsoft.com/office/drawing/2014/main" id="{B942CFFE-5073-4E60-811E-E764EFB7E3B6}"/>
                </a:ext>
              </a:extLst>
            </p:cNvPr>
            <p:cNvSpPr/>
            <p:nvPr/>
          </p:nvSpPr>
          <p:spPr>
            <a:xfrm>
              <a:off x="5281613" y="5745163"/>
              <a:ext cx="628650" cy="349301"/>
            </a:xfrm>
            <a:custGeom>
              <a:avLst/>
              <a:gdLst>
                <a:gd name="connsiteX0" fmla="*/ 0 w 628650"/>
                <a:gd name="connsiteY0" fmla="*/ 301625 h 349301"/>
                <a:gd name="connsiteX1" fmla="*/ 92075 w 628650"/>
                <a:gd name="connsiteY1" fmla="*/ 349250 h 349301"/>
                <a:gd name="connsiteX2" fmla="*/ 147637 w 628650"/>
                <a:gd name="connsiteY2" fmla="*/ 309562 h 349301"/>
                <a:gd name="connsiteX3" fmla="*/ 263525 w 628650"/>
                <a:gd name="connsiteY3" fmla="*/ 249237 h 349301"/>
                <a:gd name="connsiteX4" fmla="*/ 404812 w 628650"/>
                <a:gd name="connsiteY4" fmla="*/ 200025 h 349301"/>
                <a:gd name="connsiteX5" fmla="*/ 628650 w 628650"/>
                <a:gd name="connsiteY5" fmla="*/ 0 h 349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8650" h="349301">
                  <a:moveTo>
                    <a:pt x="0" y="301625"/>
                  </a:moveTo>
                  <a:cubicBezTo>
                    <a:pt x="33734" y="324776"/>
                    <a:pt x="67469" y="347927"/>
                    <a:pt x="92075" y="349250"/>
                  </a:cubicBezTo>
                  <a:cubicBezTo>
                    <a:pt x="116681" y="350573"/>
                    <a:pt x="119062" y="326231"/>
                    <a:pt x="147637" y="309562"/>
                  </a:cubicBezTo>
                  <a:cubicBezTo>
                    <a:pt x="176212" y="292893"/>
                    <a:pt x="220663" y="267493"/>
                    <a:pt x="263525" y="249237"/>
                  </a:cubicBezTo>
                  <a:cubicBezTo>
                    <a:pt x="306387" y="230981"/>
                    <a:pt x="343958" y="241564"/>
                    <a:pt x="404812" y="200025"/>
                  </a:cubicBezTo>
                  <a:cubicBezTo>
                    <a:pt x="465666" y="158486"/>
                    <a:pt x="547158" y="79243"/>
                    <a:pt x="628650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" name="フリーフォーム: 図形 335">
              <a:extLst>
                <a:ext uri="{FF2B5EF4-FFF2-40B4-BE49-F238E27FC236}">
                  <a16:creationId xmlns:a16="http://schemas.microsoft.com/office/drawing/2014/main" id="{2C7EF83D-10BA-473E-82DA-803A1999D803}"/>
                </a:ext>
              </a:extLst>
            </p:cNvPr>
            <p:cNvSpPr/>
            <p:nvPr/>
          </p:nvSpPr>
          <p:spPr>
            <a:xfrm>
              <a:off x="5092700" y="5922963"/>
              <a:ext cx="311150" cy="222250"/>
            </a:xfrm>
            <a:custGeom>
              <a:avLst/>
              <a:gdLst>
                <a:gd name="connsiteX0" fmla="*/ 0 w 311150"/>
                <a:gd name="connsiteY0" fmla="*/ 0 h 222250"/>
                <a:gd name="connsiteX1" fmla="*/ 60325 w 311150"/>
                <a:gd name="connsiteY1" fmla="*/ 100012 h 222250"/>
                <a:gd name="connsiteX2" fmla="*/ 190500 w 311150"/>
                <a:gd name="connsiteY2" fmla="*/ 176212 h 222250"/>
                <a:gd name="connsiteX3" fmla="*/ 311150 w 311150"/>
                <a:gd name="connsiteY3" fmla="*/ 222250 h 22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150" h="222250">
                  <a:moveTo>
                    <a:pt x="0" y="0"/>
                  </a:moveTo>
                  <a:cubicBezTo>
                    <a:pt x="14287" y="35321"/>
                    <a:pt x="28575" y="70643"/>
                    <a:pt x="60325" y="100012"/>
                  </a:cubicBezTo>
                  <a:cubicBezTo>
                    <a:pt x="92075" y="129381"/>
                    <a:pt x="148696" y="155839"/>
                    <a:pt x="190500" y="176212"/>
                  </a:cubicBezTo>
                  <a:cubicBezTo>
                    <a:pt x="232304" y="196585"/>
                    <a:pt x="289454" y="214577"/>
                    <a:pt x="311150" y="2222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フリーフォーム: 図形 336">
              <a:extLst>
                <a:ext uri="{FF2B5EF4-FFF2-40B4-BE49-F238E27FC236}">
                  <a16:creationId xmlns:a16="http://schemas.microsoft.com/office/drawing/2014/main" id="{73261487-988B-45BB-A0D6-A43989335624}"/>
                </a:ext>
              </a:extLst>
            </p:cNvPr>
            <p:cNvSpPr/>
            <p:nvPr/>
          </p:nvSpPr>
          <p:spPr>
            <a:xfrm>
              <a:off x="5410200" y="6022874"/>
              <a:ext cx="366713" cy="133451"/>
            </a:xfrm>
            <a:custGeom>
              <a:avLst/>
              <a:gdLst>
                <a:gd name="connsiteX0" fmla="*/ 0 w 366713"/>
                <a:gd name="connsiteY0" fmla="*/ 133451 h 133451"/>
                <a:gd name="connsiteX1" fmla="*/ 92075 w 366713"/>
                <a:gd name="connsiteY1" fmla="*/ 46139 h 133451"/>
                <a:gd name="connsiteX2" fmla="*/ 231775 w 366713"/>
                <a:gd name="connsiteY2" fmla="*/ 1689 h 133451"/>
                <a:gd name="connsiteX3" fmla="*/ 366713 w 366713"/>
                <a:gd name="connsiteY3" fmla="*/ 9626 h 133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713" h="133451">
                  <a:moveTo>
                    <a:pt x="0" y="133451"/>
                  </a:moveTo>
                  <a:cubicBezTo>
                    <a:pt x="26723" y="100775"/>
                    <a:pt x="53446" y="68099"/>
                    <a:pt x="92075" y="46139"/>
                  </a:cubicBezTo>
                  <a:cubicBezTo>
                    <a:pt x="130704" y="24179"/>
                    <a:pt x="186002" y="7774"/>
                    <a:pt x="231775" y="1689"/>
                  </a:cubicBezTo>
                  <a:cubicBezTo>
                    <a:pt x="277548" y="-4396"/>
                    <a:pt x="342636" y="7774"/>
                    <a:pt x="366713" y="962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フリーフォーム: 図形 337">
              <a:extLst>
                <a:ext uri="{FF2B5EF4-FFF2-40B4-BE49-F238E27FC236}">
                  <a16:creationId xmlns:a16="http://schemas.microsoft.com/office/drawing/2014/main" id="{37EDB994-FACA-4D8F-AA44-CE589916A897}"/>
                </a:ext>
              </a:extLst>
            </p:cNvPr>
            <p:cNvSpPr/>
            <p:nvPr/>
          </p:nvSpPr>
          <p:spPr>
            <a:xfrm>
              <a:off x="5514975" y="5985392"/>
              <a:ext cx="266700" cy="72508"/>
            </a:xfrm>
            <a:custGeom>
              <a:avLst/>
              <a:gdLst>
                <a:gd name="connsiteX0" fmla="*/ 0 w 266700"/>
                <a:gd name="connsiteY0" fmla="*/ 72508 h 72508"/>
                <a:gd name="connsiteX1" fmla="*/ 134938 w 266700"/>
                <a:gd name="connsiteY1" fmla="*/ 10596 h 72508"/>
                <a:gd name="connsiteX2" fmla="*/ 200025 w 266700"/>
                <a:gd name="connsiteY2" fmla="*/ 2658 h 72508"/>
                <a:gd name="connsiteX3" fmla="*/ 266700 w 266700"/>
                <a:gd name="connsiteY3" fmla="*/ 39171 h 7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72508">
                  <a:moveTo>
                    <a:pt x="0" y="72508"/>
                  </a:moveTo>
                  <a:cubicBezTo>
                    <a:pt x="50800" y="47373"/>
                    <a:pt x="101601" y="22238"/>
                    <a:pt x="134938" y="10596"/>
                  </a:cubicBezTo>
                  <a:cubicBezTo>
                    <a:pt x="168275" y="-1046"/>
                    <a:pt x="178065" y="-2105"/>
                    <a:pt x="200025" y="2658"/>
                  </a:cubicBezTo>
                  <a:cubicBezTo>
                    <a:pt x="221985" y="7420"/>
                    <a:pt x="244342" y="23295"/>
                    <a:pt x="266700" y="39171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フリーフォーム: 図形 338">
              <a:extLst>
                <a:ext uri="{FF2B5EF4-FFF2-40B4-BE49-F238E27FC236}">
                  <a16:creationId xmlns:a16="http://schemas.microsoft.com/office/drawing/2014/main" id="{1E7E093D-4104-4F60-9AAB-67D8E6270D8E}"/>
                </a:ext>
              </a:extLst>
            </p:cNvPr>
            <p:cNvSpPr/>
            <p:nvPr/>
          </p:nvSpPr>
          <p:spPr>
            <a:xfrm>
              <a:off x="5472113" y="6084877"/>
              <a:ext cx="414337" cy="21543"/>
            </a:xfrm>
            <a:custGeom>
              <a:avLst/>
              <a:gdLst>
                <a:gd name="connsiteX0" fmla="*/ 0 w 414337"/>
                <a:gd name="connsiteY0" fmla="*/ 15886 h 21543"/>
                <a:gd name="connsiteX1" fmla="*/ 103187 w 414337"/>
                <a:gd name="connsiteY1" fmla="*/ 20648 h 21543"/>
                <a:gd name="connsiteX2" fmla="*/ 231775 w 414337"/>
                <a:gd name="connsiteY2" fmla="*/ 11 h 21543"/>
                <a:gd name="connsiteX3" fmla="*/ 414337 w 414337"/>
                <a:gd name="connsiteY3" fmla="*/ 17473 h 2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337" h="21543">
                  <a:moveTo>
                    <a:pt x="0" y="15886"/>
                  </a:moveTo>
                  <a:cubicBezTo>
                    <a:pt x="32279" y="19590"/>
                    <a:pt x="64558" y="23294"/>
                    <a:pt x="103187" y="20648"/>
                  </a:cubicBezTo>
                  <a:cubicBezTo>
                    <a:pt x="141816" y="18002"/>
                    <a:pt x="179917" y="540"/>
                    <a:pt x="231775" y="11"/>
                  </a:cubicBezTo>
                  <a:cubicBezTo>
                    <a:pt x="283633" y="-518"/>
                    <a:pt x="414337" y="17473"/>
                    <a:pt x="414337" y="1747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フリーフォーム: 図形 339">
              <a:extLst>
                <a:ext uri="{FF2B5EF4-FFF2-40B4-BE49-F238E27FC236}">
                  <a16:creationId xmlns:a16="http://schemas.microsoft.com/office/drawing/2014/main" id="{F664DE5B-7741-44E4-A790-48273B175BBB}"/>
                </a:ext>
              </a:extLst>
            </p:cNvPr>
            <p:cNvSpPr/>
            <p:nvPr/>
          </p:nvSpPr>
          <p:spPr>
            <a:xfrm>
              <a:off x="5556250" y="6116638"/>
              <a:ext cx="155575" cy="119062"/>
            </a:xfrm>
            <a:custGeom>
              <a:avLst/>
              <a:gdLst>
                <a:gd name="connsiteX0" fmla="*/ 0 w 155575"/>
                <a:gd name="connsiteY0" fmla="*/ 0 h 119062"/>
                <a:gd name="connsiteX1" fmla="*/ 82550 w 155575"/>
                <a:gd name="connsiteY1" fmla="*/ 63500 h 119062"/>
                <a:gd name="connsiteX2" fmla="*/ 155575 w 155575"/>
                <a:gd name="connsiteY2" fmla="*/ 119062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575" h="119062">
                  <a:moveTo>
                    <a:pt x="0" y="0"/>
                  </a:moveTo>
                  <a:lnTo>
                    <a:pt x="82550" y="63500"/>
                  </a:lnTo>
                  <a:lnTo>
                    <a:pt x="155575" y="119062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" name="フリーフォーム: 図形 340">
              <a:extLst>
                <a:ext uri="{FF2B5EF4-FFF2-40B4-BE49-F238E27FC236}">
                  <a16:creationId xmlns:a16="http://schemas.microsoft.com/office/drawing/2014/main" id="{CB9BA164-AE2E-4099-B881-DC255FD85405}"/>
                </a:ext>
              </a:extLst>
            </p:cNvPr>
            <p:cNvSpPr/>
            <p:nvPr/>
          </p:nvSpPr>
          <p:spPr>
            <a:xfrm>
              <a:off x="7410450" y="4741863"/>
              <a:ext cx="68263" cy="350837"/>
            </a:xfrm>
            <a:custGeom>
              <a:avLst/>
              <a:gdLst>
                <a:gd name="connsiteX0" fmla="*/ 68263 w 68263"/>
                <a:gd name="connsiteY0" fmla="*/ 0 h 350837"/>
                <a:gd name="connsiteX1" fmla="*/ 49213 w 68263"/>
                <a:gd name="connsiteY1" fmla="*/ 92075 h 350837"/>
                <a:gd name="connsiteX2" fmla="*/ 53975 w 68263"/>
                <a:gd name="connsiteY2" fmla="*/ 266700 h 350837"/>
                <a:gd name="connsiteX3" fmla="*/ 0 w 68263"/>
                <a:gd name="connsiteY3" fmla="*/ 350837 h 350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263" h="350837">
                  <a:moveTo>
                    <a:pt x="68263" y="0"/>
                  </a:moveTo>
                  <a:cubicBezTo>
                    <a:pt x="59928" y="23812"/>
                    <a:pt x="51594" y="47625"/>
                    <a:pt x="49213" y="92075"/>
                  </a:cubicBezTo>
                  <a:cubicBezTo>
                    <a:pt x="46832" y="136525"/>
                    <a:pt x="62177" y="223573"/>
                    <a:pt x="53975" y="266700"/>
                  </a:cubicBezTo>
                  <a:cubicBezTo>
                    <a:pt x="45773" y="309827"/>
                    <a:pt x="22886" y="330332"/>
                    <a:pt x="0" y="3508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フリーフォーム: 図形 341">
              <a:extLst>
                <a:ext uri="{FF2B5EF4-FFF2-40B4-BE49-F238E27FC236}">
                  <a16:creationId xmlns:a16="http://schemas.microsoft.com/office/drawing/2014/main" id="{86B16D77-022C-45D7-9897-060CEB67EACD}"/>
                </a:ext>
              </a:extLst>
            </p:cNvPr>
            <p:cNvSpPr/>
            <p:nvPr/>
          </p:nvSpPr>
          <p:spPr>
            <a:xfrm>
              <a:off x="7400703" y="4897438"/>
              <a:ext cx="11335" cy="203200"/>
            </a:xfrm>
            <a:custGeom>
              <a:avLst/>
              <a:gdLst>
                <a:gd name="connsiteX0" fmla="*/ 4985 w 11335"/>
                <a:gd name="connsiteY0" fmla="*/ 0 h 203200"/>
                <a:gd name="connsiteX1" fmla="*/ 222 w 11335"/>
                <a:gd name="connsiteY1" fmla="*/ 101600 h 203200"/>
                <a:gd name="connsiteX2" fmla="*/ 11335 w 11335"/>
                <a:gd name="connsiteY2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35" h="203200">
                  <a:moveTo>
                    <a:pt x="4985" y="0"/>
                  </a:moveTo>
                  <a:cubicBezTo>
                    <a:pt x="2074" y="33866"/>
                    <a:pt x="-836" y="67733"/>
                    <a:pt x="222" y="101600"/>
                  </a:cubicBezTo>
                  <a:cubicBezTo>
                    <a:pt x="1280" y="135467"/>
                    <a:pt x="6307" y="169333"/>
                    <a:pt x="11335" y="2032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" name="フリーフォーム: 図形 342">
              <a:extLst>
                <a:ext uri="{FF2B5EF4-FFF2-40B4-BE49-F238E27FC236}">
                  <a16:creationId xmlns:a16="http://schemas.microsoft.com/office/drawing/2014/main" id="{32C49A34-9C77-485F-8ED5-0F47E24BC874}"/>
                </a:ext>
              </a:extLst>
            </p:cNvPr>
            <p:cNvSpPr/>
            <p:nvPr/>
          </p:nvSpPr>
          <p:spPr>
            <a:xfrm>
              <a:off x="7172325" y="4892675"/>
              <a:ext cx="238125" cy="598488"/>
            </a:xfrm>
            <a:custGeom>
              <a:avLst/>
              <a:gdLst>
                <a:gd name="connsiteX0" fmla="*/ 238125 w 238125"/>
                <a:gd name="connsiteY0" fmla="*/ 0 h 598488"/>
                <a:gd name="connsiteX1" fmla="*/ 155575 w 238125"/>
                <a:gd name="connsiteY1" fmla="*/ 115888 h 598488"/>
                <a:gd name="connsiteX2" fmla="*/ 149225 w 238125"/>
                <a:gd name="connsiteY2" fmla="*/ 398463 h 598488"/>
                <a:gd name="connsiteX3" fmla="*/ 0 w 238125"/>
                <a:gd name="connsiteY3" fmla="*/ 598488 h 598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598488">
                  <a:moveTo>
                    <a:pt x="238125" y="0"/>
                  </a:moveTo>
                  <a:cubicBezTo>
                    <a:pt x="204258" y="24739"/>
                    <a:pt x="170392" y="49478"/>
                    <a:pt x="155575" y="115888"/>
                  </a:cubicBezTo>
                  <a:cubicBezTo>
                    <a:pt x="140758" y="182298"/>
                    <a:pt x="175154" y="318030"/>
                    <a:pt x="149225" y="398463"/>
                  </a:cubicBezTo>
                  <a:cubicBezTo>
                    <a:pt x="123296" y="478896"/>
                    <a:pt x="24342" y="563034"/>
                    <a:pt x="0" y="5984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" name="フリーフォーム: 図形 343">
              <a:extLst>
                <a:ext uri="{FF2B5EF4-FFF2-40B4-BE49-F238E27FC236}">
                  <a16:creationId xmlns:a16="http://schemas.microsoft.com/office/drawing/2014/main" id="{4B93457D-395B-4C7F-9919-E2093DEE7DEB}"/>
                </a:ext>
              </a:extLst>
            </p:cNvPr>
            <p:cNvSpPr/>
            <p:nvPr/>
          </p:nvSpPr>
          <p:spPr>
            <a:xfrm>
              <a:off x="7178675" y="5087938"/>
              <a:ext cx="103188" cy="406400"/>
            </a:xfrm>
            <a:custGeom>
              <a:avLst/>
              <a:gdLst>
                <a:gd name="connsiteX0" fmla="*/ 103188 w 103188"/>
                <a:gd name="connsiteY0" fmla="*/ 0 h 406400"/>
                <a:gd name="connsiteX1" fmla="*/ 66675 w 103188"/>
                <a:gd name="connsiteY1" fmla="*/ 187325 h 406400"/>
                <a:gd name="connsiteX2" fmla="*/ 0 w 103188"/>
                <a:gd name="connsiteY2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188" h="406400">
                  <a:moveTo>
                    <a:pt x="103188" y="0"/>
                  </a:moveTo>
                  <a:cubicBezTo>
                    <a:pt x="93530" y="59796"/>
                    <a:pt x="83873" y="119592"/>
                    <a:pt x="66675" y="187325"/>
                  </a:cubicBezTo>
                  <a:cubicBezTo>
                    <a:pt x="49477" y="255058"/>
                    <a:pt x="24738" y="330729"/>
                    <a:pt x="0" y="4064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フリーフォーム: 図形 344">
              <a:extLst>
                <a:ext uri="{FF2B5EF4-FFF2-40B4-BE49-F238E27FC236}">
                  <a16:creationId xmlns:a16="http://schemas.microsoft.com/office/drawing/2014/main" id="{3D8BB6EB-50A0-467A-B6AF-BC70BBD8F00F}"/>
                </a:ext>
              </a:extLst>
            </p:cNvPr>
            <p:cNvSpPr/>
            <p:nvPr/>
          </p:nvSpPr>
          <p:spPr>
            <a:xfrm>
              <a:off x="7240588" y="4903788"/>
              <a:ext cx="321347" cy="534987"/>
            </a:xfrm>
            <a:custGeom>
              <a:avLst/>
              <a:gdLst>
                <a:gd name="connsiteX0" fmla="*/ 309562 w 321347"/>
                <a:gd name="connsiteY0" fmla="*/ 0 h 534987"/>
                <a:gd name="connsiteX1" fmla="*/ 284162 w 321347"/>
                <a:gd name="connsiteY1" fmla="*/ 277812 h 534987"/>
                <a:gd name="connsiteX2" fmla="*/ 0 w 321347"/>
                <a:gd name="connsiteY2" fmla="*/ 534987 h 53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1347" h="534987">
                  <a:moveTo>
                    <a:pt x="309562" y="0"/>
                  </a:moveTo>
                  <a:cubicBezTo>
                    <a:pt x="322659" y="94324"/>
                    <a:pt x="335756" y="188648"/>
                    <a:pt x="284162" y="277812"/>
                  </a:cubicBezTo>
                  <a:cubicBezTo>
                    <a:pt x="232568" y="366976"/>
                    <a:pt x="116284" y="450981"/>
                    <a:pt x="0" y="5349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6" name="フリーフォーム: 図形 345">
              <a:extLst>
                <a:ext uri="{FF2B5EF4-FFF2-40B4-BE49-F238E27FC236}">
                  <a16:creationId xmlns:a16="http://schemas.microsoft.com/office/drawing/2014/main" id="{056488FB-5A5E-4913-8656-21A564246DFE}"/>
                </a:ext>
              </a:extLst>
            </p:cNvPr>
            <p:cNvSpPr/>
            <p:nvPr/>
          </p:nvSpPr>
          <p:spPr>
            <a:xfrm>
              <a:off x="7148513" y="5056188"/>
              <a:ext cx="503237" cy="495300"/>
            </a:xfrm>
            <a:custGeom>
              <a:avLst/>
              <a:gdLst>
                <a:gd name="connsiteX0" fmla="*/ 503237 w 503237"/>
                <a:gd name="connsiteY0" fmla="*/ 0 h 495300"/>
                <a:gd name="connsiteX1" fmla="*/ 400050 w 503237"/>
                <a:gd name="connsiteY1" fmla="*/ 155575 h 495300"/>
                <a:gd name="connsiteX2" fmla="*/ 231775 w 503237"/>
                <a:gd name="connsiteY2" fmla="*/ 334962 h 495300"/>
                <a:gd name="connsiteX3" fmla="*/ 128587 w 503237"/>
                <a:gd name="connsiteY3" fmla="*/ 417512 h 495300"/>
                <a:gd name="connsiteX4" fmla="*/ 0 w 503237"/>
                <a:gd name="connsiteY4" fmla="*/ 49530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237" h="495300">
                  <a:moveTo>
                    <a:pt x="503237" y="0"/>
                  </a:moveTo>
                  <a:cubicBezTo>
                    <a:pt x="474265" y="49874"/>
                    <a:pt x="445294" y="99748"/>
                    <a:pt x="400050" y="155575"/>
                  </a:cubicBezTo>
                  <a:cubicBezTo>
                    <a:pt x="354806" y="211402"/>
                    <a:pt x="277019" y="291306"/>
                    <a:pt x="231775" y="334962"/>
                  </a:cubicBezTo>
                  <a:cubicBezTo>
                    <a:pt x="186531" y="378618"/>
                    <a:pt x="167216" y="390789"/>
                    <a:pt x="128587" y="417512"/>
                  </a:cubicBezTo>
                  <a:cubicBezTo>
                    <a:pt x="89958" y="444235"/>
                    <a:pt x="18785" y="482335"/>
                    <a:pt x="0" y="4953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7" name="フリーフォーム: 図形 346">
              <a:extLst>
                <a:ext uri="{FF2B5EF4-FFF2-40B4-BE49-F238E27FC236}">
                  <a16:creationId xmlns:a16="http://schemas.microsoft.com/office/drawing/2014/main" id="{2E8E73DA-091A-4367-904D-A8BE66CD8276}"/>
                </a:ext>
              </a:extLst>
            </p:cNvPr>
            <p:cNvSpPr/>
            <p:nvPr/>
          </p:nvSpPr>
          <p:spPr>
            <a:xfrm>
              <a:off x="7373938" y="5213350"/>
              <a:ext cx="182562" cy="238125"/>
            </a:xfrm>
            <a:custGeom>
              <a:avLst/>
              <a:gdLst>
                <a:gd name="connsiteX0" fmla="*/ 182562 w 182562"/>
                <a:gd name="connsiteY0" fmla="*/ 0 h 238125"/>
                <a:gd name="connsiteX1" fmla="*/ 85725 w 182562"/>
                <a:gd name="connsiteY1" fmla="*/ 133350 h 238125"/>
                <a:gd name="connsiteX2" fmla="*/ 0 w 182562"/>
                <a:gd name="connsiteY2" fmla="*/ 2381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562" h="238125">
                  <a:moveTo>
                    <a:pt x="182562" y="0"/>
                  </a:moveTo>
                  <a:cubicBezTo>
                    <a:pt x="149357" y="46831"/>
                    <a:pt x="116152" y="93663"/>
                    <a:pt x="85725" y="133350"/>
                  </a:cubicBezTo>
                  <a:cubicBezTo>
                    <a:pt x="55298" y="173037"/>
                    <a:pt x="27649" y="205581"/>
                    <a:pt x="0" y="2381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8" name="フリーフォーム: 図形 347">
              <a:extLst>
                <a:ext uri="{FF2B5EF4-FFF2-40B4-BE49-F238E27FC236}">
                  <a16:creationId xmlns:a16="http://schemas.microsoft.com/office/drawing/2014/main" id="{9B0F815F-BA60-4D8C-86DF-7BDC8AF77B51}"/>
                </a:ext>
              </a:extLst>
            </p:cNvPr>
            <p:cNvSpPr/>
            <p:nvPr/>
          </p:nvSpPr>
          <p:spPr>
            <a:xfrm>
              <a:off x="7145338" y="5170488"/>
              <a:ext cx="893762" cy="397513"/>
            </a:xfrm>
            <a:custGeom>
              <a:avLst/>
              <a:gdLst>
                <a:gd name="connsiteX0" fmla="*/ 893762 w 893762"/>
                <a:gd name="connsiteY0" fmla="*/ 0 h 397513"/>
                <a:gd name="connsiteX1" fmla="*/ 676275 w 893762"/>
                <a:gd name="connsiteY1" fmla="*/ 138112 h 397513"/>
                <a:gd name="connsiteX2" fmla="*/ 466725 w 893762"/>
                <a:gd name="connsiteY2" fmla="*/ 249237 h 397513"/>
                <a:gd name="connsiteX3" fmla="*/ 201612 w 893762"/>
                <a:gd name="connsiteY3" fmla="*/ 309562 h 397513"/>
                <a:gd name="connsiteX4" fmla="*/ 39687 w 893762"/>
                <a:gd name="connsiteY4" fmla="*/ 393700 h 397513"/>
                <a:gd name="connsiteX5" fmla="*/ 0 w 893762"/>
                <a:gd name="connsiteY5" fmla="*/ 384175 h 397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3762" h="397513">
                  <a:moveTo>
                    <a:pt x="893762" y="0"/>
                  </a:moveTo>
                  <a:cubicBezTo>
                    <a:pt x="820605" y="48286"/>
                    <a:pt x="747448" y="96572"/>
                    <a:pt x="676275" y="138112"/>
                  </a:cubicBezTo>
                  <a:cubicBezTo>
                    <a:pt x="605102" y="179652"/>
                    <a:pt x="545835" y="220662"/>
                    <a:pt x="466725" y="249237"/>
                  </a:cubicBezTo>
                  <a:cubicBezTo>
                    <a:pt x="387614" y="277812"/>
                    <a:pt x="272785" y="285485"/>
                    <a:pt x="201612" y="309562"/>
                  </a:cubicBezTo>
                  <a:cubicBezTo>
                    <a:pt x="130439" y="333639"/>
                    <a:pt x="73289" y="381265"/>
                    <a:pt x="39687" y="393700"/>
                  </a:cubicBezTo>
                  <a:cubicBezTo>
                    <a:pt x="6085" y="406135"/>
                    <a:pt x="0" y="384175"/>
                    <a:pt x="0" y="3841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" name="フリーフォーム: 図形 348">
              <a:extLst>
                <a:ext uri="{FF2B5EF4-FFF2-40B4-BE49-F238E27FC236}">
                  <a16:creationId xmlns:a16="http://schemas.microsoft.com/office/drawing/2014/main" id="{58BCF44F-0964-466F-BC44-19743B367A24}"/>
                </a:ext>
              </a:extLst>
            </p:cNvPr>
            <p:cNvSpPr/>
            <p:nvPr/>
          </p:nvSpPr>
          <p:spPr>
            <a:xfrm>
              <a:off x="7372350" y="5327650"/>
              <a:ext cx="403225" cy="131763"/>
            </a:xfrm>
            <a:custGeom>
              <a:avLst/>
              <a:gdLst>
                <a:gd name="connsiteX0" fmla="*/ 0 w 403225"/>
                <a:gd name="connsiteY0" fmla="*/ 131763 h 131763"/>
                <a:gd name="connsiteX1" fmla="*/ 182563 w 403225"/>
                <a:gd name="connsiteY1" fmla="*/ 79375 h 131763"/>
                <a:gd name="connsiteX2" fmla="*/ 403225 w 403225"/>
                <a:gd name="connsiteY2" fmla="*/ 0 h 13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3225" h="131763">
                  <a:moveTo>
                    <a:pt x="0" y="131763"/>
                  </a:moveTo>
                  <a:cubicBezTo>
                    <a:pt x="57679" y="116549"/>
                    <a:pt x="115359" y="101335"/>
                    <a:pt x="182563" y="79375"/>
                  </a:cubicBezTo>
                  <a:cubicBezTo>
                    <a:pt x="249767" y="57415"/>
                    <a:pt x="403225" y="0"/>
                    <a:pt x="403225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フリーフォーム: 図形 349">
              <a:extLst>
                <a:ext uri="{FF2B5EF4-FFF2-40B4-BE49-F238E27FC236}">
                  <a16:creationId xmlns:a16="http://schemas.microsoft.com/office/drawing/2014/main" id="{F599568E-7DB3-4B99-A92B-836ACA7393C5}"/>
                </a:ext>
              </a:extLst>
            </p:cNvPr>
            <p:cNvSpPr/>
            <p:nvPr/>
          </p:nvSpPr>
          <p:spPr>
            <a:xfrm>
              <a:off x="7574182" y="4964113"/>
              <a:ext cx="179168" cy="341312"/>
            </a:xfrm>
            <a:custGeom>
              <a:avLst/>
              <a:gdLst>
                <a:gd name="connsiteX0" fmla="*/ 179168 w 179168"/>
                <a:gd name="connsiteY0" fmla="*/ 0 h 341312"/>
                <a:gd name="connsiteX1" fmla="*/ 82331 w 179168"/>
                <a:gd name="connsiteY1" fmla="*/ 161925 h 341312"/>
                <a:gd name="connsiteX2" fmla="*/ 7718 w 179168"/>
                <a:gd name="connsiteY2" fmla="*/ 285750 h 341312"/>
                <a:gd name="connsiteX3" fmla="*/ 6131 w 179168"/>
                <a:gd name="connsiteY3" fmla="*/ 341312 h 34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168" h="341312">
                  <a:moveTo>
                    <a:pt x="179168" y="0"/>
                  </a:moveTo>
                  <a:lnTo>
                    <a:pt x="82331" y="161925"/>
                  </a:lnTo>
                  <a:cubicBezTo>
                    <a:pt x="53756" y="209550"/>
                    <a:pt x="20418" y="255852"/>
                    <a:pt x="7718" y="285750"/>
                  </a:cubicBezTo>
                  <a:cubicBezTo>
                    <a:pt x="-4982" y="315648"/>
                    <a:pt x="574" y="328480"/>
                    <a:pt x="6131" y="3413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1" name="フリーフォーム: 図形 350">
              <a:extLst>
                <a:ext uri="{FF2B5EF4-FFF2-40B4-BE49-F238E27FC236}">
                  <a16:creationId xmlns:a16="http://schemas.microsoft.com/office/drawing/2014/main" id="{22863CF4-634E-426F-B043-B6D2396D10FC}"/>
                </a:ext>
              </a:extLst>
            </p:cNvPr>
            <p:cNvSpPr/>
            <p:nvPr/>
          </p:nvSpPr>
          <p:spPr>
            <a:xfrm>
              <a:off x="7588250" y="5091113"/>
              <a:ext cx="479425" cy="215900"/>
            </a:xfrm>
            <a:custGeom>
              <a:avLst/>
              <a:gdLst>
                <a:gd name="connsiteX0" fmla="*/ 479425 w 479425"/>
                <a:gd name="connsiteY0" fmla="*/ 0 h 215900"/>
                <a:gd name="connsiteX1" fmla="*/ 315913 w 479425"/>
                <a:gd name="connsiteY1" fmla="*/ 109537 h 215900"/>
                <a:gd name="connsiteX2" fmla="*/ 138113 w 479425"/>
                <a:gd name="connsiteY2" fmla="*/ 174625 h 215900"/>
                <a:gd name="connsiteX3" fmla="*/ 0 w 479425"/>
                <a:gd name="connsiteY3" fmla="*/ 21590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9425" h="215900">
                  <a:moveTo>
                    <a:pt x="479425" y="0"/>
                  </a:moveTo>
                  <a:cubicBezTo>
                    <a:pt x="426111" y="40216"/>
                    <a:pt x="372798" y="80433"/>
                    <a:pt x="315913" y="109537"/>
                  </a:cubicBezTo>
                  <a:cubicBezTo>
                    <a:pt x="259028" y="138641"/>
                    <a:pt x="190765" y="156898"/>
                    <a:pt x="138113" y="174625"/>
                  </a:cubicBezTo>
                  <a:cubicBezTo>
                    <a:pt x="85461" y="192352"/>
                    <a:pt x="23019" y="206904"/>
                    <a:pt x="0" y="2159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2" name="フリーフォーム: 図形 351">
              <a:extLst>
                <a:ext uri="{FF2B5EF4-FFF2-40B4-BE49-F238E27FC236}">
                  <a16:creationId xmlns:a16="http://schemas.microsoft.com/office/drawing/2014/main" id="{F2E68CE5-06A8-4B95-8915-6702182BD1B3}"/>
                </a:ext>
              </a:extLst>
            </p:cNvPr>
            <p:cNvSpPr/>
            <p:nvPr/>
          </p:nvSpPr>
          <p:spPr>
            <a:xfrm>
              <a:off x="7745413" y="4773914"/>
              <a:ext cx="689247" cy="679149"/>
            </a:xfrm>
            <a:custGeom>
              <a:avLst/>
              <a:gdLst>
                <a:gd name="connsiteX0" fmla="*/ 0 w 689247"/>
                <a:gd name="connsiteY0" fmla="*/ 53674 h 679149"/>
                <a:gd name="connsiteX1" fmla="*/ 101600 w 689247"/>
                <a:gd name="connsiteY1" fmla="*/ 1286 h 679149"/>
                <a:gd name="connsiteX2" fmla="*/ 323850 w 689247"/>
                <a:gd name="connsiteY2" fmla="*/ 101299 h 679149"/>
                <a:gd name="connsiteX3" fmla="*/ 547687 w 689247"/>
                <a:gd name="connsiteY3" fmla="*/ 250524 h 679149"/>
                <a:gd name="connsiteX4" fmla="*/ 684212 w 689247"/>
                <a:gd name="connsiteY4" fmla="*/ 374349 h 679149"/>
                <a:gd name="connsiteX5" fmla="*/ 658812 w 689247"/>
                <a:gd name="connsiteY5" fmla="*/ 679149 h 679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9247" h="679149">
                  <a:moveTo>
                    <a:pt x="0" y="53674"/>
                  </a:moveTo>
                  <a:cubicBezTo>
                    <a:pt x="23812" y="23511"/>
                    <a:pt x="47625" y="-6651"/>
                    <a:pt x="101600" y="1286"/>
                  </a:cubicBezTo>
                  <a:cubicBezTo>
                    <a:pt x="155575" y="9223"/>
                    <a:pt x="249502" y="59759"/>
                    <a:pt x="323850" y="101299"/>
                  </a:cubicBezTo>
                  <a:cubicBezTo>
                    <a:pt x="398198" y="142839"/>
                    <a:pt x="487627" y="205016"/>
                    <a:pt x="547687" y="250524"/>
                  </a:cubicBezTo>
                  <a:cubicBezTo>
                    <a:pt x="607747" y="296032"/>
                    <a:pt x="665691" y="302912"/>
                    <a:pt x="684212" y="374349"/>
                  </a:cubicBezTo>
                  <a:cubicBezTo>
                    <a:pt x="702733" y="445786"/>
                    <a:pt x="664633" y="625703"/>
                    <a:pt x="658812" y="679149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フリーフォーム: 図形 352">
              <a:extLst>
                <a:ext uri="{FF2B5EF4-FFF2-40B4-BE49-F238E27FC236}">
                  <a16:creationId xmlns:a16="http://schemas.microsoft.com/office/drawing/2014/main" id="{74BCDDA0-027C-40A9-9CA4-574225C35D5F}"/>
                </a:ext>
              </a:extLst>
            </p:cNvPr>
            <p:cNvSpPr/>
            <p:nvPr/>
          </p:nvSpPr>
          <p:spPr>
            <a:xfrm>
              <a:off x="8402638" y="5464822"/>
              <a:ext cx="107824" cy="216841"/>
            </a:xfrm>
            <a:custGeom>
              <a:avLst/>
              <a:gdLst>
                <a:gd name="connsiteX0" fmla="*/ 0 w 107824"/>
                <a:gd name="connsiteY0" fmla="*/ 53328 h 216841"/>
                <a:gd name="connsiteX1" fmla="*/ 80962 w 107824"/>
                <a:gd name="connsiteY1" fmla="*/ 941 h 216841"/>
                <a:gd name="connsiteX2" fmla="*/ 106362 w 107824"/>
                <a:gd name="connsiteY2" fmla="*/ 35866 h 216841"/>
                <a:gd name="connsiteX3" fmla="*/ 44450 w 107824"/>
                <a:gd name="connsiteY3" fmla="*/ 216841 h 21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824" h="216841">
                  <a:moveTo>
                    <a:pt x="0" y="53328"/>
                  </a:moveTo>
                  <a:cubicBezTo>
                    <a:pt x="31617" y="28589"/>
                    <a:pt x="63235" y="3851"/>
                    <a:pt x="80962" y="941"/>
                  </a:cubicBezTo>
                  <a:cubicBezTo>
                    <a:pt x="98689" y="-1969"/>
                    <a:pt x="112447" y="-117"/>
                    <a:pt x="106362" y="35866"/>
                  </a:cubicBezTo>
                  <a:cubicBezTo>
                    <a:pt x="100277" y="71849"/>
                    <a:pt x="72363" y="144345"/>
                    <a:pt x="44450" y="216841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フリーフォーム: 図形 353">
              <a:extLst>
                <a:ext uri="{FF2B5EF4-FFF2-40B4-BE49-F238E27FC236}">
                  <a16:creationId xmlns:a16="http://schemas.microsoft.com/office/drawing/2014/main" id="{8B952267-D017-4D34-AEFB-C7CC48903AC4}"/>
                </a:ext>
              </a:extLst>
            </p:cNvPr>
            <p:cNvSpPr/>
            <p:nvPr/>
          </p:nvSpPr>
          <p:spPr>
            <a:xfrm>
              <a:off x="7532688" y="5273675"/>
              <a:ext cx="784225" cy="255835"/>
            </a:xfrm>
            <a:custGeom>
              <a:avLst/>
              <a:gdLst>
                <a:gd name="connsiteX0" fmla="*/ 0 w 784225"/>
                <a:gd name="connsiteY0" fmla="*/ 193675 h 255835"/>
                <a:gd name="connsiteX1" fmla="*/ 309562 w 784225"/>
                <a:gd name="connsiteY1" fmla="*/ 255588 h 255835"/>
                <a:gd name="connsiteX2" fmla="*/ 635000 w 784225"/>
                <a:gd name="connsiteY2" fmla="*/ 212725 h 255835"/>
                <a:gd name="connsiteX3" fmla="*/ 727075 w 784225"/>
                <a:gd name="connsiteY3" fmla="*/ 147638 h 255835"/>
                <a:gd name="connsiteX4" fmla="*/ 784225 w 784225"/>
                <a:gd name="connsiteY4" fmla="*/ 0 h 255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225" h="255835">
                  <a:moveTo>
                    <a:pt x="0" y="193675"/>
                  </a:moveTo>
                  <a:cubicBezTo>
                    <a:pt x="101864" y="223044"/>
                    <a:pt x="203729" y="252413"/>
                    <a:pt x="309562" y="255588"/>
                  </a:cubicBezTo>
                  <a:cubicBezTo>
                    <a:pt x="415395" y="258763"/>
                    <a:pt x="565415" y="230717"/>
                    <a:pt x="635000" y="212725"/>
                  </a:cubicBezTo>
                  <a:cubicBezTo>
                    <a:pt x="704585" y="194733"/>
                    <a:pt x="702204" y="183092"/>
                    <a:pt x="727075" y="147638"/>
                  </a:cubicBezTo>
                  <a:cubicBezTo>
                    <a:pt x="751946" y="112184"/>
                    <a:pt x="768085" y="56092"/>
                    <a:pt x="784225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5" name="フリーフォーム: 図形 354">
              <a:extLst>
                <a:ext uri="{FF2B5EF4-FFF2-40B4-BE49-F238E27FC236}">
                  <a16:creationId xmlns:a16="http://schemas.microsoft.com/office/drawing/2014/main" id="{112B8A17-1EF9-4998-BA68-C68B9458514B}"/>
                </a:ext>
              </a:extLst>
            </p:cNvPr>
            <p:cNvSpPr/>
            <p:nvPr/>
          </p:nvSpPr>
          <p:spPr>
            <a:xfrm>
              <a:off x="8024813" y="5268913"/>
              <a:ext cx="346152" cy="415925"/>
            </a:xfrm>
            <a:custGeom>
              <a:avLst/>
              <a:gdLst>
                <a:gd name="connsiteX0" fmla="*/ 307975 w 346152"/>
                <a:gd name="connsiteY0" fmla="*/ 0 h 415925"/>
                <a:gd name="connsiteX1" fmla="*/ 346075 w 346152"/>
                <a:gd name="connsiteY1" fmla="*/ 90487 h 415925"/>
                <a:gd name="connsiteX2" fmla="*/ 314325 w 346152"/>
                <a:gd name="connsiteY2" fmla="*/ 187325 h 415925"/>
                <a:gd name="connsiteX3" fmla="*/ 207962 w 346152"/>
                <a:gd name="connsiteY3" fmla="*/ 301625 h 415925"/>
                <a:gd name="connsiteX4" fmla="*/ 0 w 346152"/>
                <a:gd name="connsiteY4" fmla="*/ 415925 h 41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152" h="415925">
                  <a:moveTo>
                    <a:pt x="307975" y="0"/>
                  </a:moveTo>
                  <a:cubicBezTo>
                    <a:pt x="326496" y="29633"/>
                    <a:pt x="345017" y="59266"/>
                    <a:pt x="346075" y="90487"/>
                  </a:cubicBezTo>
                  <a:cubicBezTo>
                    <a:pt x="347133" y="121708"/>
                    <a:pt x="337344" y="152135"/>
                    <a:pt x="314325" y="187325"/>
                  </a:cubicBezTo>
                  <a:cubicBezTo>
                    <a:pt x="291306" y="222515"/>
                    <a:pt x="260349" y="263525"/>
                    <a:pt x="207962" y="301625"/>
                  </a:cubicBezTo>
                  <a:cubicBezTo>
                    <a:pt x="155575" y="339725"/>
                    <a:pt x="77787" y="377825"/>
                    <a:pt x="0" y="4159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6" name="フリーフォーム: 図形 355">
              <a:extLst>
                <a:ext uri="{FF2B5EF4-FFF2-40B4-BE49-F238E27FC236}">
                  <a16:creationId xmlns:a16="http://schemas.microsoft.com/office/drawing/2014/main" id="{45CE2AD6-A7C9-4D93-8C33-E33B997C76C5}"/>
                </a:ext>
              </a:extLst>
            </p:cNvPr>
            <p:cNvSpPr/>
            <p:nvPr/>
          </p:nvSpPr>
          <p:spPr>
            <a:xfrm>
              <a:off x="8283575" y="5297488"/>
              <a:ext cx="65088" cy="228600"/>
            </a:xfrm>
            <a:custGeom>
              <a:avLst/>
              <a:gdLst>
                <a:gd name="connsiteX0" fmla="*/ 65088 w 65088"/>
                <a:gd name="connsiteY0" fmla="*/ 0 h 228600"/>
                <a:gd name="connsiteX1" fmla="*/ 53975 w 65088"/>
                <a:gd name="connsiteY1" fmla="*/ 85725 h 228600"/>
                <a:gd name="connsiteX2" fmla="*/ 0 w 65088"/>
                <a:gd name="connsiteY2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088" h="228600">
                  <a:moveTo>
                    <a:pt x="65088" y="0"/>
                  </a:moveTo>
                  <a:cubicBezTo>
                    <a:pt x="64955" y="23812"/>
                    <a:pt x="64823" y="47625"/>
                    <a:pt x="53975" y="85725"/>
                  </a:cubicBezTo>
                  <a:cubicBezTo>
                    <a:pt x="43127" y="123825"/>
                    <a:pt x="0" y="228600"/>
                    <a:pt x="0" y="2286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7" name="フリーフォーム: 図形 356">
              <a:extLst>
                <a:ext uri="{FF2B5EF4-FFF2-40B4-BE49-F238E27FC236}">
                  <a16:creationId xmlns:a16="http://schemas.microsoft.com/office/drawing/2014/main" id="{DF8E15DB-B0AA-4719-A151-3B35221F284B}"/>
                </a:ext>
              </a:extLst>
            </p:cNvPr>
            <p:cNvSpPr/>
            <p:nvPr/>
          </p:nvSpPr>
          <p:spPr>
            <a:xfrm>
              <a:off x="7443788" y="5476875"/>
              <a:ext cx="811212" cy="102619"/>
            </a:xfrm>
            <a:custGeom>
              <a:avLst/>
              <a:gdLst>
                <a:gd name="connsiteX0" fmla="*/ 0 w 811212"/>
                <a:gd name="connsiteY0" fmla="*/ 88900 h 102619"/>
                <a:gd name="connsiteX1" fmla="*/ 369887 w 811212"/>
                <a:gd name="connsiteY1" fmla="*/ 101600 h 102619"/>
                <a:gd name="connsiteX2" fmla="*/ 673100 w 811212"/>
                <a:gd name="connsiteY2" fmla="*/ 65088 h 102619"/>
                <a:gd name="connsiteX3" fmla="*/ 811212 w 811212"/>
                <a:gd name="connsiteY3" fmla="*/ 0 h 10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212" h="102619">
                  <a:moveTo>
                    <a:pt x="0" y="88900"/>
                  </a:moveTo>
                  <a:cubicBezTo>
                    <a:pt x="128852" y="97234"/>
                    <a:pt x="257704" y="105569"/>
                    <a:pt x="369887" y="101600"/>
                  </a:cubicBezTo>
                  <a:cubicBezTo>
                    <a:pt x="482070" y="97631"/>
                    <a:pt x="599546" y="82021"/>
                    <a:pt x="673100" y="65088"/>
                  </a:cubicBezTo>
                  <a:cubicBezTo>
                    <a:pt x="746654" y="48155"/>
                    <a:pt x="778933" y="24077"/>
                    <a:pt x="811212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8" name="フリーフォーム: 図形 357">
              <a:extLst>
                <a:ext uri="{FF2B5EF4-FFF2-40B4-BE49-F238E27FC236}">
                  <a16:creationId xmlns:a16="http://schemas.microsoft.com/office/drawing/2014/main" id="{537BA21A-87B5-4717-9E85-1147A5B881AE}"/>
                </a:ext>
              </a:extLst>
            </p:cNvPr>
            <p:cNvSpPr/>
            <p:nvPr/>
          </p:nvSpPr>
          <p:spPr>
            <a:xfrm>
              <a:off x="7454900" y="5537200"/>
              <a:ext cx="461963" cy="17463"/>
            </a:xfrm>
            <a:custGeom>
              <a:avLst/>
              <a:gdLst>
                <a:gd name="connsiteX0" fmla="*/ 0 w 461963"/>
                <a:gd name="connsiteY0" fmla="*/ 0 h 17463"/>
                <a:gd name="connsiteX1" fmla="*/ 169863 w 461963"/>
                <a:gd name="connsiteY1" fmla="*/ 9525 h 17463"/>
                <a:gd name="connsiteX2" fmla="*/ 369888 w 461963"/>
                <a:gd name="connsiteY2" fmla="*/ 17463 h 17463"/>
                <a:gd name="connsiteX3" fmla="*/ 461963 w 461963"/>
                <a:gd name="connsiteY3" fmla="*/ 9525 h 17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1963" h="17463">
                  <a:moveTo>
                    <a:pt x="0" y="0"/>
                  </a:moveTo>
                  <a:lnTo>
                    <a:pt x="169863" y="9525"/>
                  </a:lnTo>
                  <a:cubicBezTo>
                    <a:pt x="231511" y="12436"/>
                    <a:pt x="321205" y="17463"/>
                    <a:pt x="369888" y="17463"/>
                  </a:cubicBezTo>
                  <a:cubicBezTo>
                    <a:pt x="418571" y="17463"/>
                    <a:pt x="440267" y="13494"/>
                    <a:pt x="461963" y="95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9" name="フリーフォーム: 図形 358">
              <a:extLst>
                <a:ext uri="{FF2B5EF4-FFF2-40B4-BE49-F238E27FC236}">
                  <a16:creationId xmlns:a16="http://schemas.microsoft.com/office/drawing/2014/main" id="{CD350D26-9460-4F44-BCD3-D4A3B7A85D7D}"/>
                </a:ext>
              </a:extLst>
            </p:cNvPr>
            <p:cNvSpPr/>
            <p:nvPr/>
          </p:nvSpPr>
          <p:spPr>
            <a:xfrm>
              <a:off x="7380288" y="5570538"/>
              <a:ext cx="457200" cy="100012"/>
            </a:xfrm>
            <a:custGeom>
              <a:avLst/>
              <a:gdLst>
                <a:gd name="connsiteX0" fmla="*/ 0 w 457200"/>
                <a:gd name="connsiteY0" fmla="*/ 0 h 100012"/>
                <a:gd name="connsiteX1" fmla="*/ 247650 w 457200"/>
                <a:gd name="connsiteY1" fmla="*/ 58737 h 100012"/>
                <a:gd name="connsiteX2" fmla="*/ 457200 w 457200"/>
                <a:gd name="connsiteY2" fmla="*/ 100012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100012">
                  <a:moveTo>
                    <a:pt x="0" y="0"/>
                  </a:moveTo>
                  <a:lnTo>
                    <a:pt x="247650" y="58737"/>
                  </a:lnTo>
                  <a:cubicBezTo>
                    <a:pt x="323850" y="75406"/>
                    <a:pt x="390525" y="87709"/>
                    <a:pt x="457200" y="1000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フリーフォーム: 図形 359">
              <a:extLst>
                <a:ext uri="{FF2B5EF4-FFF2-40B4-BE49-F238E27FC236}">
                  <a16:creationId xmlns:a16="http://schemas.microsoft.com/office/drawing/2014/main" id="{C01FB14E-D69C-4042-894D-46A6A3E32451}"/>
                </a:ext>
              </a:extLst>
            </p:cNvPr>
            <p:cNvSpPr/>
            <p:nvPr/>
          </p:nvSpPr>
          <p:spPr>
            <a:xfrm>
              <a:off x="7416800" y="5602288"/>
              <a:ext cx="414338" cy="71437"/>
            </a:xfrm>
            <a:custGeom>
              <a:avLst/>
              <a:gdLst>
                <a:gd name="connsiteX0" fmla="*/ 0 w 414338"/>
                <a:gd name="connsiteY0" fmla="*/ 0 h 71437"/>
                <a:gd name="connsiteX1" fmla="*/ 212725 w 414338"/>
                <a:gd name="connsiteY1" fmla="*/ 49212 h 71437"/>
                <a:gd name="connsiteX2" fmla="*/ 414338 w 414338"/>
                <a:gd name="connsiteY2" fmla="*/ 71437 h 7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4338" h="71437">
                  <a:moveTo>
                    <a:pt x="0" y="0"/>
                  </a:moveTo>
                  <a:cubicBezTo>
                    <a:pt x="71834" y="18653"/>
                    <a:pt x="143669" y="37306"/>
                    <a:pt x="212725" y="49212"/>
                  </a:cubicBezTo>
                  <a:cubicBezTo>
                    <a:pt x="281781" y="61118"/>
                    <a:pt x="348059" y="66277"/>
                    <a:pt x="414338" y="714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1" name="フリーフォーム: 図形 360">
              <a:extLst>
                <a:ext uri="{FF2B5EF4-FFF2-40B4-BE49-F238E27FC236}">
                  <a16:creationId xmlns:a16="http://schemas.microsoft.com/office/drawing/2014/main" id="{E97F14B3-CBD5-4B8D-BF42-6A75809B8E52}"/>
                </a:ext>
              </a:extLst>
            </p:cNvPr>
            <p:cNvSpPr/>
            <p:nvPr/>
          </p:nvSpPr>
          <p:spPr>
            <a:xfrm>
              <a:off x="8001000" y="5554663"/>
              <a:ext cx="355600" cy="171450"/>
            </a:xfrm>
            <a:custGeom>
              <a:avLst/>
              <a:gdLst>
                <a:gd name="connsiteX0" fmla="*/ 355600 w 355600"/>
                <a:gd name="connsiteY0" fmla="*/ 0 h 171450"/>
                <a:gd name="connsiteX1" fmla="*/ 300038 w 355600"/>
                <a:gd name="connsiteY1" fmla="*/ 49212 h 171450"/>
                <a:gd name="connsiteX2" fmla="*/ 177800 w 355600"/>
                <a:gd name="connsiteY2" fmla="*/ 115887 h 171450"/>
                <a:gd name="connsiteX3" fmla="*/ 77788 w 355600"/>
                <a:gd name="connsiteY3" fmla="*/ 152400 h 171450"/>
                <a:gd name="connsiteX4" fmla="*/ 0 w 355600"/>
                <a:gd name="connsiteY4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600" h="171450">
                  <a:moveTo>
                    <a:pt x="355600" y="0"/>
                  </a:moveTo>
                  <a:cubicBezTo>
                    <a:pt x="342635" y="14949"/>
                    <a:pt x="329671" y="29898"/>
                    <a:pt x="300038" y="49212"/>
                  </a:cubicBezTo>
                  <a:cubicBezTo>
                    <a:pt x="270405" y="68527"/>
                    <a:pt x="214842" y="98689"/>
                    <a:pt x="177800" y="115887"/>
                  </a:cubicBezTo>
                  <a:cubicBezTo>
                    <a:pt x="140758" y="133085"/>
                    <a:pt x="107421" y="143140"/>
                    <a:pt x="77788" y="152400"/>
                  </a:cubicBezTo>
                  <a:cubicBezTo>
                    <a:pt x="48155" y="161661"/>
                    <a:pt x="10848" y="169333"/>
                    <a:pt x="0" y="1714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" name="フリーフォーム: 図形 361">
              <a:extLst>
                <a:ext uri="{FF2B5EF4-FFF2-40B4-BE49-F238E27FC236}">
                  <a16:creationId xmlns:a16="http://schemas.microsoft.com/office/drawing/2014/main" id="{4195E65A-67D7-44D7-99B4-2D4E85BDD294}"/>
                </a:ext>
              </a:extLst>
            </p:cNvPr>
            <p:cNvSpPr/>
            <p:nvPr/>
          </p:nvSpPr>
          <p:spPr>
            <a:xfrm>
              <a:off x="8096250" y="5554663"/>
              <a:ext cx="260350" cy="147637"/>
            </a:xfrm>
            <a:custGeom>
              <a:avLst/>
              <a:gdLst>
                <a:gd name="connsiteX0" fmla="*/ 260350 w 260350"/>
                <a:gd name="connsiteY0" fmla="*/ 0 h 147637"/>
                <a:gd name="connsiteX1" fmla="*/ 185738 w 260350"/>
                <a:gd name="connsiteY1" fmla="*/ 95250 h 147637"/>
                <a:gd name="connsiteX2" fmla="*/ 0 w 260350"/>
                <a:gd name="connsiteY2" fmla="*/ 147637 h 147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50" h="147637">
                  <a:moveTo>
                    <a:pt x="260350" y="0"/>
                  </a:moveTo>
                  <a:cubicBezTo>
                    <a:pt x="244740" y="35322"/>
                    <a:pt x="229130" y="70644"/>
                    <a:pt x="185738" y="95250"/>
                  </a:cubicBezTo>
                  <a:cubicBezTo>
                    <a:pt x="142346" y="119856"/>
                    <a:pt x="33073" y="137848"/>
                    <a:pt x="0" y="1476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フリーフォーム: 図形 362">
              <a:extLst>
                <a:ext uri="{FF2B5EF4-FFF2-40B4-BE49-F238E27FC236}">
                  <a16:creationId xmlns:a16="http://schemas.microsoft.com/office/drawing/2014/main" id="{B367B974-19C8-4045-B37A-74E423FB3FEE}"/>
                </a:ext>
              </a:extLst>
            </p:cNvPr>
            <p:cNvSpPr/>
            <p:nvPr/>
          </p:nvSpPr>
          <p:spPr>
            <a:xfrm>
              <a:off x="7756525" y="5772150"/>
              <a:ext cx="347663" cy="1588"/>
            </a:xfrm>
            <a:custGeom>
              <a:avLst/>
              <a:gdLst>
                <a:gd name="connsiteX0" fmla="*/ 0 w 347663"/>
                <a:gd name="connsiteY0" fmla="*/ 1588 h 1588"/>
                <a:gd name="connsiteX1" fmla="*/ 196850 w 347663"/>
                <a:gd name="connsiteY1" fmla="*/ 0 h 1588"/>
                <a:gd name="connsiteX2" fmla="*/ 347663 w 347663"/>
                <a:gd name="connsiteY2" fmla="*/ 1588 h 1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7663" h="1588">
                  <a:moveTo>
                    <a:pt x="0" y="1588"/>
                  </a:moveTo>
                  <a:lnTo>
                    <a:pt x="196850" y="0"/>
                  </a:lnTo>
                  <a:cubicBezTo>
                    <a:pt x="254794" y="0"/>
                    <a:pt x="301228" y="794"/>
                    <a:pt x="347663" y="15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フリーフォーム: 図形 363">
              <a:extLst>
                <a:ext uri="{FF2B5EF4-FFF2-40B4-BE49-F238E27FC236}">
                  <a16:creationId xmlns:a16="http://schemas.microsoft.com/office/drawing/2014/main" id="{AA60E27E-CFBC-402B-94EB-AAA86492BE30}"/>
                </a:ext>
              </a:extLst>
            </p:cNvPr>
            <p:cNvSpPr/>
            <p:nvPr/>
          </p:nvSpPr>
          <p:spPr>
            <a:xfrm>
              <a:off x="8150225" y="5721350"/>
              <a:ext cx="280988" cy="20736"/>
            </a:xfrm>
            <a:custGeom>
              <a:avLst/>
              <a:gdLst>
                <a:gd name="connsiteX0" fmla="*/ 0 w 280988"/>
                <a:gd name="connsiteY0" fmla="*/ 6350 h 20736"/>
                <a:gd name="connsiteX1" fmla="*/ 179388 w 280988"/>
                <a:gd name="connsiteY1" fmla="*/ 20638 h 20736"/>
                <a:gd name="connsiteX2" fmla="*/ 280988 w 280988"/>
                <a:gd name="connsiteY2" fmla="*/ 0 h 20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988" h="20736">
                  <a:moveTo>
                    <a:pt x="0" y="6350"/>
                  </a:moveTo>
                  <a:cubicBezTo>
                    <a:pt x="66278" y="14023"/>
                    <a:pt x="132557" y="21696"/>
                    <a:pt x="179388" y="20638"/>
                  </a:cubicBezTo>
                  <a:cubicBezTo>
                    <a:pt x="226219" y="19580"/>
                    <a:pt x="253603" y="9790"/>
                    <a:pt x="280988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フリーフォーム: 図形 364">
              <a:extLst>
                <a:ext uri="{FF2B5EF4-FFF2-40B4-BE49-F238E27FC236}">
                  <a16:creationId xmlns:a16="http://schemas.microsoft.com/office/drawing/2014/main" id="{56412CBE-BDFF-4F96-AF53-1B35F740C923}"/>
                </a:ext>
              </a:extLst>
            </p:cNvPr>
            <p:cNvSpPr/>
            <p:nvPr/>
          </p:nvSpPr>
          <p:spPr>
            <a:xfrm>
              <a:off x="8632825" y="5845175"/>
              <a:ext cx="196850" cy="163513"/>
            </a:xfrm>
            <a:custGeom>
              <a:avLst/>
              <a:gdLst>
                <a:gd name="connsiteX0" fmla="*/ 0 w 196850"/>
                <a:gd name="connsiteY0" fmla="*/ 0 h 163513"/>
                <a:gd name="connsiteX1" fmla="*/ 95250 w 196850"/>
                <a:gd name="connsiteY1" fmla="*/ 53975 h 163513"/>
                <a:gd name="connsiteX2" fmla="*/ 153988 w 196850"/>
                <a:gd name="connsiteY2" fmla="*/ 119063 h 163513"/>
                <a:gd name="connsiteX3" fmla="*/ 196850 w 196850"/>
                <a:gd name="connsiteY3" fmla="*/ 163513 h 16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850" h="163513">
                  <a:moveTo>
                    <a:pt x="0" y="0"/>
                  </a:moveTo>
                  <a:cubicBezTo>
                    <a:pt x="34792" y="17065"/>
                    <a:pt x="69585" y="34131"/>
                    <a:pt x="95250" y="53975"/>
                  </a:cubicBezTo>
                  <a:cubicBezTo>
                    <a:pt x="120915" y="73819"/>
                    <a:pt x="137055" y="100807"/>
                    <a:pt x="153988" y="119063"/>
                  </a:cubicBezTo>
                  <a:cubicBezTo>
                    <a:pt x="170921" y="137319"/>
                    <a:pt x="187854" y="154253"/>
                    <a:pt x="196850" y="1635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6" name="フリーフォーム: 図形 365">
              <a:extLst>
                <a:ext uri="{FF2B5EF4-FFF2-40B4-BE49-F238E27FC236}">
                  <a16:creationId xmlns:a16="http://schemas.microsoft.com/office/drawing/2014/main" id="{171B33E9-26D1-42FE-A93F-CB17087D91A4}"/>
                </a:ext>
              </a:extLst>
            </p:cNvPr>
            <p:cNvSpPr/>
            <p:nvPr/>
          </p:nvSpPr>
          <p:spPr>
            <a:xfrm>
              <a:off x="8440738" y="5913438"/>
              <a:ext cx="49212" cy="39687"/>
            </a:xfrm>
            <a:custGeom>
              <a:avLst/>
              <a:gdLst>
                <a:gd name="connsiteX0" fmla="*/ 49212 w 49212"/>
                <a:gd name="connsiteY0" fmla="*/ 0 h 39687"/>
                <a:gd name="connsiteX1" fmla="*/ 0 w 49212"/>
                <a:gd name="connsiteY1" fmla="*/ 39687 h 3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212" h="39687">
                  <a:moveTo>
                    <a:pt x="49212" y="0"/>
                  </a:moveTo>
                  <a:lnTo>
                    <a:pt x="0" y="39687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7" name="フリーフォーム: 図形 366">
              <a:extLst>
                <a:ext uri="{FF2B5EF4-FFF2-40B4-BE49-F238E27FC236}">
                  <a16:creationId xmlns:a16="http://schemas.microsoft.com/office/drawing/2014/main" id="{D2C53D99-CC85-4391-AAEB-7E9618F4E9BC}"/>
                </a:ext>
              </a:extLst>
            </p:cNvPr>
            <p:cNvSpPr/>
            <p:nvPr/>
          </p:nvSpPr>
          <p:spPr>
            <a:xfrm>
              <a:off x="8491538" y="5911850"/>
              <a:ext cx="153987" cy="69850"/>
            </a:xfrm>
            <a:custGeom>
              <a:avLst/>
              <a:gdLst>
                <a:gd name="connsiteX0" fmla="*/ 0 w 153987"/>
                <a:gd name="connsiteY0" fmla="*/ 0 h 69850"/>
                <a:gd name="connsiteX1" fmla="*/ 85725 w 153987"/>
                <a:gd name="connsiteY1" fmla="*/ 53975 h 69850"/>
                <a:gd name="connsiteX2" fmla="*/ 153987 w 153987"/>
                <a:gd name="connsiteY2" fmla="*/ 6985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987" h="69850">
                  <a:moveTo>
                    <a:pt x="0" y="0"/>
                  </a:moveTo>
                  <a:cubicBezTo>
                    <a:pt x="30030" y="21166"/>
                    <a:pt x="60061" y="42333"/>
                    <a:pt x="85725" y="53975"/>
                  </a:cubicBezTo>
                  <a:cubicBezTo>
                    <a:pt x="111389" y="65617"/>
                    <a:pt x="132688" y="67733"/>
                    <a:pt x="153987" y="698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フリーフォーム: 図形 367">
              <a:extLst>
                <a:ext uri="{FF2B5EF4-FFF2-40B4-BE49-F238E27FC236}">
                  <a16:creationId xmlns:a16="http://schemas.microsoft.com/office/drawing/2014/main" id="{B7E0C777-3B0E-4F18-B112-9F6CAA244F10}"/>
                </a:ext>
              </a:extLst>
            </p:cNvPr>
            <p:cNvSpPr/>
            <p:nvPr/>
          </p:nvSpPr>
          <p:spPr>
            <a:xfrm>
              <a:off x="8440738" y="5953125"/>
              <a:ext cx="204787" cy="43066"/>
            </a:xfrm>
            <a:custGeom>
              <a:avLst/>
              <a:gdLst>
                <a:gd name="connsiteX0" fmla="*/ 0 w 204787"/>
                <a:gd name="connsiteY0" fmla="*/ 0 h 43066"/>
                <a:gd name="connsiteX1" fmla="*/ 65087 w 204787"/>
                <a:gd name="connsiteY1" fmla="*/ 41275 h 43066"/>
                <a:gd name="connsiteX2" fmla="*/ 204787 w 204787"/>
                <a:gd name="connsiteY2" fmla="*/ 31750 h 4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4787" h="43066">
                  <a:moveTo>
                    <a:pt x="0" y="0"/>
                  </a:moveTo>
                  <a:cubicBezTo>
                    <a:pt x="15478" y="17991"/>
                    <a:pt x="30956" y="35983"/>
                    <a:pt x="65087" y="41275"/>
                  </a:cubicBezTo>
                  <a:cubicBezTo>
                    <a:pt x="99218" y="46567"/>
                    <a:pt x="152002" y="39158"/>
                    <a:pt x="204787" y="317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9" name="フリーフォーム: 図形 368">
              <a:extLst>
                <a:ext uri="{FF2B5EF4-FFF2-40B4-BE49-F238E27FC236}">
                  <a16:creationId xmlns:a16="http://schemas.microsoft.com/office/drawing/2014/main" id="{C5AD656A-8EF4-440C-A14E-2C9FEE5D6550}"/>
                </a:ext>
              </a:extLst>
            </p:cNvPr>
            <p:cNvSpPr/>
            <p:nvPr/>
          </p:nvSpPr>
          <p:spPr>
            <a:xfrm>
              <a:off x="4578350" y="6248400"/>
              <a:ext cx="297880" cy="290513"/>
            </a:xfrm>
            <a:custGeom>
              <a:avLst/>
              <a:gdLst>
                <a:gd name="connsiteX0" fmla="*/ 258763 w 297880"/>
                <a:gd name="connsiteY0" fmla="*/ 0 h 290513"/>
                <a:gd name="connsiteX1" fmla="*/ 295275 w 297880"/>
                <a:gd name="connsiteY1" fmla="*/ 50800 h 290513"/>
                <a:gd name="connsiteX2" fmla="*/ 195263 w 297880"/>
                <a:gd name="connsiteY2" fmla="*/ 76200 h 290513"/>
                <a:gd name="connsiteX3" fmla="*/ 104775 w 297880"/>
                <a:gd name="connsiteY3" fmla="*/ 122238 h 290513"/>
                <a:gd name="connsiteX4" fmla="*/ 0 w 297880"/>
                <a:gd name="connsiteY4" fmla="*/ 290513 h 290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880" h="290513">
                  <a:moveTo>
                    <a:pt x="258763" y="0"/>
                  </a:moveTo>
                  <a:cubicBezTo>
                    <a:pt x="282310" y="19050"/>
                    <a:pt x="305858" y="38100"/>
                    <a:pt x="295275" y="50800"/>
                  </a:cubicBezTo>
                  <a:cubicBezTo>
                    <a:pt x="284692" y="63500"/>
                    <a:pt x="227013" y="64294"/>
                    <a:pt x="195263" y="76200"/>
                  </a:cubicBezTo>
                  <a:cubicBezTo>
                    <a:pt x="163513" y="88106"/>
                    <a:pt x="137319" y="86519"/>
                    <a:pt x="104775" y="122238"/>
                  </a:cubicBezTo>
                  <a:cubicBezTo>
                    <a:pt x="72231" y="157957"/>
                    <a:pt x="36115" y="224235"/>
                    <a:pt x="0" y="2905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0" name="フリーフォーム: 図形 369">
              <a:extLst>
                <a:ext uri="{FF2B5EF4-FFF2-40B4-BE49-F238E27FC236}">
                  <a16:creationId xmlns:a16="http://schemas.microsoft.com/office/drawing/2014/main" id="{4D36DF83-799F-489E-BAFB-F69DB2AF5F82}"/>
                </a:ext>
              </a:extLst>
            </p:cNvPr>
            <p:cNvSpPr/>
            <p:nvPr/>
          </p:nvSpPr>
          <p:spPr>
            <a:xfrm>
              <a:off x="4935538" y="6203959"/>
              <a:ext cx="360362" cy="77779"/>
            </a:xfrm>
            <a:custGeom>
              <a:avLst/>
              <a:gdLst>
                <a:gd name="connsiteX0" fmla="*/ 360362 w 360362"/>
                <a:gd name="connsiteY0" fmla="*/ 77779 h 77779"/>
                <a:gd name="connsiteX1" fmla="*/ 239712 w 360362"/>
                <a:gd name="connsiteY1" fmla="*/ 3166 h 77779"/>
                <a:gd name="connsiteX2" fmla="*/ 60325 w 360362"/>
                <a:gd name="connsiteY2" fmla="*/ 17454 h 77779"/>
                <a:gd name="connsiteX3" fmla="*/ 0 w 360362"/>
                <a:gd name="connsiteY3" fmla="*/ 50791 h 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362" h="77779">
                  <a:moveTo>
                    <a:pt x="360362" y="77779"/>
                  </a:moveTo>
                  <a:cubicBezTo>
                    <a:pt x="325040" y="45499"/>
                    <a:pt x="289718" y="13220"/>
                    <a:pt x="239712" y="3166"/>
                  </a:cubicBezTo>
                  <a:cubicBezTo>
                    <a:pt x="189706" y="-6888"/>
                    <a:pt x="100277" y="9517"/>
                    <a:pt x="60325" y="17454"/>
                  </a:cubicBezTo>
                  <a:cubicBezTo>
                    <a:pt x="20373" y="25391"/>
                    <a:pt x="5556" y="44970"/>
                    <a:pt x="0" y="50791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" name="フリーフォーム: 図形 370">
              <a:extLst>
                <a:ext uri="{FF2B5EF4-FFF2-40B4-BE49-F238E27FC236}">
                  <a16:creationId xmlns:a16="http://schemas.microsoft.com/office/drawing/2014/main" id="{A0734BDC-5AD0-4C6E-B758-4C2D924C2FA1}"/>
                </a:ext>
              </a:extLst>
            </p:cNvPr>
            <p:cNvSpPr/>
            <p:nvPr/>
          </p:nvSpPr>
          <p:spPr>
            <a:xfrm>
              <a:off x="4933950" y="6240463"/>
              <a:ext cx="215691" cy="168275"/>
            </a:xfrm>
            <a:custGeom>
              <a:avLst/>
              <a:gdLst>
                <a:gd name="connsiteX0" fmla="*/ 0 w 215691"/>
                <a:gd name="connsiteY0" fmla="*/ 0 h 168275"/>
                <a:gd name="connsiteX1" fmla="*/ 107950 w 215691"/>
                <a:gd name="connsiteY1" fmla="*/ 44450 h 168275"/>
                <a:gd name="connsiteX2" fmla="*/ 214313 w 215691"/>
                <a:gd name="connsiteY2" fmla="*/ 93662 h 168275"/>
                <a:gd name="connsiteX3" fmla="*/ 158750 w 215691"/>
                <a:gd name="connsiteY3" fmla="*/ 168275 h 16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691" h="168275">
                  <a:moveTo>
                    <a:pt x="0" y="0"/>
                  </a:moveTo>
                  <a:cubicBezTo>
                    <a:pt x="36115" y="14420"/>
                    <a:pt x="72231" y="28840"/>
                    <a:pt x="107950" y="44450"/>
                  </a:cubicBezTo>
                  <a:cubicBezTo>
                    <a:pt x="143669" y="60060"/>
                    <a:pt x="205846" y="73024"/>
                    <a:pt x="214313" y="93662"/>
                  </a:cubicBezTo>
                  <a:cubicBezTo>
                    <a:pt x="222780" y="114300"/>
                    <a:pt x="190765" y="141287"/>
                    <a:pt x="158750" y="1682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2" name="フリーフォーム: 図形 371">
              <a:extLst>
                <a:ext uri="{FF2B5EF4-FFF2-40B4-BE49-F238E27FC236}">
                  <a16:creationId xmlns:a16="http://schemas.microsoft.com/office/drawing/2014/main" id="{ABF300F4-9BB2-47B9-BF3A-51151859E86F}"/>
                </a:ext>
              </a:extLst>
            </p:cNvPr>
            <p:cNvSpPr/>
            <p:nvPr/>
          </p:nvSpPr>
          <p:spPr>
            <a:xfrm>
              <a:off x="4683125" y="6413500"/>
              <a:ext cx="404813" cy="182563"/>
            </a:xfrm>
            <a:custGeom>
              <a:avLst/>
              <a:gdLst>
                <a:gd name="connsiteX0" fmla="*/ 0 w 404813"/>
                <a:gd name="connsiteY0" fmla="*/ 182563 h 182563"/>
                <a:gd name="connsiteX1" fmla="*/ 106363 w 404813"/>
                <a:gd name="connsiteY1" fmla="*/ 46038 h 182563"/>
                <a:gd name="connsiteX2" fmla="*/ 252413 w 404813"/>
                <a:gd name="connsiteY2" fmla="*/ 9525 h 182563"/>
                <a:gd name="connsiteX3" fmla="*/ 404813 w 404813"/>
                <a:gd name="connsiteY3" fmla="*/ 0 h 182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4813" h="182563">
                  <a:moveTo>
                    <a:pt x="0" y="182563"/>
                  </a:moveTo>
                  <a:cubicBezTo>
                    <a:pt x="32147" y="128720"/>
                    <a:pt x="64294" y="74878"/>
                    <a:pt x="106363" y="46038"/>
                  </a:cubicBezTo>
                  <a:cubicBezTo>
                    <a:pt x="148432" y="17198"/>
                    <a:pt x="202671" y="17198"/>
                    <a:pt x="252413" y="9525"/>
                  </a:cubicBezTo>
                  <a:cubicBezTo>
                    <a:pt x="302155" y="1852"/>
                    <a:pt x="353484" y="926"/>
                    <a:pt x="404813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4" name="フリーフォーム: 図形 373">
              <a:extLst>
                <a:ext uri="{FF2B5EF4-FFF2-40B4-BE49-F238E27FC236}">
                  <a16:creationId xmlns:a16="http://schemas.microsoft.com/office/drawing/2014/main" id="{104F35C4-A527-4723-9312-07E598520B9A}"/>
                </a:ext>
              </a:extLst>
            </p:cNvPr>
            <p:cNvSpPr/>
            <p:nvPr/>
          </p:nvSpPr>
          <p:spPr>
            <a:xfrm>
              <a:off x="5116513" y="6364288"/>
              <a:ext cx="73025" cy="76200"/>
            </a:xfrm>
            <a:custGeom>
              <a:avLst/>
              <a:gdLst>
                <a:gd name="connsiteX0" fmla="*/ 73025 w 73025"/>
                <a:gd name="connsiteY0" fmla="*/ 0 h 76200"/>
                <a:gd name="connsiteX1" fmla="*/ 0 w 73025"/>
                <a:gd name="connsiteY1" fmla="*/ 762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3025" h="76200">
                  <a:moveTo>
                    <a:pt x="73025" y="0"/>
                  </a:moveTo>
                  <a:lnTo>
                    <a:pt x="0" y="7620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5" name="フリーフォーム: 図形 374">
              <a:extLst>
                <a:ext uri="{FF2B5EF4-FFF2-40B4-BE49-F238E27FC236}">
                  <a16:creationId xmlns:a16="http://schemas.microsoft.com/office/drawing/2014/main" id="{3A82F804-B0B8-45EC-A2A0-7A1E031EF036}"/>
                </a:ext>
              </a:extLst>
            </p:cNvPr>
            <p:cNvSpPr/>
            <p:nvPr/>
          </p:nvSpPr>
          <p:spPr>
            <a:xfrm>
              <a:off x="5118100" y="6442075"/>
              <a:ext cx="96838" cy="46038"/>
            </a:xfrm>
            <a:custGeom>
              <a:avLst/>
              <a:gdLst>
                <a:gd name="connsiteX0" fmla="*/ 0 w 96838"/>
                <a:gd name="connsiteY0" fmla="*/ 0 h 46038"/>
                <a:gd name="connsiteX1" fmla="*/ 96838 w 96838"/>
                <a:gd name="connsiteY1" fmla="*/ 46038 h 46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838" h="46038">
                  <a:moveTo>
                    <a:pt x="0" y="0"/>
                  </a:moveTo>
                  <a:lnTo>
                    <a:pt x="96838" y="46038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6" name="フリーフォーム: 図形 375">
              <a:extLst>
                <a:ext uri="{FF2B5EF4-FFF2-40B4-BE49-F238E27FC236}">
                  <a16:creationId xmlns:a16="http://schemas.microsoft.com/office/drawing/2014/main" id="{6CCD7E29-F8FF-4D14-9651-E06A2480CADD}"/>
                </a:ext>
              </a:extLst>
            </p:cNvPr>
            <p:cNvSpPr/>
            <p:nvPr/>
          </p:nvSpPr>
          <p:spPr>
            <a:xfrm>
              <a:off x="5189538" y="6365875"/>
              <a:ext cx="32625" cy="117475"/>
            </a:xfrm>
            <a:custGeom>
              <a:avLst/>
              <a:gdLst>
                <a:gd name="connsiteX0" fmla="*/ 0 w 32625"/>
                <a:gd name="connsiteY0" fmla="*/ 0 h 117475"/>
                <a:gd name="connsiteX1" fmla="*/ 31750 w 32625"/>
                <a:gd name="connsiteY1" fmla="*/ 53975 h 117475"/>
                <a:gd name="connsiteX2" fmla="*/ 26987 w 32625"/>
                <a:gd name="connsiteY2" fmla="*/ 117475 h 1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625" h="117475">
                  <a:moveTo>
                    <a:pt x="0" y="0"/>
                  </a:moveTo>
                  <a:cubicBezTo>
                    <a:pt x="13626" y="17198"/>
                    <a:pt x="27252" y="34396"/>
                    <a:pt x="31750" y="53975"/>
                  </a:cubicBezTo>
                  <a:cubicBezTo>
                    <a:pt x="36248" y="73554"/>
                    <a:pt x="21695" y="105040"/>
                    <a:pt x="26987" y="1174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7" name="フリーフォーム: 図形 376">
              <a:extLst>
                <a:ext uri="{FF2B5EF4-FFF2-40B4-BE49-F238E27FC236}">
                  <a16:creationId xmlns:a16="http://schemas.microsoft.com/office/drawing/2014/main" id="{9E33B616-367D-4F7F-9400-2A4845158F96}"/>
                </a:ext>
              </a:extLst>
            </p:cNvPr>
            <p:cNvSpPr/>
            <p:nvPr/>
          </p:nvSpPr>
          <p:spPr>
            <a:xfrm>
              <a:off x="5011738" y="6402388"/>
              <a:ext cx="373062" cy="273050"/>
            </a:xfrm>
            <a:custGeom>
              <a:avLst/>
              <a:gdLst>
                <a:gd name="connsiteX0" fmla="*/ 373062 w 373062"/>
                <a:gd name="connsiteY0" fmla="*/ 0 h 273050"/>
                <a:gd name="connsiteX1" fmla="*/ 327025 w 373062"/>
                <a:gd name="connsiteY1" fmla="*/ 120650 h 273050"/>
                <a:gd name="connsiteX2" fmla="*/ 231775 w 373062"/>
                <a:gd name="connsiteY2" fmla="*/ 193675 h 273050"/>
                <a:gd name="connsiteX3" fmla="*/ 0 w 373062"/>
                <a:gd name="connsiteY3" fmla="*/ 273050 h 27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062" h="273050">
                  <a:moveTo>
                    <a:pt x="373062" y="0"/>
                  </a:moveTo>
                  <a:cubicBezTo>
                    <a:pt x="361817" y="44185"/>
                    <a:pt x="350573" y="88371"/>
                    <a:pt x="327025" y="120650"/>
                  </a:cubicBezTo>
                  <a:cubicBezTo>
                    <a:pt x="303477" y="152929"/>
                    <a:pt x="286279" y="168275"/>
                    <a:pt x="231775" y="193675"/>
                  </a:cubicBezTo>
                  <a:cubicBezTo>
                    <a:pt x="177271" y="219075"/>
                    <a:pt x="32544" y="263525"/>
                    <a:pt x="0" y="2730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フリーフォーム: 図形 377">
              <a:extLst>
                <a:ext uri="{FF2B5EF4-FFF2-40B4-BE49-F238E27FC236}">
                  <a16:creationId xmlns:a16="http://schemas.microsoft.com/office/drawing/2014/main" id="{998D510C-D293-490A-89F9-E26A677F12F9}"/>
                </a:ext>
              </a:extLst>
            </p:cNvPr>
            <p:cNvSpPr/>
            <p:nvPr/>
          </p:nvSpPr>
          <p:spPr>
            <a:xfrm>
              <a:off x="5491163" y="6365875"/>
              <a:ext cx="95250" cy="38100"/>
            </a:xfrm>
            <a:custGeom>
              <a:avLst/>
              <a:gdLst>
                <a:gd name="connsiteX0" fmla="*/ 0 w 95250"/>
                <a:gd name="connsiteY0" fmla="*/ 38100 h 38100"/>
                <a:gd name="connsiteX1" fmla="*/ 95250 w 95250"/>
                <a:gd name="connsiteY1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0" h="38100">
                  <a:moveTo>
                    <a:pt x="0" y="38100"/>
                  </a:moveTo>
                  <a:lnTo>
                    <a:pt x="95250" y="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9" name="フリーフォーム: 図形 378">
              <a:extLst>
                <a:ext uri="{FF2B5EF4-FFF2-40B4-BE49-F238E27FC236}">
                  <a16:creationId xmlns:a16="http://schemas.microsoft.com/office/drawing/2014/main" id="{73C13E01-5685-49D5-B537-E78CF11474AE}"/>
                </a:ext>
              </a:extLst>
            </p:cNvPr>
            <p:cNvSpPr/>
            <p:nvPr/>
          </p:nvSpPr>
          <p:spPr>
            <a:xfrm>
              <a:off x="5565775" y="6364288"/>
              <a:ext cx="28140" cy="152400"/>
            </a:xfrm>
            <a:custGeom>
              <a:avLst/>
              <a:gdLst>
                <a:gd name="connsiteX0" fmla="*/ 20638 w 28140"/>
                <a:gd name="connsiteY0" fmla="*/ 0 h 152400"/>
                <a:gd name="connsiteX1" fmla="*/ 26988 w 28140"/>
                <a:gd name="connsiteY1" fmla="*/ 69850 h 152400"/>
                <a:gd name="connsiteX2" fmla="*/ 0 w 2814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40" h="152400">
                  <a:moveTo>
                    <a:pt x="20638" y="0"/>
                  </a:moveTo>
                  <a:cubicBezTo>
                    <a:pt x="25533" y="22225"/>
                    <a:pt x="30428" y="44450"/>
                    <a:pt x="26988" y="69850"/>
                  </a:cubicBezTo>
                  <a:cubicBezTo>
                    <a:pt x="23548" y="95250"/>
                    <a:pt x="11774" y="123825"/>
                    <a:pt x="0" y="1524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0" name="フリーフォーム: 図形 379">
              <a:extLst>
                <a:ext uri="{FF2B5EF4-FFF2-40B4-BE49-F238E27FC236}">
                  <a16:creationId xmlns:a16="http://schemas.microsoft.com/office/drawing/2014/main" id="{56643FC0-B063-4104-8070-2625FFC81280}"/>
                </a:ext>
              </a:extLst>
            </p:cNvPr>
            <p:cNvSpPr/>
            <p:nvPr/>
          </p:nvSpPr>
          <p:spPr>
            <a:xfrm>
              <a:off x="5387975" y="6403975"/>
              <a:ext cx="84138" cy="119063"/>
            </a:xfrm>
            <a:custGeom>
              <a:avLst/>
              <a:gdLst>
                <a:gd name="connsiteX0" fmla="*/ 0 w 84138"/>
                <a:gd name="connsiteY0" fmla="*/ 0 h 119063"/>
                <a:gd name="connsiteX1" fmla="*/ 50800 w 84138"/>
                <a:gd name="connsiteY1" fmla="*/ 53975 h 119063"/>
                <a:gd name="connsiteX2" fmla="*/ 84138 w 84138"/>
                <a:gd name="connsiteY2" fmla="*/ 119063 h 11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138" h="119063">
                  <a:moveTo>
                    <a:pt x="0" y="0"/>
                  </a:moveTo>
                  <a:cubicBezTo>
                    <a:pt x="18388" y="17065"/>
                    <a:pt x="36777" y="34131"/>
                    <a:pt x="50800" y="53975"/>
                  </a:cubicBezTo>
                  <a:cubicBezTo>
                    <a:pt x="64823" y="73819"/>
                    <a:pt x="74480" y="96441"/>
                    <a:pt x="84138" y="1190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1" name="フリーフォーム: 図形 380">
              <a:extLst>
                <a:ext uri="{FF2B5EF4-FFF2-40B4-BE49-F238E27FC236}">
                  <a16:creationId xmlns:a16="http://schemas.microsoft.com/office/drawing/2014/main" id="{E10D446C-F08A-474B-9081-265C72998F87}"/>
                </a:ext>
              </a:extLst>
            </p:cNvPr>
            <p:cNvSpPr/>
            <p:nvPr/>
          </p:nvSpPr>
          <p:spPr>
            <a:xfrm>
              <a:off x="5478463" y="6408738"/>
              <a:ext cx="11112" cy="53975"/>
            </a:xfrm>
            <a:custGeom>
              <a:avLst/>
              <a:gdLst>
                <a:gd name="connsiteX0" fmla="*/ 11112 w 11112"/>
                <a:gd name="connsiteY0" fmla="*/ 0 h 53975"/>
                <a:gd name="connsiteX1" fmla="*/ 0 w 11112"/>
                <a:gd name="connsiteY1" fmla="*/ 53975 h 5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112" h="53975">
                  <a:moveTo>
                    <a:pt x="11112" y="0"/>
                  </a:moveTo>
                  <a:lnTo>
                    <a:pt x="0" y="5397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2" name="フリーフォーム: 図形 381">
              <a:extLst>
                <a:ext uri="{FF2B5EF4-FFF2-40B4-BE49-F238E27FC236}">
                  <a16:creationId xmlns:a16="http://schemas.microsoft.com/office/drawing/2014/main" id="{7DC3F458-D867-4EF9-B48B-FF6C5354277C}"/>
                </a:ext>
              </a:extLst>
            </p:cNvPr>
            <p:cNvSpPr/>
            <p:nvPr/>
          </p:nvSpPr>
          <p:spPr>
            <a:xfrm>
              <a:off x="5478463" y="6516688"/>
              <a:ext cx="87312" cy="6350"/>
            </a:xfrm>
            <a:custGeom>
              <a:avLst/>
              <a:gdLst>
                <a:gd name="connsiteX0" fmla="*/ 87312 w 87312"/>
                <a:gd name="connsiteY0" fmla="*/ 0 h 6350"/>
                <a:gd name="connsiteX1" fmla="*/ 0 w 87312"/>
                <a:gd name="connsiteY1" fmla="*/ 6350 h 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312" h="6350">
                  <a:moveTo>
                    <a:pt x="87312" y="0"/>
                  </a:moveTo>
                  <a:lnTo>
                    <a:pt x="0" y="635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フリーフォーム: 図形 382">
              <a:extLst>
                <a:ext uri="{FF2B5EF4-FFF2-40B4-BE49-F238E27FC236}">
                  <a16:creationId xmlns:a16="http://schemas.microsoft.com/office/drawing/2014/main" id="{3E720CF1-77B7-41C1-8FCF-E2A2E53A4E33}"/>
                </a:ext>
              </a:extLst>
            </p:cNvPr>
            <p:cNvSpPr/>
            <p:nvPr/>
          </p:nvSpPr>
          <p:spPr>
            <a:xfrm>
              <a:off x="5368925" y="6246813"/>
              <a:ext cx="88900" cy="101600"/>
            </a:xfrm>
            <a:custGeom>
              <a:avLst/>
              <a:gdLst>
                <a:gd name="connsiteX0" fmla="*/ 0 w 88900"/>
                <a:gd name="connsiteY0" fmla="*/ 0 h 101600"/>
                <a:gd name="connsiteX1" fmla="*/ 69850 w 88900"/>
                <a:gd name="connsiteY1" fmla="*/ 49212 h 101600"/>
                <a:gd name="connsiteX2" fmla="*/ 88900 w 88900"/>
                <a:gd name="connsiteY2" fmla="*/ 101600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900" h="101600">
                  <a:moveTo>
                    <a:pt x="0" y="0"/>
                  </a:moveTo>
                  <a:cubicBezTo>
                    <a:pt x="27516" y="16139"/>
                    <a:pt x="55033" y="32279"/>
                    <a:pt x="69850" y="49212"/>
                  </a:cubicBezTo>
                  <a:cubicBezTo>
                    <a:pt x="84667" y="66145"/>
                    <a:pt x="85196" y="92604"/>
                    <a:pt x="88900" y="1016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4" name="フリーフォーム: 図形 383">
              <a:extLst>
                <a:ext uri="{FF2B5EF4-FFF2-40B4-BE49-F238E27FC236}">
                  <a16:creationId xmlns:a16="http://schemas.microsoft.com/office/drawing/2014/main" id="{C8693B31-8FC9-42DC-9473-E1540764B18B}"/>
                </a:ext>
              </a:extLst>
            </p:cNvPr>
            <p:cNvSpPr/>
            <p:nvPr/>
          </p:nvSpPr>
          <p:spPr>
            <a:xfrm>
              <a:off x="5262563" y="6151563"/>
              <a:ext cx="290166" cy="153987"/>
            </a:xfrm>
            <a:custGeom>
              <a:avLst/>
              <a:gdLst>
                <a:gd name="connsiteX0" fmla="*/ 0 w 290166"/>
                <a:gd name="connsiteY0" fmla="*/ 0 h 153987"/>
                <a:gd name="connsiteX1" fmla="*/ 176212 w 290166"/>
                <a:gd name="connsiteY1" fmla="*/ 74612 h 153987"/>
                <a:gd name="connsiteX2" fmla="*/ 287337 w 290166"/>
                <a:gd name="connsiteY2" fmla="*/ 93662 h 153987"/>
                <a:gd name="connsiteX3" fmla="*/ 252412 w 290166"/>
                <a:gd name="connsiteY3" fmla="*/ 112712 h 153987"/>
                <a:gd name="connsiteX4" fmla="*/ 201612 w 290166"/>
                <a:gd name="connsiteY4" fmla="*/ 153987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166" h="153987">
                  <a:moveTo>
                    <a:pt x="0" y="0"/>
                  </a:moveTo>
                  <a:cubicBezTo>
                    <a:pt x="64161" y="29501"/>
                    <a:pt x="128323" y="59002"/>
                    <a:pt x="176212" y="74612"/>
                  </a:cubicBezTo>
                  <a:cubicBezTo>
                    <a:pt x="224101" y="90222"/>
                    <a:pt x="274637" y="87312"/>
                    <a:pt x="287337" y="93662"/>
                  </a:cubicBezTo>
                  <a:cubicBezTo>
                    <a:pt x="300037" y="100012"/>
                    <a:pt x="266699" y="102658"/>
                    <a:pt x="252412" y="112712"/>
                  </a:cubicBezTo>
                  <a:cubicBezTo>
                    <a:pt x="238125" y="122766"/>
                    <a:pt x="219868" y="138376"/>
                    <a:pt x="201612" y="1539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5" name="フリーフォーム: 図形 384">
              <a:extLst>
                <a:ext uri="{FF2B5EF4-FFF2-40B4-BE49-F238E27FC236}">
                  <a16:creationId xmlns:a16="http://schemas.microsoft.com/office/drawing/2014/main" id="{19EAA0BE-2190-4750-9620-BA474C352DF4}"/>
                </a:ext>
              </a:extLst>
            </p:cNvPr>
            <p:cNvSpPr/>
            <p:nvPr/>
          </p:nvSpPr>
          <p:spPr>
            <a:xfrm>
              <a:off x="2921000" y="2436813"/>
              <a:ext cx="31750" cy="195262"/>
            </a:xfrm>
            <a:custGeom>
              <a:avLst/>
              <a:gdLst>
                <a:gd name="connsiteX0" fmla="*/ 31750 w 31750"/>
                <a:gd name="connsiteY0" fmla="*/ 0 h 195262"/>
                <a:gd name="connsiteX1" fmla="*/ 0 w 31750"/>
                <a:gd name="connsiteY1" fmla="*/ 195262 h 19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750" h="195262">
                  <a:moveTo>
                    <a:pt x="31750" y="0"/>
                  </a:moveTo>
                  <a:lnTo>
                    <a:pt x="0" y="195262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6" name="フリーフォーム: 図形 385">
              <a:extLst>
                <a:ext uri="{FF2B5EF4-FFF2-40B4-BE49-F238E27FC236}">
                  <a16:creationId xmlns:a16="http://schemas.microsoft.com/office/drawing/2014/main" id="{5300F194-C7CB-4A3A-A995-9B02F9B9184E}"/>
                </a:ext>
              </a:extLst>
            </p:cNvPr>
            <p:cNvSpPr/>
            <p:nvPr/>
          </p:nvSpPr>
          <p:spPr>
            <a:xfrm>
              <a:off x="2922588" y="2420938"/>
              <a:ext cx="300037" cy="215900"/>
            </a:xfrm>
            <a:custGeom>
              <a:avLst/>
              <a:gdLst>
                <a:gd name="connsiteX0" fmla="*/ 0 w 300037"/>
                <a:gd name="connsiteY0" fmla="*/ 215900 h 215900"/>
                <a:gd name="connsiteX1" fmla="*/ 300037 w 300037"/>
                <a:gd name="connsiteY1" fmla="*/ 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037" h="215900">
                  <a:moveTo>
                    <a:pt x="0" y="215900"/>
                  </a:moveTo>
                  <a:lnTo>
                    <a:pt x="300037" y="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7" name="フリーフォーム: 図形 386">
              <a:extLst>
                <a:ext uri="{FF2B5EF4-FFF2-40B4-BE49-F238E27FC236}">
                  <a16:creationId xmlns:a16="http://schemas.microsoft.com/office/drawing/2014/main" id="{F11336A3-87A6-453E-A282-1582724F1E05}"/>
                </a:ext>
              </a:extLst>
            </p:cNvPr>
            <p:cNvSpPr/>
            <p:nvPr/>
          </p:nvSpPr>
          <p:spPr>
            <a:xfrm>
              <a:off x="2954338" y="2259013"/>
              <a:ext cx="233362" cy="173037"/>
            </a:xfrm>
            <a:custGeom>
              <a:avLst/>
              <a:gdLst>
                <a:gd name="connsiteX0" fmla="*/ 0 w 233362"/>
                <a:gd name="connsiteY0" fmla="*/ 173037 h 173037"/>
                <a:gd name="connsiteX1" fmla="*/ 233362 w 233362"/>
                <a:gd name="connsiteY1" fmla="*/ 0 h 173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3362" h="173037">
                  <a:moveTo>
                    <a:pt x="0" y="173037"/>
                  </a:moveTo>
                  <a:lnTo>
                    <a:pt x="233362" y="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フリーフォーム: 図形 387">
              <a:extLst>
                <a:ext uri="{FF2B5EF4-FFF2-40B4-BE49-F238E27FC236}">
                  <a16:creationId xmlns:a16="http://schemas.microsoft.com/office/drawing/2014/main" id="{30F74A57-ACF3-4190-A5DB-D2B70658FAC8}"/>
                </a:ext>
              </a:extLst>
            </p:cNvPr>
            <p:cNvSpPr/>
            <p:nvPr/>
          </p:nvSpPr>
          <p:spPr>
            <a:xfrm>
              <a:off x="3219450" y="2419350"/>
              <a:ext cx="2159000" cy="720725"/>
            </a:xfrm>
            <a:custGeom>
              <a:avLst/>
              <a:gdLst>
                <a:gd name="connsiteX0" fmla="*/ 0 w 2159000"/>
                <a:gd name="connsiteY0" fmla="*/ 0 h 720725"/>
                <a:gd name="connsiteX1" fmla="*/ 2159000 w 2159000"/>
                <a:gd name="connsiteY1" fmla="*/ 720725 h 720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59000" h="720725">
                  <a:moveTo>
                    <a:pt x="0" y="0"/>
                  </a:moveTo>
                  <a:lnTo>
                    <a:pt x="2159000" y="72072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9" name="フリーフォーム: 図形 388">
              <a:extLst>
                <a:ext uri="{FF2B5EF4-FFF2-40B4-BE49-F238E27FC236}">
                  <a16:creationId xmlns:a16="http://schemas.microsoft.com/office/drawing/2014/main" id="{0EB504FE-90CE-4B72-89DC-04FB66132603}"/>
                </a:ext>
              </a:extLst>
            </p:cNvPr>
            <p:cNvSpPr/>
            <p:nvPr/>
          </p:nvSpPr>
          <p:spPr>
            <a:xfrm>
              <a:off x="3194050" y="2270125"/>
              <a:ext cx="2181225" cy="758825"/>
            </a:xfrm>
            <a:custGeom>
              <a:avLst/>
              <a:gdLst>
                <a:gd name="connsiteX0" fmla="*/ 0 w 2181225"/>
                <a:gd name="connsiteY0" fmla="*/ 0 h 758825"/>
                <a:gd name="connsiteX1" fmla="*/ 2181225 w 2181225"/>
                <a:gd name="connsiteY1" fmla="*/ 758825 h 75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81225" h="758825">
                  <a:moveTo>
                    <a:pt x="0" y="0"/>
                  </a:moveTo>
                  <a:cubicBezTo>
                    <a:pt x="844550" y="315383"/>
                    <a:pt x="1689100" y="630767"/>
                    <a:pt x="2181225" y="7588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0" name="フリーフォーム: 図形 389">
              <a:extLst>
                <a:ext uri="{FF2B5EF4-FFF2-40B4-BE49-F238E27FC236}">
                  <a16:creationId xmlns:a16="http://schemas.microsoft.com/office/drawing/2014/main" id="{9968876E-8887-4569-8F53-11739F2811F1}"/>
                </a:ext>
              </a:extLst>
            </p:cNvPr>
            <p:cNvSpPr/>
            <p:nvPr/>
          </p:nvSpPr>
          <p:spPr>
            <a:xfrm>
              <a:off x="5711825" y="3244850"/>
              <a:ext cx="2025650" cy="676275"/>
            </a:xfrm>
            <a:custGeom>
              <a:avLst/>
              <a:gdLst>
                <a:gd name="connsiteX0" fmla="*/ 0 w 2025650"/>
                <a:gd name="connsiteY0" fmla="*/ 0 h 676275"/>
                <a:gd name="connsiteX1" fmla="*/ 2025650 w 2025650"/>
                <a:gd name="connsiteY1" fmla="*/ 676275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5650" h="676275">
                  <a:moveTo>
                    <a:pt x="0" y="0"/>
                  </a:moveTo>
                  <a:lnTo>
                    <a:pt x="2025650" y="67627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1" name="フリーフォーム: 図形 390">
              <a:extLst>
                <a:ext uri="{FF2B5EF4-FFF2-40B4-BE49-F238E27FC236}">
                  <a16:creationId xmlns:a16="http://schemas.microsoft.com/office/drawing/2014/main" id="{BA492742-A99E-4871-9B87-7E38FDB81694}"/>
                </a:ext>
              </a:extLst>
            </p:cNvPr>
            <p:cNvSpPr/>
            <p:nvPr/>
          </p:nvSpPr>
          <p:spPr>
            <a:xfrm>
              <a:off x="5718175" y="3165475"/>
              <a:ext cx="2038350" cy="720725"/>
            </a:xfrm>
            <a:custGeom>
              <a:avLst/>
              <a:gdLst>
                <a:gd name="connsiteX0" fmla="*/ 0 w 2038350"/>
                <a:gd name="connsiteY0" fmla="*/ 0 h 720725"/>
                <a:gd name="connsiteX1" fmla="*/ 2038350 w 2038350"/>
                <a:gd name="connsiteY1" fmla="*/ 720725 h 720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38350" h="720725">
                  <a:moveTo>
                    <a:pt x="0" y="0"/>
                  </a:moveTo>
                  <a:lnTo>
                    <a:pt x="2038350" y="72072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2" name="フリーフォーム: 図形 391">
              <a:extLst>
                <a:ext uri="{FF2B5EF4-FFF2-40B4-BE49-F238E27FC236}">
                  <a16:creationId xmlns:a16="http://schemas.microsoft.com/office/drawing/2014/main" id="{27413FFD-E815-4A84-850C-DDA4F34CE350}"/>
                </a:ext>
              </a:extLst>
            </p:cNvPr>
            <p:cNvSpPr/>
            <p:nvPr/>
          </p:nvSpPr>
          <p:spPr>
            <a:xfrm>
              <a:off x="5675313" y="3154363"/>
              <a:ext cx="37110" cy="88900"/>
            </a:xfrm>
            <a:custGeom>
              <a:avLst/>
              <a:gdLst>
                <a:gd name="connsiteX0" fmla="*/ 0 w 37110"/>
                <a:gd name="connsiteY0" fmla="*/ 0 h 88900"/>
                <a:gd name="connsiteX1" fmla="*/ 33337 w 37110"/>
                <a:gd name="connsiteY1" fmla="*/ 39687 h 88900"/>
                <a:gd name="connsiteX2" fmla="*/ 34925 w 37110"/>
                <a:gd name="connsiteY2" fmla="*/ 88900 h 8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0" h="88900">
                  <a:moveTo>
                    <a:pt x="0" y="0"/>
                  </a:moveTo>
                  <a:cubicBezTo>
                    <a:pt x="13758" y="12435"/>
                    <a:pt x="27516" y="24870"/>
                    <a:pt x="33337" y="39687"/>
                  </a:cubicBezTo>
                  <a:cubicBezTo>
                    <a:pt x="39158" y="54504"/>
                    <a:pt x="37041" y="71702"/>
                    <a:pt x="34925" y="889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3" name="フリーフォーム: 図形 392">
              <a:extLst>
                <a:ext uri="{FF2B5EF4-FFF2-40B4-BE49-F238E27FC236}">
                  <a16:creationId xmlns:a16="http://schemas.microsoft.com/office/drawing/2014/main" id="{E9F45483-090C-45FA-8B9C-88E1463F49E0}"/>
                </a:ext>
              </a:extLst>
            </p:cNvPr>
            <p:cNvSpPr/>
            <p:nvPr/>
          </p:nvSpPr>
          <p:spPr>
            <a:xfrm>
              <a:off x="5346700" y="3024188"/>
              <a:ext cx="9579" cy="88900"/>
            </a:xfrm>
            <a:custGeom>
              <a:avLst/>
              <a:gdLst>
                <a:gd name="connsiteX0" fmla="*/ 0 w 9579"/>
                <a:gd name="connsiteY0" fmla="*/ 0 h 88900"/>
                <a:gd name="connsiteX1" fmla="*/ 9525 w 9579"/>
                <a:gd name="connsiteY1" fmla="*/ 52387 h 88900"/>
                <a:gd name="connsiteX2" fmla="*/ 3175 w 9579"/>
                <a:gd name="connsiteY2" fmla="*/ 88900 h 8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79" h="88900">
                  <a:moveTo>
                    <a:pt x="0" y="0"/>
                  </a:moveTo>
                  <a:cubicBezTo>
                    <a:pt x="4498" y="18785"/>
                    <a:pt x="8996" y="37570"/>
                    <a:pt x="9525" y="52387"/>
                  </a:cubicBezTo>
                  <a:cubicBezTo>
                    <a:pt x="10054" y="67204"/>
                    <a:pt x="6614" y="78052"/>
                    <a:pt x="3175" y="889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4" name="フリーフォーム: 図形 393">
              <a:extLst>
                <a:ext uri="{FF2B5EF4-FFF2-40B4-BE49-F238E27FC236}">
                  <a16:creationId xmlns:a16="http://schemas.microsoft.com/office/drawing/2014/main" id="{85958D64-8819-4867-BC99-5BBBC39EAD69}"/>
                </a:ext>
              </a:extLst>
            </p:cNvPr>
            <p:cNvSpPr/>
            <p:nvPr/>
          </p:nvSpPr>
          <p:spPr>
            <a:xfrm>
              <a:off x="8345488" y="4119563"/>
              <a:ext cx="503237" cy="169862"/>
            </a:xfrm>
            <a:custGeom>
              <a:avLst/>
              <a:gdLst>
                <a:gd name="connsiteX0" fmla="*/ 0 w 503237"/>
                <a:gd name="connsiteY0" fmla="*/ 0 h 169862"/>
                <a:gd name="connsiteX1" fmla="*/ 503237 w 503237"/>
                <a:gd name="connsiteY1" fmla="*/ 169862 h 169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3237" h="169862">
                  <a:moveTo>
                    <a:pt x="0" y="0"/>
                  </a:moveTo>
                  <a:lnTo>
                    <a:pt x="503237" y="169862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5" name="フリーフォーム: 図形 394">
              <a:extLst>
                <a:ext uri="{FF2B5EF4-FFF2-40B4-BE49-F238E27FC236}">
                  <a16:creationId xmlns:a16="http://schemas.microsoft.com/office/drawing/2014/main" id="{B84AD926-D4FA-41BA-97E8-EC6B3112B565}"/>
                </a:ext>
              </a:extLst>
            </p:cNvPr>
            <p:cNvSpPr/>
            <p:nvPr/>
          </p:nvSpPr>
          <p:spPr>
            <a:xfrm>
              <a:off x="8350250" y="4078288"/>
              <a:ext cx="500063" cy="185737"/>
            </a:xfrm>
            <a:custGeom>
              <a:avLst/>
              <a:gdLst>
                <a:gd name="connsiteX0" fmla="*/ 0 w 500063"/>
                <a:gd name="connsiteY0" fmla="*/ 0 h 185737"/>
                <a:gd name="connsiteX1" fmla="*/ 500063 w 500063"/>
                <a:gd name="connsiteY1" fmla="*/ 185737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0063" h="185737">
                  <a:moveTo>
                    <a:pt x="0" y="0"/>
                  </a:moveTo>
                  <a:lnTo>
                    <a:pt x="500063" y="185737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6" name="フリーフォーム: 図形 395">
              <a:extLst>
                <a:ext uri="{FF2B5EF4-FFF2-40B4-BE49-F238E27FC236}">
                  <a16:creationId xmlns:a16="http://schemas.microsoft.com/office/drawing/2014/main" id="{85EBFD27-91A7-4A22-8268-715824C0466A}"/>
                </a:ext>
              </a:extLst>
            </p:cNvPr>
            <p:cNvSpPr/>
            <p:nvPr/>
          </p:nvSpPr>
          <p:spPr>
            <a:xfrm>
              <a:off x="8310033" y="4053417"/>
              <a:ext cx="37878" cy="169333"/>
            </a:xfrm>
            <a:custGeom>
              <a:avLst/>
              <a:gdLst>
                <a:gd name="connsiteX0" fmla="*/ 29634 w 37878"/>
                <a:gd name="connsiteY0" fmla="*/ 0 h 169333"/>
                <a:gd name="connsiteX1" fmla="*/ 35984 w 37878"/>
                <a:gd name="connsiteY1" fmla="*/ 80433 h 169333"/>
                <a:gd name="connsiteX2" fmla="*/ 0 w 37878"/>
                <a:gd name="connsiteY2" fmla="*/ 169333 h 16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78" h="169333">
                  <a:moveTo>
                    <a:pt x="29634" y="0"/>
                  </a:moveTo>
                  <a:cubicBezTo>
                    <a:pt x="35278" y="26105"/>
                    <a:pt x="40923" y="52211"/>
                    <a:pt x="35984" y="80433"/>
                  </a:cubicBezTo>
                  <a:cubicBezTo>
                    <a:pt x="31045" y="108655"/>
                    <a:pt x="4586" y="156633"/>
                    <a:pt x="0" y="16933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7" name="フリーフォーム: 図形 396">
              <a:extLst>
                <a:ext uri="{FF2B5EF4-FFF2-40B4-BE49-F238E27FC236}">
                  <a16:creationId xmlns:a16="http://schemas.microsoft.com/office/drawing/2014/main" id="{7FD33E7C-64EC-4110-94AA-DCD88597118E}"/>
                </a:ext>
              </a:extLst>
            </p:cNvPr>
            <p:cNvSpPr/>
            <p:nvPr/>
          </p:nvSpPr>
          <p:spPr>
            <a:xfrm>
              <a:off x="8032750" y="4241800"/>
              <a:ext cx="325967" cy="368300"/>
            </a:xfrm>
            <a:custGeom>
              <a:avLst/>
              <a:gdLst>
                <a:gd name="connsiteX0" fmla="*/ 325967 w 325967"/>
                <a:gd name="connsiteY0" fmla="*/ 0 h 368300"/>
                <a:gd name="connsiteX1" fmla="*/ 260350 w 325967"/>
                <a:gd name="connsiteY1" fmla="*/ 65617 h 368300"/>
                <a:gd name="connsiteX2" fmla="*/ 186267 w 325967"/>
                <a:gd name="connsiteY2" fmla="*/ 194733 h 368300"/>
                <a:gd name="connsiteX3" fmla="*/ 137583 w 325967"/>
                <a:gd name="connsiteY3" fmla="*/ 266700 h 368300"/>
                <a:gd name="connsiteX4" fmla="*/ 114300 w 325967"/>
                <a:gd name="connsiteY4" fmla="*/ 292100 h 368300"/>
                <a:gd name="connsiteX5" fmla="*/ 0 w 325967"/>
                <a:gd name="connsiteY5" fmla="*/ 368300 h 36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5967" h="368300">
                  <a:moveTo>
                    <a:pt x="325967" y="0"/>
                  </a:moveTo>
                  <a:cubicBezTo>
                    <a:pt x="304800" y="16581"/>
                    <a:pt x="283633" y="33162"/>
                    <a:pt x="260350" y="65617"/>
                  </a:cubicBezTo>
                  <a:cubicBezTo>
                    <a:pt x="237067" y="98072"/>
                    <a:pt x="206728" y="161219"/>
                    <a:pt x="186267" y="194733"/>
                  </a:cubicBezTo>
                  <a:cubicBezTo>
                    <a:pt x="165806" y="228247"/>
                    <a:pt x="149577" y="250472"/>
                    <a:pt x="137583" y="266700"/>
                  </a:cubicBezTo>
                  <a:cubicBezTo>
                    <a:pt x="125588" y="282928"/>
                    <a:pt x="137230" y="275167"/>
                    <a:pt x="114300" y="292100"/>
                  </a:cubicBezTo>
                  <a:cubicBezTo>
                    <a:pt x="91369" y="309033"/>
                    <a:pt x="12347" y="363361"/>
                    <a:pt x="0" y="3683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フリーフォーム: 図形 397">
              <a:extLst>
                <a:ext uri="{FF2B5EF4-FFF2-40B4-BE49-F238E27FC236}">
                  <a16:creationId xmlns:a16="http://schemas.microsoft.com/office/drawing/2014/main" id="{B6351FE0-F420-42F7-8B48-043B29C10E34}"/>
                </a:ext>
              </a:extLst>
            </p:cNvPr>
            <p:cNvSpPr/>
            <p:nvPr/>
          </p:nvSpPr>
          <p:spPr>
            <a:xfrm>
              <a:off x="8464550" y="3794323"/>
              <a:ext cx="876300" cy="290315"/>
            </a:xfrm>
            <a:custGeom>
              <a:avLst/>
              <a:gdLst>
                <a:gd name="connsiteX0" fmla="*/ 0 w 876300"/>
                <a:gd name="connsiteY0" fmla="*/ 290315 h 290315"/>
                <a:gd name="connsiteX1" fmla="*/ 152400 w 876300"/>
                <a:gd name="connsiteY1" fmla="*/ 134740 h 290315"/>
                <a:gd name="connsiteX2" fmla="*/ 436563 w 876300"/>
                <a:gd name="connsiteY2" fmla="*/ 14090 h 290315"/>
                <a:gd name="connsiteX3" fmla="*/ 568325 w 876300"/>
                <a:gd name="connsiteY3" fmla="*/ 4565 h 290315"/>
                <a:gd name="connsiteX4" fmla="*/ 704850 w 876300"/>
                <a:gd name="connsiteY4" fmla="*/ 33140 h 290315"/>
                <a:gd name="connsiteX5" fmla="*/ 827088 w 876300"/>
                <a:gd name="connsiteY5" fmla="*/ 118865 h 290315"/>
                <a:gd name="connsiteX6" fmla="*/ 876300 w 876300"/>
                <a:gd name="connsiteY6" fmla="*/ 249040 h 290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6300" h="290315">
                  <a:moveTo>
                    <a:pt x="0" y="290315"/>
                  </a:moveTo>
                  <a:cubicBezTo>
                    <a:pt x="39820" y="235546"/>
                    <a:pt x="79640" y="180777"/>
                    <a:pt x="152400" y="134740"/>
                  </a:cubicBezTo>
                  <a:cubicBezTo>
                    <a:pt x="225160" y="88703"/>
                    <a:pt x="367242" y="35786"/>
                    <a:pt x="436563" y="14090"/>
                  </a:cubicBezTo>
                  <a:cubicBezTo>
                    <a:pt x="505884" y="-7606"/>
                    <a:pt x="523611" y="1390"/>
                    <a:pt x="568325" y="4565"/>
                  </a:cubicBezTo>
                  <a:cubicBezTo>
                    <a:pt x="613040" y="7740"/>
                    <a:pt x="661723" y="14090"/>
                    <a:pt x="704850" y="33140"/>
                  </a:cubicBezTo>
                  <a:cubicBezTo>
                    <a:pt x="747977" y="52190"/>
                    <a:pt x="798513" y="82882"/>
                    <a:pt x="827088" y="118865"/>
                  </a:cubicBezTo>
                  <a:cubicBezTo>
                    <a:pt x="855663" y="154848"/>
                    <a:pt x="866511" y="224698"/>
                    <a:pt x="876300" y="24904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9" name="フリーフォーム: 図形 398">
              <a:extLst>
                <a:ext uri="{FF2B5EF4-FFF2-40B4-BE49-F238E27FC236}">
                  <a16:creationId xmlns:a16="http://schemas.microsoft.com/office/drawing/2014/main" id="{2C10A5DA-BC1E-4F43-8A7D-0F00B41FAD12}"/>
                </a:ext>
              </a:extLst>
            </p:cNvPr>
            <p:cNvSpPr/>
            <p:nvPr/>
          </p:nvSpPr>
          <p:spPr>
            <a:xfrm>
              <a:off x="8683625" y="4052888"/>
              <a:ext cx="665163" cy="134223"/>
            </a:xfrm>
            <a:custGeom>
              <a:avLst/>
              <a:gdLst>
                <a:gd name="connsiteX0" fmla="*/ 0 w 665163"/>
                <a:gd name="connsiteY0" fmla="*/ 114300 h 134223"/>
                <a:gd name="connsiteX1" fmla="*/ 123825 w 665163"/>
                <a:gd name="connsiteY1" fmla="*/ 46037 h 134223"/>
                <a:gd name="connsiteX2" fmla="*/ 327025 w 665163"/>
                <a:gd name="connsiteY2" fmla="*/ 57150 h 134223"/>
                <a:gd name="connsiteX3" fmla="*/ 512763 w 665163"/>
                <a:gd name="connsiteY3" fmla="*/ 133350 h 134223"/>
                <a:gd name="connsiteX4" fmla="*/ 665163 w 665163"/>
                <a:gd name="connsiteY4" fmla="*/ 0 h 13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5163" h="134223">
                  <a:moveTo>
                    <a:pt x="0" y="114300"/>
                  </a:moveTo>
                  <a:cubicBezTo>
                    <a:pt x="34660" y="84931"/>
                    <a:pt x="69321" y="55562"/>
                    <a:pt x="123825" y="46037"/>
                  </a:cubicBezTo>
                  <a:cubicBezTo>
                    <a:pt x="178329" y="36512"/>
                    <a:pt x="262202" y="42598"/>
                    <a:pt x="327025" y="57150"/>
                  </a:cubicBezTo>
                  <a:cubicBezTo>
                    <a:pt x="391848" y="71702"/>
                    <a:pt x="456407" y="142875"/>
                    <a:pt x="512763" y="133350"/>
                  </a:cubicBezTo>
                  <a:cubicBezTo>
                    <a:pt x="569119" y="123825"/>
                    <a:pt x="624682" y="49477"/>
                    <a:pt x="665163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0" name="フリーフォーム: 図形 399">
              <a:extLst>
                <a:ext uri="{FF2B5EF4-FFF2-40B4-BE49-F238E27FC236}">
                  <a16:creationId xmlns:a16="http://schemas.microsoft.com/office/drawing/2014/main" id="{BA0C8F01-C6DB-40D7-B26D-6081CDDEE748}"/>
                </a:ext>
              </a:extLst>
            </p:cNvPr>
            <p:cNvSpPr/>
            <p:nvPr/>
          </p:nvSpPr>
          <p:spPr>
            <a:xfrm>
              <a:off x="8120063" y="4294188"/>
              <a:ext cx="438150" cy="523875"/>
            </a:xfrm>
            <a:custGeom>
              <a:avLst/>
              <a:gdLst>
                <a:gd name="connsiteX0" fmla="*/ 438150 w 438150"/>
                <a:gd name="connsiteY0" fmla="*/ 0 h 523875"/>
                <a:gd name="connsiteX1" fmla="*/ 400050 w 438150"/>
                <a:gd name="connsiteY1" fmla="*/ 38100 h 523875"/>
                <a:gd name="connsiteX2" fmla="*/ 406400 w 438150"/>
                <a:gd name="connsiteY2" fmla="*/ 66675 h 523875"/>
                <a:gd name="connsiteX3" fmla="*/ 304800 w 438150"/>
                <a:gd name="connsiteY3" fmla="*/ 163512 h 523875"/>
                <a:gd name="connsiteX4" fmla="*/ 158750 w 438150"/>
                <a:gd name="connsiteY4" fmla="*/ 379412 h 523875"/>
                <a:gd name="connsiteX5" fmla="*/ 158750 w 438150"/>
                <a:gd name="connsiteY5" fmla="*/ 403225 h 523875"/>
                <a:gd name="connsiteX6" fmla="*/ 0 w 438150"/>
                <a:gd name="connsiteY6" fmla="*/ 52387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523875">
                  <a:moveTo>
                    <a:pt x="438150" y="0"/>
                  </a:moveTo>
                  <a:cubicBezTo>
                    <a:pt x="421746" y="13494"/>
                    <a:pt x="405342" y="26988"/>
                    <a:pt x="400050" y="38100"/>
                  </a:cubicBezTo>
                  <a:cubicBezTo>
                    <a:pt x="394758" y="49213"/>
                    <a:pt x="422275" y="45773"/>
                    <a:pt x="406400" y="66675"/>
                  </a:cubicBezTo>
                  <a:cubicBezTo>
                    <a:pt x="390525" y="87577"/>
                    <a:pt x="346075" y="111389"/>
                    <a:pt x="304800" y="163512"/>
                  </a:cubicBezTo>
                  <a:cubicBezTo>
                    <a:pt x="263525" y="215635"/>
                    <a:pt x="183092" y="339460"/>
                    <a:pt x="158750" y="379412"/>
                  </a:cubicBezTo>
                  <a:cubicBezTo>
                    <a:pt x="134408" y="419364"/>
                    <a:pt x="185208" y="379148"/>
                    <a:pt x="158750" y="403225"/>
                  </a:cubicBezTo>
                  <a:cubicBezTo>
                    <a:pt x="132292" y="427302"/>
                    <a:pt x="0" y="523875"/>
                    <a:pt x="0" y="5238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1" name="フリーフォーム: 図形 400">
              <a:extLst>
                <a:ext uri="{FF2B5EF4-FFF2-40B4-BE49-F238E27FC236}">
                  <a16:creationId xmlns:a16="http://schemas.microsoft.com/office/drawing/2014/main" id="{B8C75CB8-0AF1-4D0F-A578-7537E8E14D27}"/>
                </a:ext>
              </a:extLst>
            </p:cNvPr>
            <p:cNvSpPr/>
            <p:nvPr/>
          </p:nvSpPr>
          <p:spPr>
            <a:xfrm>
              <a:off x="8350987" y="4275138"/>
              <a:ext cx="107213" cy="75959"/>
            </a:xfrm>
            <a:custGeom>
              <a:avLst/>
              <a:gdLst>
                <a:gd name="connsiteX0" fmla="*/ 107213 w 107213"/>
                <a:gd name="connsiteY0" fmla="*/ 0 h 75959"/>
                <a:gd name="connsiteX1" fmla="*/ 851 w 107213"/>
                <a:gd name="connsiteY1" fmla="*/ 68262 h 75959"/>
                <a:gd name="connsiteX2" fmla="*/ 65938 w 107213"/>
                <a:gd name="connsiteY2" fmla="*/ 71437 h 75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213" h="75959">
                  <a:moveTo>
                    <a:pt x="107213" y="0"/>
                  </a:moveTo>
                  <a:cubicBezTo>
                    <a:pt x="57471" y="28178"/>
                    <a:pt x="7730" y="56356"/>
                    <a:pt x="851" y="68262"/>
                  </a:cubicBezTo>
                  <a:cubicBezTo>
                    <a:pt x="-6028" y="80168"/>
                    <a:pt x="29955" y="75802"/>
                    <a:pt x="65938" y="714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2" name="フリーフォーム: 図形 401">
              <a:extLst>
                <a:ext uri="{FF2B5EF4-FFF2-40B4-BE49-F238E27FC236}">
                  <a16:creationId xmlns:a16="http://schemas.microsoft.com/office/drawing/2014/main" id="{1E91C9B2-B13A-4DAA-AA7A-658F96A160B5}"/>
                </a:ext>
              </a:extLst>
            </p:cNvPr>
            <p:cNvSpPr/>
            <p:nvPr/>
          </p:nvSpPr>
          <p:spPr>
            <a:xfrm>
              <a:off x="8021638" y="4349750"/>
              <a:ext cx="403225" cy="338138"/>
            </a:xfrm>
            <a:custGeom>
              <a:avLst/>
              <a:gdLst>
                <a:gd name="connsiteX0" fmla="*/ 403225 w 403225"/>
                <a:gd name="connsiteY0" fmla="*/ 0 h 338138"/>
                <a:gd name="connsiteX1" fmla="*/ 368300 w 403225"/>
                <a:gd name="connsiteY1" fmla="*/ 76200 h 338138"/>
                <a:gd name="connsiteX2" fmla="*/ 314325 w 403225"/>
                <a:gd name="connsiteY2" fmla="*/ 93663 h 338138"/>
                <a:gd name="connsiteX3" fmla="*/ 239712 w 403225"/>
                <a:gd name="connsiteY3" fmla="*/ 195263 h 338138"/>
                <a:gd name="connsiteX4" fmla="*/ 174625 w 403225"/>
                <a:gd name="connsiteY4" fmla="*/ 277813 h 338138"/>
                <a:gd name="connsiteX5" fmla="*/ 100012 w 403225"/>
                <a:gd name="connsiteY5" fmla="*/ 331788 h 338138"/>
                <a:gd name="connsiteX6" fmla="*/ 0 w 403225"/>
                <a:gd name="connsiteY6" fmla="*/ 334963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3225" h="338138">
                  <a:moveTo>
                    <a:pt x="403225" y="0"/>
                  </a:moveTo>
                  <a:cubicBezTo>
                    <a:pt x="393171" y="30295"/>
                    <a:pt x="383117" y="60590"/>
                    <a:pt x="368300" y="76200"/>
                  </a:cubicBezTo>
                  <a:cubicBezTo>
                    <a:pt x="353483" y="91811"/>
                    <a:pt x="335756" y="73819"/>
                    <a:pt x="314325" y="93663"/>
                  </a:cubicBezTo>
                  <a:cubicBezTo>
                    <a:pt x="292894" y="113507"/>
                    <a:pt x="262995" y="164571"/>
                    <a:pt x="239712" y="195263"/>
                  </a:cubicBezTo>
                  <a:cubicBezTo>
                    <a:pt x="216429" y="225955"/>
                    <a:pt x="197908" y="255059"/>
                    <a:pt x="174625" y="277813"/>
                  </a:cubicBezTo>
                  <a:cubicBezTo>
                    <a:pt x="151342" y="300567"/>
                    <a:pt x="129116" y="322263"/>
                    <a:pt x="100012" y="331788"/>
                  </a:cubicBezTo>
                  <a:cubicBezTo>
                    <a:pt x="70908" y="341313"/>
                    <a:pt x="35454" y="338138"/>
                    <a:pt x="0" y="3349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3" name="フリーフォーム: 図形 402">
              <a:extLst>
                <a:ext uri="{FF2B5EF4-FFF2-40B4-BE49-F238E27FC236}">
                  <a16:creationId xmlns:a16="http://schemas.microsoft.com/office/drawing/2014/main" id="{4CF0AE8E-B9C3-42E1-9DDD-875DF01CCC4E}"/>
                </a:ext>
              </a:extLst>
            </p:cNvPr>
            <p:cNvSpPr/>
            <p:nvPr/>
          </p:nvSpPr>
          <p:spPr>
            <a:xfrm>
              <a:off x="8629650" y="3952917"/>
              <a:ext cx="577850" cy="96796"/>
            </a:xfrm>
            <a:custGeom>
              <a:avLst/>
              <a:gdLst>
                <a:gd name="connsiteX0" fmla="*/ 577850 w 577850"/>
                <a:gd name="connsiteY0" fmla="*/ 72983 h 96796"/>
                <a:gd name="connsiteX1" fmla="*/ 376238 w 577850"/>
                <a:gd name="connsiteY1" fmla="*/ 9483 h 96796"/>
                <a:gd name="connsiteX2" fmla="*/ 209550 w 577850"/>
                <a:gd name="connsiteY2" fmla="*/ 9483 h 96796"/>
                <a:gd name="connsiteX3" fmla="*/ 0 w 577850"/>
                <a:gd name="connsiteY3" fmla="*/ 96796 h 9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96796">
                  <a:moveTo>
                    <a:pt x="577850" y="72983"/>
                  </a:moveTo>
                  <a:cubicBezTo>
                    <a:pt x="507735" y="46524"/>
                    <a:pt x="437621" y="20066"/>
                    <a:pt x="376238" y="9483"/>
                  </a:cubicBezTo>
                  <a:cubicBezTo>
                    <a:pt x="314855" y="-1100"/>
                    <a:pt x="272256" y="-5069"/>
                    <a:pt x="209550" y="9483"/>
                  </a:cubicBezTo>
                  <a:cubicBezTo>
                    <a:pt x="146844" y="24035"/>
                    <a:pt x="31750" y="82244"/>
                    <a:pt x="0" y="9679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4" name="フリーフォーム: 図形 403">
              <a:extLst>
                <a:ext uri="{FF2B5EF4-FFF2-40B4-BE49-F238E27FC236}">
                  <a16:creationId xmlns:a16="http://schemas.microsoft.com/office/drawing/2014/main" id="{4D1AC044-1B7E-4ACC-A261-E35B7B0B2253}"/>
                </a:ext>
              </a:extLst>
            </p:cNvPr>
            <p:cNvSpPr/>
            <p:nvPr/>
          </p:nvSpPr>
          <p:spPr>
            <a:xfrm>
              <a:off x="8575675" y="4077237"/>
              <a:ext cx="276225" cy="42326"/>
            </a:xfrm>
            <a:custGeom>
              <a:avLst/>
              <a:gdLst>
                <a:gd name="connsiteX0" fmla="*/ 276225 w 276225"/>
                <a:gd name="connsiteY0" fmla="*/ 2638 h 42326"/>
                <a:gd name="connsiteX1" fmla="*/ 65088 w 276225"/>
                <a:gd name="connsiteY1" fmla="*/ 4226 h 42326"/>
                <a:gd name="connsiteX2" fmla="*/ 0 w 276225"/>
                <a:gd name="connsiteY2" fmla="*/ 42326 h 42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42326">
                  <a:moveTo>
                    <a:pt x="276225" y="2638"/>
                  </a:moveTo>
                  <a:cubicBezTo>
                    <a:pt x="193675" y="124"/>
                    <a:pt x="111125" y="-2389"/>
                    <a:pt x="65088" y="4226"/>
                  </a:cubicBezTo>
                  <a:cubicBezTo>
                    <a:pt x="19051" y="10841"/>
                    <a:pt x="9525" y="26583"/>
                    <a:pt x="0" y="4232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5" name="楕円 404">
              <a:extLst>
                <a:ext uri="{FF2B5EF4-FFF2-40B4-BE49-F238E27FC236}">
                  <a16:creationId xmlns:a16="http://schemas.microsoft.com/office/drawing/2014/main" id="{0A5B0CFC-CA25-452B-B62F-92EC157FA9A2}"/>
                </a:ext>
              </a:extLst>
            </p:cNvPr>
            <p:cNvSpPr/>
            <p:nvPr/>
          </p:nvSpPr>
          <p:spPr>
            <a:xfrm>
              <a:off x="8990013" y="3879850"/>
              <a:ext cx="84137" cy="45719"/>
            </a:xfrm>
            <a:prstGeom prst="ellipse">
              <a:avLst/>
            </a:pr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6" name="楕円 405">
              <a:extLst>
                <a:ext uri="{FF2B5EF4-FFF2-40B4-BE49-F238E27FC236}">
                  <a16:creationId xmlns:a16="http://schemas.microsoft.com/office/drawing/2014/main" id="{55615BD1-62A6-4204-BA1A-322CCCAF9E0D}"/>
                </a:ext>
              </a:extLst>
            </p:cNvPr>
            <p:cNvSpPr/>
            <p:nvPr/>
          </p:nvSpPr>
          <p:spPr>
            <a:xfrm>
              <a:off x="8923019" y="3889694"/>
              <a:ext cx="45719" cy="45719"/>
            </a:xfrm>
            <a:prstGeom prst="ellipse">
              <a:avLst/>
            </a:pr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7" name="フリーフォーム: 図形 406">
              <a:extLst>
                <a:ext uri="{FF2B5EF4-FFF2-40B4-BE49-F238E27FC236}">
                  <a16:creationId xmlns:a16="http://schemas.microsoft.com/office/drawing/2014/main" id="{907F1C31-8015-4DD7-862B-1B113CE8178D}"/>
                </a:ext>
              </a:extLst>
            </p:cNvPr>
            <p:cNvSpPr/>
            <p:nvPr/>
          </p:nvSpPr>
          <p:spPr>
            <a:xfrm>
              <a:off x="8818563" y="3840163"/>
              <a:ext cx="163512" cy="42862"/>
            </a:xfrm>
            <a:custGeom>
              <a:avLst/>
              <a:gdLst>
                <a:gd name="connsiteX0" fmla="*/ 0 w 163512"/>
                <a:gd name="connsiteY0" fmla="*/ 42862 h 42862"/>
                <a:gd name="connsiteX1" fmla="*/ 69850 w 163512"/>
                <a:gd name="connsiteY1" fmla="*/ 1587 h 42862"/>
                <a:gd name="connsiteX2" fmla="*/ 125412 w 163512"/>
                <a:gd name="connsiteY2" fmla="*/ 15875 h 42862"/>
                <a:gd name="connsiteX3" fmla="*/ 163512 w 163512"/>
                <a:gd name="connsiteY3" fmla="*/ 0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512" h="42862">
                  <a:moveTo>
                    <a:pt x="0" y="42862"/>
                  </a:moveTo>
                  <a:cubicBezTo>
                    <a:pt x="24474" y="24473"/>
                    <a:pt x="48948" y="6085"/>
                    <a:pt x="69850" y="1587"/>
                  </a:cubicBezTo>
                  <a:cubicBezTo>
                    <a:pt x="90752" y="-2911"/>
                    <a:pt x="109802" y="16139"/>
                    <a:pt x="125412" y="15875"/>
                  </a:cubicBezTo>
                  <a:cubicBezTo>
                    <a:pt x="141022" y="15611"/>
                    <a:pt x="152267" y="7805"/>
                    <a:pt x="163512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8" name="フリーフォーム: 図形 407">
              <a:extLst>
                <a:ext uri="{FF2B5EF4-FFF2-40B4-BE49-F238E27FC236}">
                  <a16:creationId xmlns:a16="http://schemas.microsoft.com/office/drawing/2014/main" id="{4BC07209-7C42-4BE7-A30C-1D80AE79AFD0}"/>
                </a:ext>
              </a:extLst>
            </p:cNvPr>
            <p:cNvSpPr/>
            <p:nvPr/>
          </p:nvSpPr>
          <p:spPr>
            <a:xfrm>
              <a:off x="9148763" y="3941763"/>
              <a:ext cx="153987" cy="107950"/>
            </a:xfrm>
            <a:custGeom>
              <a:avLst/>
              <a:gdLst>
                <a:gd name="connsiteX0" fmla="*/ 0 w 153987"/>
                <a:gd name="connsiteY0" fmla="*/ 0 h 107950"/>
                <a:gd name="connsiteX1" fmla="*/ 77787 w 153987"/>
                <a:gd name="connsiteY1" fmla="*/ 28575 h 107950"/>
                <a:gd name="connsiteX2" fmla="*/ 138112 w 153987"/>
                <a:gd name="connsiteY2" fmla="*/ 76200 h 107950"/>
                <a:gd name="connsiteX3" fmla="*/ 153987 w 153987"/>
                <a:gd name="connsiteY3" fmla="*/ 107950 h 10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987" h="107950">
                  <a:moveTo>
                    <a:pt x="0" y="0"/>
                  </a:moveTo>
                  <a:cubicBezTo>
                    <a:pt x="27384" y="7937"/>
                    <a:pt x="54768" y="15875"/>
                    <a:pt x="77787" y="28575"/>
                  </a:cubicBezTo>
                  <a:cubicBezTo>
                    <a:pt x="100806" y="41275"/>
                    <a:pt x="125412" y="62971"/>
                    <a:pt x="138112" y="76200"/>
                  </a:cubicBezTo>
                  <a:cubicBezTo>
                    <a:pt x="150812" y="89429"/>
                    <a:pt x="152399" y="98689"/>
                    <a:pt x="153987" y="1079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9" name="フリーフォーム: 図形 408">
              <a:extLst>
                <a:ext uri="{FF2B5EF4-FFF2-40B4-BE49-F238E27FC236}">
                  <a16:creationId xmlns:a16="http://schemas.microsoft.com/office/drawing/2014/main" id="{AD594EF3-E68D-4249-B100-FBD7DA4F55EE}"/>
                </a:ext>
              </a:extLst>
            </p:cNvPr>
            <p:cNvSpPr/>
            <p:nvPr/>
          </p:nvSpPr>
          <p:spPr>
            <a:xfrm>
              <a:off x="9040813" y="3838451"/>
              <a:ext cx="146050" cy="47749"/>
            </a:xfrm>
            <a:custGeom>
              <a:avLst/>
              <a:gdLst>
                <a:gd name="connsiteX0" fmla="*/ 0 w 146050"/>
                <a:gd name="connsiteY0" fmla="*/ 47749 h 47749"/>
                <a:gd name="connsiteX1" fmla="*/ 58737 w 146050"/>
                <a:gd name="connsiteY1" fmla="*/ 124 h 47749"/>
                <a:gd name="connsiteX2" fmla="*/ 146050 w 146050"/>
                <a:gd name="connsiteY2" fmla="*/ 36637 h 47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050" h="47749">
                  <a:moveTo>
                    <a:pt x="0" y="47749"/>
                  </a:moveTo>
                  <a:cubicBezTo>
                    <a:pt x="17197" y="24862"/>
                    <a:pt x="34395" y="1976"/>
                    <a:pt x="58737" y="124"/>
                  </a:cubicBezTo>
                  <a:cubicBezTo>
                    <a:pt x="83079" y="-1728"/>
                    <a:pt x="114564" y="17454"/>
                    <a:pt x="146050" y="366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0" name="フリーフォーム: 図形 409">
              <a:extLst>
                <a:ext uri="{FF2B5EF4-FFF2-40B4-BE49-F238E27FC236}">
                  <a16:creationId xmlns:a16="http://schemas.microsoft.com/office/drawing/2014/main" id="{AF6E0DF1-E3EB-468C-881C-422B92DF191A}"/>
                </a:ext>
              </a:extLst>
            </p:cNvPr>
            <p:cNvSpPr/>
            <p:nvPr/>
          </p:nvSpPr>
          <p:spPr>
            <a:xfrm>
              <a:off x="8298654" y="4271963"/>
              <a:ext cx="45246" cy="115887"/>
            </a:xfrm>
            <a:custGeom>
              <a:avLst/>
              <a:gdLst>
                <a:gd name="connsiteX0" fmla="*/ 45246 w 45246"/>
                <a:gd name="connsiteY0" fmla="*/ 0 h 115887"/>
                <a:gd name="connsiteX1" fmla="*/ 3971 w 45246"/>
                <a:gd name="connsiteY1" fmla="*/ 50800 h 115887"/>
                <a:gd name="connsiteX2" fmla="*/ 3971 w 45246"/>
                <a:gd name="connsiteY2" fmla="*/ 115887 h 115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246" h="115887">
                  <a:moveTo>
                    <a:pt x="45246" y="0"/>
                  </a:moveTo>
                  <a:cubicBezTo>
                    <a:pt x="28048" y="15743"/>
                    <a:pt x="10850" y="31486"/>
                    <a:pt x="3971" y="50800"/>
                  </a:cubicBezTo>
                  <a:cubicBezTo>
                    <a:pt x="-2908" y="70115"/>
                    <a:pt x="531" y="93001"/>
                    <a:pt x="3971" y="1158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1" name="フリーフォーム: 図形 410">
              <a:extLst>
                <a:ext uri="{FF2B5EF4-FFF2-40B4-BE49-F238E27FC236}">
                  <a16:creationId xmlns:a16="http://schemas.microsoft.com/office/drawing/2014/main" id="{7946D659-19A6-4447-90FC-CB08EEEAF928}"/>
                </a:ext>
              </a:extLst>
            </p:cNvPr>
            <p:cNvSpPr/>
            <p:nvPr/>
          </p:nvSpPr>
          <p:spPr>
            <a:xfrm>
              <a:off x="8212138" y="4421188"/>
              <a:ext cx="27725" cy="115887"/>
            </a:xfrm>
            <a:custGeom>
              <a:avLst/>
              <a:gdLst>
                <a:gd name="connsiteX0" fmla="*/ 17462 w 27725"/>
                <a:gd name="connsiteY0" fmla="*/ 0 h 115887"/>
                <a:gd name="connsiteX1" fmla="*/ 26987 w 27725"/>
                <a:gd name="connsiteY1" fmla="*/ 80962 h 115887"/>
                <a:gd name="connsiteX2" fmla="*/ 0 w 27725"/>
                <a:gd name="connsiteY2" fmla="*/ 115887 h 115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725" h="115887">
                  <a:moveTo>
                    <a:pt x="17462" y="0"/>
                  </a:moveTo>
                  <a:cubicBezTo>
                    <a:pt x="23679" y="30823"/>
                    <a:pt x="29897" y="61647"/>
                    <a:pt x="26987" y="80962"/>
                  </a:cubicBezTo>
                  <a:cubicBezTo>
                    <a:pt x="24077" y="100277"/>
                    <a:pt x="12038" y="108082"/>
                    <a:pt x="0" y="1158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2" name="フリーフォーム: 図形 411">
              <a:extLst>
                <a:ext uri="{FF2B5EF4-FFF2-40B4-BE49-F238E27FC236}">
                  <a16:creationId xmlns:a16="http://schemas.microsoft.com/office/drawing/2014/main" id="{1F1EC01F-19B6-4920-814C-6EA1FB8BDFD7}"/>
                </a:ext>
              </a:extLst>
            </p:cNvPr>
            <p:cNvSpPr/>
            <p:nvPr/>
          </p:nvSpPr>
          <p:spPr>
            <a:xfrm>
              <a:off x="8210550" y="4460875"/>
              <a:ext cx="0" cy="71438"/>
            </a:xfrm>
            <a:custGeom>
              <a:avLst/>
              <a:gdLst>
                <a:gd name="connsiteX0" fmla="*/ 0 w 0"/>
                <a:gd name="connsiteY0" fmla="*/ 0 h 71438"/>
                <a:gd name="connsiteX1" fmla="*/ 0 w 0"/>
                <a:gd name="connsiteY1" fmla="*/ 71438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1438">
                  <a:moveTo>
                    <a:pt x="0" y="0"/>
                  </a:moveTo>
                  <a:lnTo>
                    <a:pt x="0" y="71438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3" name="フリーフォーム: 図形 412">
              <a:extLst>
                <a:ext uri="{FF2B5EF4-FFF2-40B4-BE49-F238E27FC236}">
                  <a16:creationId xmlns:a16="http://schemas.microsoft.com/office/drawing/2014/main" id="{5C41F8D8-6E03-4EEF-B491-0E86B29021E0}"/>
                </a:ext>
              </a:extLst>
            </p:cNvPr>
            <p:cNvSpPr/>
            <p:nvPr/>
          </p:nvSpPr>
          <p:spPr>
            <a:xfrm>
              <a:off x="8069263" y="4541838"/>
              <a:ext cx="74612" cy="120650"/>
            </a:xfrm>
            <a:custGeom>
              <a:avLst/>
              <a:gdLst>
                <a:gd name="connsiteX0" fmla="*/ 74612 w 74612"/>
                <a:gd name="connsiteY0" fmla="*/ 0 h 120650"/>
                <a:gd name="connsiteX1" fmla="*/ 22225 w 74612"/>
                <a:gd name="connsiteY1" fmla="*/ 76200 h 120650"/>
                <a:gd name="connsiteX2" fmla="*/ 0 w 74612"/>
                <a:gd name="connsiteY2" fmla="*/ 12065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612" h="120650">
                  <a:moveTo>
                    <a:pt x="74612" y="0"/>
                  </a:moveTo>
                  <a:cubicBezTo>
                    <a:pt x="54636" y="28046"/>
                    <a:pt x="34660" y="56092"/>
                    <a:pt x="22225" y="76200"/>
                  </a:cubicBezTo>
                  <a:cubicBezTo>
                    <a:pt x="9790" y="96308"/>
                    <a:pt x="4895" y="108479"/>
                    <a:pt x="0" y="1206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4" name="フリーフォーム: 図形 413">
              <a:extLst>
                <a:ext uri="{FF2B5EF4-FFF2-40B4-BE49-F238E27FC236}">
                  <a16:creationId xmlns:a16="http://schemas.microsoft.com/office/drawing/2014/main" id="{B4006E0C-E8EB-4F3E-AEEB-CCF24BDC875E}"/>
                </a:ext>
              </a:extLst>
            </p:cNvPr>
            <p:cNvSpPr/>
            <p:nvPr/>
          </p:nvSpPr>
          <p:spPr>
            <a:xfrm>
              <a:off x="9056688" y="4032250"/>
              <a:ext cx="160337" cy="115888"/>
            </a:xfrm>
            <a:custGeom>
              <a:avLst/>
              <a:gdLst>
                <a:gd name="connsiteX0" fmla="*/ 0 w 160337"/>
                <a:gd name="connsiteY0" fmla="*/ 0 h 115888"/>
                <a:gd name="connsiteX1" fmla="*/ 93662 w 160337"/>
                <a:gd name="connsiteY1" fmla="*/ 49213 h 115888"/>
                <a:gd name="connsiteX2" fmla="*/ 160337 w 160337"/>
                <a:gd name="connsiteY2" fmla="*/ 115888 h 115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337" h="115888">
                  <a:moveTo>
                    <a:pt x="0" y="0"/>
                  </a:moveTo>
                  <a:cubicBezTo>
                    <a:pt x="33469" y="14949"/>
                    <a:pt x="66939" y="29898"/>
                    <a:pt x="93662" y="49213"/>
                  </a:cubicBezTo>
                  <a:cubicBezTo>
                    <a:pt x="120385" y="68528"/>
                    <a:pt x="144991" y="101336"/>
                    <a:pt x="160337" y="1158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5" name="フリーフォーム: 図形 414">
              <a:extLst>
                <a:ext uri="{FF2B5EF4-FFF2-40B4-BE49-F238E27FC236}">
                  <a16:creationId xmlns:a16="http://schemas.microsoft.com/office/drawing/2014/main" id="{328CBB40-E81C-4560-A428-DDBC8C4E0C60}"/>
                </a:ext>
              </a:extLst>
            </p:cNvPr>
            <p:cNvSpPr/>
            <p:nvPr/>
          </p:nvSpPr>
          <p:spPr>
            <a:xfrm>
              <a:off x="9101138" y="4051300"/>
              <a:ext cx="64933" cy="100013"/>
            </a:xfrm>
            <a:custGeom>
              <a:avLst/>
              <a:gdLst>
                <a:gd name="connsiteX0" fmla="*/ 0 w 64933"/>
                <a:gd name="connsiteY0" fmla="*/ 0 h 100013"/>
                <a:gd name="connsiteX1" fmla="*/ 58737 w 64933"/>
                <a:gd name="connsiteY1" fmla="*/ 60325 h 100013"/>
                <a:gd name="connsiteX2" fmla="*/ 60325 w 64933"/>
                <a:gd name="connsiteY2" fmla="*/ 100013 h 100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933" h="100013">
                  <a:moveTo>
                    <a:pt x="0" y="0"/>
                  </a:moveTo>
                  <a:cubicBezTo>
                    <a:pt x="24341" y="21828"/>
                    <a:pt x="48683" y="43656"/>
                    <a:pt x="58737" y="60325"/>
                  </a:cubicBezTo>
                  <a:cubicBezTo>
                    <a:pt x="68791" y="76994"/>
                    <a:pt x="64558" y="88503"/>
                    <a:pt x="60325" y="1000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6" name="フリーフォーム: 図形 415">
              <a:extLst>
                <a:ext uri="{FF2B5EF4-FFF2-40B4-BE49-F238E27FC236}">
                  <a16:creationId xmlns:a16="http://schemas.microsoft.com/office/drawing/2014/main" id="{C8A0247F-2794-4B61-927E-E24D8CAD295F}"/>
                </a:ext>
              </a:extLst>
            </p:cNvPr>
            <p:cNvSpPr/>
            <p:nvPr/>
          </p:nvSpPr>
          <p:spPr>
            <a:xfrm>
              <a:off x="3215217" y="2546350"/>
              <a:ext cx="1921933" cy="599017"/>
            </a:xfrm>
            <a:custGeom>
              <a:avLst/>
              <a:gdLst>
                <a:gd name="connsiteX0" fmla="*/ 0 w 1921933"/>
                <a:gd name="connsiteY0" fmla="*/ 0 h 599017"/>
                <a:gd name="connsiteX1" fmla="*/ 1921933 w 1921933"/>
                <a:gd name="connsiteY1" fmla="*/ 599017 h 599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1933" h="599017">
                  <a:moveTo>
                    <a:pt x="0" y="0"/>
                  </a:moveTo>
                  <a:lnTo>
                    <a:pt x="1921933" y="599017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7" name="フリーフォーム: 図形 416">
              <a:extLst>
                <a:ext uri="{FF2B5EF4-FFF2-40B4-BE49-F238E27FC236}">
                  <a16:creationId xmlns:a16="http://schemas.microsoft.com/office/drawing/2014/main" id="{8F4F62AA-8541-4509-A30E-1F1696B90C39}"/>
                </a:ext>
              </a:extLst>
            </p:cNvPr>
            <p:cNvSpPr/>
            <p:nvPr/>
          </p:nvSpPr>
          <p:spPr>
            <a:xfrm>
              <a:off x="3124200" y="2749550"/>
              <a:ext cx="1856317" cy="510117"/>
            </a:xfrm>
            <a:custGeom>
              <a:avLst/>
              <a:gdLst>
                <a:gd name="connsiteX0" fmla="*/ 0 w 1856317"/>
                <a:gd name="connsiteY0" fmla="*/ 0 h 510117"/>
                <a:gd name="connsiteX1" fmla="*/ 1856317 w 1856317"/>
                <a:gd name="connsiteY1" fmla="*/ 510117 h 510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56317" h="510117">
                  <a:moveTo>
                    <a:pt x="0" y="0"/>
                  </a:moveTo>
                  <a:lnTo>
                    <a:pt x="1856317" y="510117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フリーフォーム: 図形 417">
              <a:extLst>
                <a:ext uri="{FF2B5EF4-FFF2-40B4-BE49-F238E27FC236}">
                  <a16:creationId xmlns:a16="http://schemas.microsoft.com/office/drawing/2014/main" id="{03294C26-C668-4167-A495-363B1413CCD8}"/>
                </a:ext>
              </a:extLst>
            </p:cNvPr>
            <p:cNvSpPr/>
            <p:nvPr/>
          </p:nvSpPr>
          <p:spPr>
            <a:xfrm>
              <a:off x="5143500" y="3135313"/>
              <a:ext cx="219875" cy="75860"/>
            </a:xfrm>
            <a:custGeom>
              <a:avLst/>
              <a:gdLst>
                <a:gd name="connsiteX0" fmla="*/ 193675 w 219875"/>
                <a:gd name="connsiteY0" fmla="*/ 0 h 75860"/>
                <a:gd name="connsiteX1" fmla="*/ 209550 w 219875"/>
                <a:gd name="connsiteY1" fmla="*/ 49212 h 75860"/>
                <a:gd name="connsiteX2" fmla="*/ 201613 w 219875"/>
                <a:gd name="connsiteY2" fmla="*/ 74612 h 75860"/>
                <a:gd name="connsiteX3" fmla="*/ 0 w 219875"/>
                <a:gd name="connsiteY3" fmla="*/ 11112 h 75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875" h="75860">
                  <a:moveTo>
                    <a:pt x="193675" y="0"/>
                  </a:moveTo>
                  <a:cubicBezTo>
                    <a:pt x="200951" y="18388"/>
                    <a:pt x="208227" y="36777"/>
                    <a:pt x="209550" y="49212"/>
                  </a:cubicBezTo>
                  <a:cubicBezTo>
                    <a:pt x="210873" y="61647"/>
                    <a:pt x="236538" y="80962"/>
                    <a:pt x="201613" y="74612"/>
                  </a:cubicBezTo>
                  <a:cubicBezTo>
                    <a:pt x="166688" y="68262"/>
                    <a:pt x="83344" y="39687"/>
                    <a:pt x="0" y="111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9" name="フリーフォーム: 図形 418">
              <a:extLst>
                <a:ext uri="{FF2B5EF4-FFF2-40B4-BE49-F238E27FC236}">
                  <a16:creationId xmlns:a16="http://schemas.microsoft.com/office/drawing/2014/main" id="{947D1E73-21F5-4074-96E2-12C55DDB9571}"/>
                </a:ext>
              </a:extLst>
            </p:cNvPr>
            <p:cNvSpPr/>
            <p:nvPr/>
          </p:nvSpPr>
          <p:spPr>
            <a:xfrm>
              <a:off x="4994275" y="3171825"/>
              <a:ext cx="147638" cy="100013"/>
            </a:xfrm>
            <a:custGeom>
              <a:avLst/>
              <a:gdLst>
                <a:gd name="connsiteX0" fmla="*/ 0 w 147638"/>
                <a:gd name="connsiteY0" fmla="*/ 100013 h 100013"/>
                <a:gd name="connsiteX1" fmla="*/ 38100 w 147638"/>
                <a:gd name="connsiteY1" fmla="*/ 49213 h 100013"/>
                <a:gd name="connsiteX2" fmla="*/ 71438 w 147638"/>
                <a:gd name="connsiteY2" fmla="*/ 11113 h 100013"/>
                <a:gd name="connsiteX3" fmla="*/ 147638 w 147638"/>
                <a:gd name="connsiteY3" fmla="*/ 0 h 100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638" h="100013">
                  <a:moveTo>
                    <a:pt x="0" y="100013"/>
                  </a:moveTo>
                  <a:cubicBezTo>
                    <a:pt x="13097" y="82021"/>
                    <a:pt x="26194" y="64030"/>
                    <a:pt x="38100" y="49213"/>
                  </a:cubicBezTo>
                  <a:cubicBezTo>
                    <a:pt x="50006" y="34396"/>
                    <a:pt x="53182" y="19315"/>
                    <a:pt x="71438" y="11113"/>
                  </a:cubicBezTo>
                  <a:cubicBezTo>
                    <a:pt x="89694" y="2911"/>
                    <a:pt x="124619" y="2381"/>
                    <a:pt x="147638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0" name="フリーフォーム: 図形 419">
              <a:extLst>
                <a:ext uri="{FF2B5EF4-FFF2-40B4-BE49-F238E27FC236}">
                  <a16:creationId xmlns:a16="http://schemas.microsoft.com/office/drawing/2014/main" id="{7EF38FDD-2CE9-42E9-9F87-48CF19CF36DD}"/>
                </a:ext>
              </a:extLst>
            </p:cNvPr>
            <p:cNvSpPr/>
            <p:nvPr/>
          </p:nvSpPr>
          <p:spPr>
            <a:xfrm>
              <a:off x="5711534" y="3262313"/>
              <a:ext cx="16166" cy="85725"/>
            </a:xfrm>
            <a:custGeom>
              <a:avLst/>
              <a:gdLst>
                <a:gd name="connsiteX0" fmla="*/ 16166 w 16166"/>
                <a:gd name="connsiteY0" fmla="*/ 0 h 85725"/>
                <a:gd name="connsiteX1" fmla="*/ 6641 w 16166"/>
                <a:gd name="connsiteY1" fmla="*/ 69850 h 85725"/>
                <a:gd name="connsiteX2" fmla="*/ 291 w 16166"/>
                <a:gd name="connsiteY2" fmla="*/ 8572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66" h="85725">
                  <a:moveTo>
                    <a:pt x="16166" y="0"/>
                  </a:moveTo>
                  <a:cubicBezTo>
                    <a:pt x="12726" y="27781"/>
                    <a:pt x="9287" y="55563"/>
                    <a:pt x="6641" y="69850"/>
                  </a:cubicBezTo>
                  <a:cubicBezTo>
                    <a:pt x="3995" y="84137"/>
                    <a:pt x="-1296" y="82815"/>
                    <a:pt x="291" y="857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1" name="フリーフォーム: 図形 420">
              <a:extLst>
                <a:ext uri="{FF2B5EF4-FFF2-40B4-BE49-F238E27FC236}">
                  <a16:creationId xmlns:a16="http://schemas.microsoft.com/office/drawing/2014/main" id="{7EDC0681-B1A0-4C5C-9347-7986D5C1E7CA}"/>
                </a:ext>
              </a:extLst>
            </p:cNvPr>
            <p:cNvSpPr/>
            <p:nvPr/>
          </p:nvSpPr>
          <p:spPr>
            <a:xfrm>
              <a:off x="5616575" y="3438525"/>
              <a:ext cx="58738" cy="58738"/>
            </a:xfrm>
            <a:custGeom>
              <a:avLst/>
              <a:gdLst>
                <a:gd name="connsiteX0" fmla="*/ 58738 w 58738"/>
                <a:gd name="connsiteY0" fmla="*/ 0 h 58738"/>
                <a:gd name="connsiteX1" fmla="*/ 0 w 58738"/>
                <a:gd name="connsiteY1" fmla="*/ 58738 h 58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738" h="58738">
                  <a:moveTo>
                    <a:pt x="58738" y="0"/>
                  </a:moveTo>
                  <a:lnTo>
                    <a:pt x="0" y="58738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2" name="フリーフォーム: 図形 421">
              <a:extLst>
                <a:ext uri="{FF2B5EF4-FFF2-40B4-BE49-F238E27FC236}">
                  <a16:creationId xmlns:a16="http://schemas.microsoft.com/office/drawing/2014/main" id="{37B2EDB2-50EC-4A17-B8E4-9541A566D697}"/>
                </a:ext>
              </a:extLst>
            </p:cNvPr>
            <p:cNvSpPr/>
            <p:nvPr/>
          </p:nvSpPr>
          <p:spPr>
            <a:xfrm>
              <a:off x="5717117" y="3352800"/>
              <a:ext cx="1970616" cy="586317"/>
            </a:xfrm>
            <a:custGeom>
              <a:avLst/>
              <a:gdLst>
                <a:gd name="connsiteX0" fmla="*/ 0 w 1970616"/>
                <a:gd name="connsiteY0" fmla="*/ 0 h 586317"/>
                <a:gd name="connsiteX1" fmla="*/ 1970616 w 1970616"/>
                <a:gd name="connsiteY1" fmla="*/ 586317 h 586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70616" h="586317">
                  <a:moveTo>
                    <a:pt x="0" y="0"/>
                  </a:moveTo>
                  <a:lnTo>
                    <a:pt x="1970616" y="586317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3" name="フリーフォーム: 図形 422">
              <a:extLst>
                <a:ext uri="{FF2B5EF4-FFF2-40B4-BE49-F238E27FC236}">
                  <a16:creationId xmlns:a16="http://schemas.microsoft.com/office/drawing/2014/main" id="{D055092B-150F-40B6-95F4-1ACA30BE468D}"/>
                </a:ext>
              </a:extLst>
            </p:cNvPr>
            <p:cNvSpPr/>
            <p:nvPr/>
          </p:nvSpPr>
          <p:spPr>
            <a:xfrm>
              <a:off x="5685367" y="3439583"/>
              <a:ext cx="1940983" cy="558800"/>
            </a:xfrm>
            <a:custGeom>
              <a:avLst/>
              <a:gdLst>
                <a:gd name="connsiteX0" fmla="*/ 0 w 1940983"/>
                <a:gd name="connsiteY0" fmla="*/ 0 h 558800"/>
                <a:gd name="connsiteX1" fmla="*/ 1940983 w 1940983"/>
                <a:gd name="connsiteY1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40983" h="558800">
                  <a:moveTo>
                    <a:pt x="0" y="0"/>
                  </a:moveTo>
                  <a:lnTo>
                    <a:pt x="1940983" y="55880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4" name="フリーフォーム: 図形 423">
              <a:extLst>
                <a:ext uri="{FF2B5EF4-FFF2-40B4-BE49-F238E27FC236}">
                  <a16:creationId xmlns:a16="http://schemas.microsoft.com/office/drawing/2014/main" id="{08617B6E-F9FB-4458-87A5-A3E38828509B}"/>
                </a:ext>
              </a:extLst>
            </p:cNvPr>
            <p:cNvSpPr/>
            <p:nvPr/>
          </p:nvSpPr>
          <p:spPr>
            <a:xfrm>
              <a:off x="7640638" y="3921125"/>
              <a:ext cx="66675" cy="120650"/>
            </a:xfrm>
            <a:custGeom>
              <a:avLst/>
              <a:gdLst>
                <a:gd name="connsiteX0" fmla="*/ 66675 w 66675"/>
                <a:gd name="connsiteY0" fmla="*/ 0 h 120650"/>
                <a:gd name="connsiteX1" fmla="*/ 34925 w 66675"/>
                <a:gd name="connsiteY1" fmla="*/ 85725 h 120650"/>
                <a:gd name="connsiteX2" fmla="*/ 0 w 66675"/>
                <a:gd name="connsiteY2" fmla="*/ 12065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675" h="120650">
                  <a:moveTo>
                    <a:pt x="66675" y="0"/>
                  </a:moveTo>
                  <a:cubicBezTo>
                    <a:pt x="56356" y="32808"/>
                    <a:pt x="46037" y="65617"/>
                    <a:pt x="34925" y="85725"/>
                  </a:cubicBezTo>
                  <a:cubicBezTo>
                    <a:pt x="23813" y="105833"/>
                    <a:pt x="0" y="120650"/>
                    <a:pt x="0" y="1206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5" name="フリーフォーム: 図形 424">
              <a:extLst>
                <a:ext uri="{FF2B5EF4-FFF2-40B4-BE49-F238E27FC236}">
                  <a16:creationId xmlns:a16="http://schemas.microsoft.com/office/drawing/2014/main" id="{9A291266-9730-422E-8E66-DE4DC232F222}"/>
                </a:ext>
              </a:extLst>
            </p:cNvPr>
            <p:cNvSpPr/>
            <p:nvPr/>
          </p:nvSpPr>
          <p:spPr>
            <a:xfrm>
              <a:off x="7829550" y="4442883"/>
              <a:ext cx="181719" cy="169334"/>
            </a:xfrm>
            <a:custGeom>
              <a:avLst/>
              <a:gdLst>
                <a:gd name="connsiteX0" fmla="*/ 0 w 181719"/>
                <a:gd name="connsiteY0" fmla="*/ 0 h 169334"/>
                <a:gd name="connsiteX1" fmla="*/ 59267 w 181719"/>
                <a:gd name="connsiteY1" fmla="*/ 57150 h 169334"/>
                <a:gd name="connsiteX2" fmla="*/ 120650 w 181719"/>
                <a:gd name="connsiteY2" fmla="*/ 101600 h 169334"/>
                <a:gd name="connsiteX3" fmla="*/ 175683 w 181719"/>
                <a:gd name="connsiteY3" fmla="*/ 137584 h 169334"/>
                <a:gd name="connsiteX4" fmla="*/ 177800 w 181719"/>
                <a:gd name="connsiteY4" fmla="*/ 169334 h 169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719" h="169334">
                  <a:moveTo>
                    <a:pt x="0" y="0"/>
                  </a:moveTo>
                  <a:cubicBezTo>
                    <a:pt x="19579" y="20108"/>
                    <a:pt x="39159" y="40217"/>
                    <a:pt x="59267" y="57150"/>
                  </a:cubicBezTo>
                  <a:cubicBezTo>
                    <a:pt x="79375" y="74083"/>
                    <a:pt x="101247" y="88194"/>
                    <a:pt x="120650" y="101600"/>
                  </a:cubicBezTo>
                  <a:cubicBezTo>
                    <a:pt x="140053" y="115006"/>
                    <a:pt x="166158" y="126295"/>
                    <a:pt x="175683" y="137584"/>
                  </a:cubicBezTo>
                  <a:cubicBezTo>
                    <a:pt x="185208" y="148873"/>
                    <a:pt x="181504" y="159103"/>
                    <a:pt x="177800" y="169334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6" name="フリーフォーム: 図形 425">
              <a:extLst>
                <a:ext uri="{FF2B5EF4-FFF2-40B4-BE49-F238E27FC236}">
                  <a16:creationId xmlns:a16="http://schemas.microsoft.com/office/drawing/2014/main" id="{0BA9F7C9-CA43-4685-A777-27C50DA0C2D3}"/>
                </a:ext>
              </a:extLst>
            </p:cNvPr>
            <p:cNvSpPr/>
            <p:nvPr/>
          </p:nvSpPr>
          <p:spPr>
            <a:xfrm>
              <a:off x="7821083" y="4491567"/>
              <a:ext cx="167217" cy="129116"/>
            </a:xfrm>
            <a:custGeom>
              <a:avLst/>
              <a:gdLst>
                <a:gd name="connsiteX0" fmla="*/ 0 w 167217"/>
                <a:gd name="connsiteY0" fmla="*/ 0 h 129116"/>
                <a:gd name="connsiteX1" fmla="*/ 57150 w 167217"/>
                <a:gd name="connsiteY1" fmla="*/ 55033 h 129116"/>
                <a:gd name="connsiteX2" fmla="*/ 139700 w 167217"/>
                <a:gd name="connsiteY2" fmla="*/ 114300 h 129116"/>
                <a:gd name="connsiteX3" fmla="*/ 167217 w 167217"/>
                <a:gd name="connsiteY3" fmla="*/ 129116 h 129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217" h="129116">
                  <a:moveTo>
                    <a:pt x="0" y="0"/>
                  </a:moveTo>
                  <a:cubicBezTo>
                    <a:pt x="16933" y="17991"/>
                    <a:pt x="33867" y="35983"/>
                    <a:pt x="57150" y="55033"/>
                  </a:cubicBezTo>
                  <a:cubicBezTo>
                    <a:pt x="80433" y="74083"/>
                    <a:pt x="121356" y="101953"/>
                    <a:pt x="139700" y="114300"/>
                  </a:cubicBezTo>
                  <a:cubicBezTo>
                    <a:pt x="158044" y="126647"/>
                    <a:pt x="162630" y="127881"/>
                    <a:pt x="167217" y="12911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7" name="フリーフォーム: 図形 426">
              <a:extLst>
                <a:ext uri="{FF2B5EF4-FFF2-40B4-BE49-F238E27FC236}">
                  <a16:creationId xmlns:a16="http://schemas.microsoft.com/office/drawing/2014/main" id="{C87EB5AD-DD11-419D-ABFA-73757E9CEF02}"/>
                </a:ext>
              </a:extLst>
            </p:cNvPr>
            <p:cNvSpPr/>
            <p:nvPr/>
          </p:nvSpPr>
          <p:spPr>
            <a:xfrm>
              <a:off x="7789333" y="4540250"/>
              <a:ext cx="171450" cy="133350"/>
            </a:xfrm>
            <a:custGeom>
              <a:avLst/>
              <a:gdLst>
                <a:gd name="connsiteX0" fmla="*/ 0 w 171450"/>
                <a:gd name="connsiteY0" fmla="*/ 0 h 133350"/>
                <a:gd name="connsiteX1" fmla="*/ 65617 w 171450"/>
                <a:gd name="connsiteY1" fmla="*/ 57150 h 133350"/>
                <a:gd name="connsiteX2" fmla="*/ 146050 w 171450"/>
                <a:gd name="connsiteY2" fmla="*/ 120650 h 133350"/>
                <a:gd name="connsiteX3" fmla="*/ 171450 w 171450"/>
                <a:gd name="connsiteY3" fmla="*/ 13335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133350">
                  <a:moveTo>
                    <a:pt x="0" y="0"/>
                  </a:moveTo>
                  <a:cubicBezTo>
                    <a:pt x="20637" y="18521"/>
                    <a:pt x="41275" y="37042"/>
                    <a:pt x="65617" y="57150"/>
                  </a:cubicBezTo>
                  <a:cubicBezTo>
                    <a:pt x="89959" y="77258"/>
                    <a:pt x="128411" y="107950"/>
                    <a:pt x="146050" y="120650"/>
                  </a:cubicBezTo>
                  <a:cubicBezTo>
                    <a:pt x="163689" y="133350"/>
                    <a:pt x="163689" y="129470"/>
                    <a:pt x="171450" y="1333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990E279F-E35E-4A0A-97AC-40D4D8D4171B}"/>
              </a:ext>
            </a:extLst>
          </p:cNvPr>
          <p:cNvSpPr/>
          <p:nvPr/>
        </p:nvSpPr>
        <p:spPr>
          <a:xfrm>
            <a:off x="5953125" y="4302125"/>
            <a:ext cx="1752600" cy="1778000"/>
          </a:xfrm>
          <a:custGeom>
            <a:avLst/>
            <a:gdLst>
              <a:gd name="connsiteX0" fmla="*/ 339725 w 1752600"/>
              <a:gd name="connsiteY0" fmla="*/ 0 h 1778000"/>
              <a:gd name="connsiteX1" fmla="*/ 577850 w 1752600"/>
              <a:gd name="connsiteY1" fmla="*/ 139700 h 1778000"/>
              <a:gd name="connsiteX2" fmla="*/ 752475 w 1752600"/>
              <a:gd name="connsiteY2" fmla="*/ 158750 h 1778000"/>
              <a:gd name="connsiteX3" fmla="*/ 1069975 w 1752600"/>
              <a:gd name="connsiteY3" fmla="*/ 257175 h 1778000"/>
              <a:gd name="connsiteX4" fmla="*/ 1339850 w 1752600"/>
              <a:gd name="connsiteY4" fmla="*/ 311150 h 1778000"/>
              <a:gd name="connsiteX5" fmla="*/ 1587500 w 1752600"/>
              <a:gd name="connsiteY5" fmla="*/ 247650 h 1778000"/>
              <a:gd name="connsiteX6" fmla="*/ 1752600 w 1752600"/>
              <a:gd name="connsiteY6" fmla="*/ 165100 h 1778000"/>
              <a:gd name="connsiteX7" fmla="*/ 1692275 w 1752600"/>
              <a:gd name="connsiteY7" fmla="*/ 292100 h 1778000"/>
              <a:gd name="connsiteX8" fmla="*/ 1606550 w 1752600"/>
              <a:gd name="connsiteY8" fmla="*/ 352425 h 1778000"/>
              <a:gd name="connsiteX9" fmla="*/ 1454150 w 1752600"/>
              <a:gd name="connsiteY9" fmla="*/ 409575 h 1778000"/>
              <a:gd name="connsiteX10" fmla="*/ 1327150 w 1752600"/>
              <a:gd name="connsiteY10" fmla="*/ 755650 h 1778000"/>
              <a:gd name="connsiteX11" fmla="*/ 1219200 w 1752600"/>
              <a:gd name="connsiteY11" fmla="*/ 1095375 h 1778000"/>
              <a:gd name="connsiteX12" fmla="*/ 993775 w 1752600"/>
              <a:gd name="connsiteY12" fmla="*/ 1638300 h 1778000"/>
              <a:gd name="connsiteX13" fmla="*/ 898525 w 1752600"/>
              <a:gd name="connsiteY13" fmla="*/ 1501775 h 1778000"/>
              <a:gd name="connsiteX14" fmla="*/ 730250 w 1752600"/>
              <a:gd name="connsiteY14" fmla="*/ 1778000 h 1778000"/>
              <a:gd name="connsiteX15" fmla="*/ 654050 w 1752600"/>
              <a:gd name="connsiteY15" fmla="*/ 1631950 h 1778000"/>
              <a:gd name="connsiteX16" fmla="*/ 600075 w 1752600"/>
              <a:gd name="connsiteY16" fmla="*/ 1581150 h 1778000"/>
              <a:gd name="connsiteX17" fmla="*/ 441325 w 1752600"/>
              <a:gd name="connsiteY17" fmla="*/ 1533525 h 1778000"/>
              <a:gd name="connsiteX18" fmla="*/ 688975 w 1752600"/>
              <a:gd name="connsiteY18" fmla="*/ 1257300 h 1778000"/>
              <a:gd name="connsiteX19" fmla="*/ 949325 w 1752600"/>
              <a:gd name="connsiteY19" fmla="*/ 901700 h 1778000"/>
              <a:gd name="connsiteX20" fmla="*/ 1260475 w 1752600"/>
              <a:gd name="connsiteY20" fmla="*/ 511175 h 1778000"/>
              <a:gd name="connsiteX21" fmla="*/ 1155700 w 1752600"/>
              <a:gd name="connsiteY21" fmla="*/ 511175 h 1778000"/>
              <a:gd name="connsiteX22" fmla="*/ 1152525 w 1752600"/>
              <a:gd name="connsiteY22" fmla="*/ 469900 h 1778000"/>
              <a:gd name="connsiteX23" fmla="*/ 1054100 w 1752600"/>
              <a:gd name="connsiteY23" fmla="*/ 447675 h 1778000"/>
              <a:gd name="connsiteX24" fmla="*/ 142875 w 1752600"/>
              <a:gd name="connsiteY24" fmla="*/ 942975 h 1778000"/>
              <a:gd name="connsiteX25" fmla="*/ 127000 w 1752600"/>
              <a:gd name="connsiteY25" fmla="*/ 644525 h 1778000"/>
              <a:gd name="connsiteX26" fmla="*/ 177800 w 1752600"/>
              <a:gd name="connsiteY26" fmla="*/ 530225 h 1778000"/>
              <a:gd name="connsiteX27" fmla="*/ 15875 w 1752600"/>
              <a:gd name="connsiteY27" fmla="*/ 549275 h 1778000"/>
              <a:gd name="connsiteX28" fmla="*/ 0 w 1752600"/>
              <a:gd name="connsiteY28" fmla="*/ 412750 h 1778000"/>
              <a:gd name="connsiteX29" fmla="*/ 231775 w 1752600"/>
              <a:gd name="connsiteY29" fmla="*/ 307975 h 1778000"/>
              <a:gd name="connsiteX30" fmla="*/ 622300 w 1752600"/>
              <a:gd name="connsiteY30" fmla="*/ 257175 h 1778000"/>
              <a:gd name="connsiteX31" fmla="*/ 298450 w 1752600"/>
              <a:gd name="connsiteY31" fmla="*/ 63500 h 1778000"/>
              <a:gd name="connsiteX32" fmla="*/ 339725 w 1752600"/>
              <a:gd name="connsiteY32" fmla="*/ 0 h 177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752600" h="1778000">
                <a:moveTo>
                  <a:pt x="339725" y="0"/>
                </a:moveTo>
                <a:lnTo>
                  <a:pt x="577850" y="139700"/>
                </a:lnTo>
                <a:lnTo>
                  <a:pt x="752475" y="158750"/>
                </a:lnTo>
                <a:lnTo>
                  <a:pt x="1069975" y="257175"/>
                </a:lnTo>
                <a:lnTo>
                  <a:pt x="1339850" y="311150"/>
                </a:lnTo>
                <a:lnTo>
                  <a:pt x="1587500" y="247650"/>
                </a:lnTo>
                <a:lnTo>
                  <a:pt x="1752600" y="165100"/>
                </a:lnTo>
                <a:lnTo>
                  <a:pt x="1692275" y="292100"/>
                </a:lnTo>
                <a:lnTo>
                  <a:pt x="1606550" y="352425"/>
                </a:lnTo>
                <a:lnTo>
                  <a:pt x="1454150" y="409575"/>
                </a:lnTo>
                <a:lnTo>
                  <a:pt x="1327150" y="755650"/>
                </a:lnTo>
                <a:lnTo>
                  <a:pt x="1219200" y="1095375"/>
                </a:lnTo>
                <a:lnTo>
                  <a:pt x="993775" y="1638300"/>
                </a:lnTo>
                <a:lnTo>
                  <a:pt x="898525" y="1501775"/>
                </a:lnTo>
                <a:lnTo>
                  <a:pt x="730250" y="1778000"/>
                </a:lnTo>
                <a:lnTo>
                  <a:pt x="654050" y="1631950"/>
                </a:lnTo>
                <a:lnTo>
                  <a:pt x="600075" y="1581150"/>
                </a:lnTo>
                <a:lnTo>
                  <a:pt x="441325" y="1533525"/>
                </a:lnTo>
                <a:lnTo>
                  <a:pt x="688975" y="1257300"/>
                </a:lnTo>
                <a:lnTo>
                  <a:pt x="949325" y="901700"/>
                </a:lnTo>
                <a:lnTo>
                  <a:pt x="1260475" y="511175"/>
                </a:lnTo>
                <a:lnTo>
                  <a:pt x="1155700" y="511175"/>
                </a:lnTo>
                <a:lnTo>
                  <a:pt x="1152525" y="469900"/>
                </a:lnTo>
                <a:lnTo>
                  <a:pt x="1054100" y="447675"/>
                </a:lnTo>
                <a:lnTo>
                  <a:pt x="142875" y="942975"/>
                </a:lnTo>
                <a:lnTo>
                  <a:pt x="127000" y="644525"/>
                </a:lnTo>
                <a:lnTo>
                  <a:pt x="177800" y="530225"/>
                </a:lnTo>
                <a:lnTo>
                  <a:pt x="15875" y="549275"/>
                </a:lnTo>
                <a:lnTo>
                  <a:pt x="0" y="412750"/>
                </a:lnTo>
                <a:lnTo>
                  <a:pt x="231775" y="307975"/>
                </a:lnTo>
                <a:lnTo>
                  <a:pt x="622300" y="257175"/>
                </a:lnTo>
                <a:lnTo>
                  <a:pt x="298450" y="63500"/>
                </a:lnTo>
                <a:lnTo>
                  <a:pt x="339725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2509329D-5AFB-493E-A0DB-9767859428CF}"/>
              </a:ext>
            </a:extLst>
          </p:cNvPr>
          <p:cNvSpPr/>
          <p:nvPr/>
        </p:nvSpPr>
        <p:spPr>
          <a:xfrm>
            <a:off x="6407150" y="4708525"/>
            <a:ext cx="962025" cy="1181100"/>
          </a:xfrm>
          <a:custGeom>
            <a:avLst/>
            <a:gdLst>
              <a:gd name="connsiteX0" fmla="*/ 962025 w 962025"/>
              <a:gd name="connsiteY0" fmla="*/ 0 h 1181100"/>
              <a:gd name="connsiteX1" fmla="*/ 371475 w 962025"/>
              <a:gd name="connsiteY1" fmla="*/ 806450 h 1181100"/>
              <a:gd name="connsiteX2" fmla="*/ 400050 w 962025"/>
              <a:gd name="connsiteY2" fmla="*/ 873125 h 1181100"/>
              <a:gd name="connsiteX3" fmla="*/ 161925 w 962025"/>
              <a:gd name="connsiteY3" fmla="*/ 1181100 h 1181100"/>
              <a:gd name="connsiteX4" fmla="*/ 79375 w 962025"/>
              <a:gd name="connsiteY4" fmla="*/ 1111250 h 1181100"/>
              <a:gd name="connsiteX5" fmla="*/ 0 w 962025"/>
              <a:gd name="connsiteY5" fmla="*/ 1120775 h 1181100"/>
              <a:gd name="connsiteX6" fmla="*/ 273050 w 962025"/>
              <a:gd name="connsiteY6" fmla="*/ 860425 h 1181100"/>
              <a:gd name="connsiteX7" fmla="*/ 441325 w 962025"/>
              <a:gd name="connsiteY7" fmla="*/ 647700 h 1181100"/>
              <a:gd name="connsiteX8" fmla="*/ 962025 w 962025"/>
              <a:gd name="connsiteY8" fmla="*/ 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2025" h="1181100">
                <a:moveTo>
                  <a:pt x="962025" y="0"/>
                </a:moveTo>
                <a:lnTo>
                  <a:pt x="371475" y="806450"/>
                </a:lnTo>
                <a:lnTo>
                  <a:pt x="400050" y="873125"/>
                </a:lnTo>
                <a:lnTo>
                  <a:pt x="161925" y="1181100"/>
                </a:lnTo>
                <a:lnTo>
                  <a:pt x="79375" y="1111250"/>
                </a:lnTo>
                <a:lnTo>
                  <a:pt x="0" y="1120775"/>
                </a:lnTo>
                <a:lnTo>
                  <a:pt x="273050" y="860425"/>
                </a:lnTo>
                <a:lnTo>
                  <a:pt x="441325" y="647700"/>
                </a:lnTo>
                <a:lnTo>
                  <a:pt x="962025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9D525D95-3997-4FF7-86A9-13A22E34846B}"/>
              </a:ext>
            </a:extLst>
          </p:cNvPr>
          <p:cNvSpPr/>
          <p:nvPr/>
        </p:nvSpPr>
        <p:spPr>
          <a:xfrm>
            <a:off x="6711950" y="4829175"/>
            <a:ext cx="508000" cy="663575"/>
          </a:xfrm>
          <a:custGeom>
            <a:avLst/>
            <a:gdLst>
              <a:gd name="connsiteX0" fmla="*/ 508000 w 508000"/>
              <a:gd name="connsiteY0" fmla="*/ 0 h 663575"/>
              <a:gd name="connsiteX1" fmla="*/ 244475 w 508000"/>
              <a:gd name="connsiteY1" fmla="*/ 377825 h 663575"/>
              <a:gd name="connsiteX2" fmla="*/ 0 w 508000"/>
              <a:gd name="connsiteY2" fmla="*/ 663575 h 663575"/>
              <a:gd name="connsiteX3" fmla="*/ 200025 w 508000"/>
              <a:gd name="connsiteY3" fmla="*/ 374650 h 663575"/>
              <a:gd name="connsiteX4" fmla="*/ 508000 w 508000"/>
              <a:gd name="connsiteY4" fmla="*/ 0 h 66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000" h="663575">
                <a:moveTo>
                  <a:pt x="508000" y="0"/>
                </a:moveTo>
                <a:lnTo>
                  <a:pt x="244475" y="377825"/>
                </a:lnTo>
                <a:lnTo>
                  <a:pt x="0" y="663575"/>
                </a:lnTo>
                <a:lnTo>
                  <a:pt x="200025" y="374650"/>
                </a:lnTo>
                <a:lnTo>
                  <a:pt x="50800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F78F6E6B-3A8A-4BCB-8833-C7A73E42A620}"/>
              </a:ext>
            </a:extLst>
          </p:cNvPr>
          <p:cNvSpPr/>
          <p:nvPr/>
        </p:nvSpPr>
        <p:spPr>
          <a:xfrm>
            <a:off x="6102350" y="4632325"/>
            <a:ext cx="717550" cy="387350"/>
          </a:xfrm>
          <a:custGeom>
            <a:avLst/>
            <a:gdLst>
              <a:gd name="connsiteX0" fmla="*/ 717550 w 717550"/>
              <a:gd name="connsiteY0" fmla="*/ 0 h 387350"/>
              <a:gd name="connsiteX1" fmla="*/ 368300 w 717550"/>
              <a:gd name="connsiteY1" fmla="*/ 19050 h 387350"/>
              <a:gd name="connsiteX2" fmla="*/ 25400 w 717550"/>
              <a:gd name="connsiteY2" fmla="*/ 73025 h 387350"/>
              <a:gd name="connsiteX3" fmla="*/ 41275 w 717550"/>
              <a:gd name="connsiteY3" fmla="*/ 155575 h 387350"/>
              <a:gd name="connsiteX4" fmla="*/ 0 w 717550"/>
              <a:gd name="connsiteY4" fmla="*/ 298450 h 387350"/>
              <a:gd name="connsiteX5" fmla="*/ 98425 w 717550"/>
              <a:gd name="connsiteY5" fmla="*/ 269875 h 387350"/>
              <a:gd name="connsiteX6" fmla="*/ 76200 w 717550"/>
              <a:gd name="connsiteY6" fmla="*/ 387350 h 387350"/>
              <a:gd name="connsiteX7" fmla="*/ 387350 w 717550"/>
              <a:gd name="connsiteY7" fmla="*/ 180975 h 387350"/>
              <a:gd name="connsiteX8" fmla="*/ 688975 w 717550"/>
              <a:gd name="connsiteY8" fmla="*/ 66675 h 387350"/>
              <a:gd name="connsiteX9" fmla="*/ 288925 w 717550"/>
              <a:gd name="connsiteY9" fmla="*/ 146050 h 387350"/>
              <a:gd name="connsiteX10" fmla="*/ 174625 w 717550"/>
              <a:gd name="connsiteY10" fmla="*/ 212725 h 387350"/>
              <a:gd name="connsiteX11" fmla="*/ 282575 w 717550"/>
              <a:gd name="connsiteY11" fmla="*/ 57150 h 387350"/>
              <a:gd name="connsiteX12" fmla="*/ 717550 w 717550"/>
              <a:gd name="connsiteY12" fmla="*/ 0 h 38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550" h="387350">
                <a:moveTo>
                  <a:pt x="717550" y="0"/>
                </a:moveTo>
                <a:lnTo>
                  <a:pt x="368300" y="19050"/>
                </a:lnTo>
                <a:lnTo>
                  <a:pt x="25400" y="73025"/>
                </a:lnTo>
                <a:lnTo>
                  <a:pt x="41275" y="155575"/>
                </a:lnTo>
                <a:lnTo>
                  <a:pt x="0" y="298450"/>
                </a:lnTo>
                <a:lnTo>
                  <a:pt x="98425" y="269875"/>
                </a:lnTo>
                <a:lnTo>
                  <a:pt x="76200" y="387350"/>
                </a:lnTo>
                <a:lnTo>
                  <a:pt x="387350" y="180975"/>
                </a:lnTo>
                <a:lnTo>
                  <a:pt x="688975" y="66675"/>
                </a:lnTo>
                <a:lnTo>
                  <a:pt x="288925" y="146050"/>
                </a:lnTo>
                <a:lnTo>
                  <a:pt x="174625" y="212725"/>
                </a:lnTo>
                <a:lnTo>
                  <a:pt x="282575" y="57150"/>
                </a:lnTo>
                <a:lnTo>
                  <a:pt x="71755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F98D6E70-00A2-4404-9F06-226E574E5EA7}"/>
              </a:ext>
            </a:extLst>
          </p:cNvPr>
          <p:cNvSpPr/>
          <p:nvPr/>
        </p:nvSpPr>
        <p:spPr>
          <a:xfrm>
            <a:off x="7140575" y="4619625"/>
            <a:ext cx="90488" cy="125413"/>
          </a:xfrm>
          <a:custGeom>
            <a:avLst/>
            <a:gdLst>
              <a:gd name="connsiteX0" fmla="*/ 90488 w 90488"/>
              <a:gd name="connsiteY0" fmla="*/ 0 h 125413"/>
              <a:gd name="connsiteX1" fmla="*/ 33338 w 90488"/>
              <a:gd name="connsiteY1" fmla="*/ 61913 h 125413"/>
              <a:gd name="connsiteX2" fmla="*/ 15875 w 90488"/>
              <a:gd name="connsiteY2" fmla="*/ 125413 h 125413"/>
              <a:gd name="connsiteX3" fmla="*/ 7938 w 90488"/>
              <a:gd name="connsiteY3" fmla="*/ 73025 h 125413"/>
              <a:gd name="connsiteX4" fmla="*/ 0 w 90488"/>
              <a:gd name="connsiteY4" fmla="*/ 7938 h 125413"/>
              <a:gd name="connsiteX5" fmla="*/ 90488 w 90488"/>
              <a:gd name="connsiteY5" fmla="*/ 0 h 12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88" h="125413">
                <a:moveTo>
                  <a:pt x="90488" y="0"/>
                </a:moveTo>
                <a:lnTo>
                  <a:pt x="33338" y="61913"/>
                </a:lnTo>
                <a:lnTo>
                  <a:pt x="15875" y="125413"/>
                </a:lnTo>
                <a:lnTo>
                  <a:pt x="7938" y="73025"/>
                </a:lnTo>
                <a:lnTo>
                  <a:pt x="0" y="7938"/>
                </a:lnTo>
                <a:lnTo>
                  <a:pt x="90488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フリーフォーム: 図形 372">
            <a:extLst>
              <a:ext uri="{FF2B5EF4-FFF2-40B4-BE49-F238E27FC236}">
                <a16:creationId xmlns:a16="http://schemas.microsoft.com/office/drawing/2014/main" id="{C12E485F-10F6-4B0F-9C92-92B9EF4705B5}"/>
              </a:ext>
            </a:extLst>
          </p:cNvPr>
          <p:cNvSpPr/>
          <p:nvPr/>
        </p:nvSpPr>
        <p:spPr>
          <a:xfrm>
            <a:off x="7086600" y="4594225"/>
            <a:ext cx="1511300" cy="1292225"/>
          </a:xfrm>
          <a:custGeom>
            <a:avLst/>
            <a:gdLst>
              <a:gd name="connsiteX0" fmla="*/ 542925 w 1511300"/>
              <a:gd name="connsiteY0" fmla="*/ 0 h 1292225"/>
              <a:gd name="connsiteX1" fmla="*/ 717550 w 1511300"/>
              <a:gd name="connsiteY1" fmla="*/ 82550 h 1292225"/>
              <a:gd name="connsiteX2" fmla="*/ 1181100 w 1511300"/>
              <a:gd name="connsiteY2" fmla="*/ 298450 h 1292225"/>
              <a:gd name="connsiteX3" fmla="*/ 1390650 w 1511300"/>
              <a:gd name="connsiteY3" fmla="*/ 473075 h 1292225"/>
              <a:gd name="connsiteX4" fmla="*/ 1397000 w 1511300"/>
              <a:gd name="connsiteY4" fmla="*/ 612775 h 1292225"/>
              <a:gd name="connsiteX5" fmla="*/ 1511300 w 1511300"/>
              <a:gd name="connsiteY5" fmla="*/ 860425 h 1292225"/>
              <a:gd name="connsiteX6" fmla="*/ 1416050 w 1511300"/>
              <a:gd name="connsiteY6" fmla="*/ 1031875 h 1292225"/>
              <a:gd name="connsiteX7" fmla="*/ 1304925 w 1511300"/>
              <a:gd name="connsiteY7" fmla="*/ 1168400 h 1292225"/>
              <a:gd name="connsiteX8" fmla="*/ 1181100 w 1511300"/>
              <a:gd name="connsiteY8" fmla="*/ 1241425 h 1292225"/>
              <a:gd name="connsiteX9" fmla="*/ 1073150 w 1511300"/>
              <a:gd name="connsiteY9" fmla="*/ 1254125 h 1292225"/>
              <a:gd name="connsiteX10" fmla="*/ 977900 w 1511300"/>
              <a:gd name="connsiteY10" fmla="*/ 1282700 h 1292225"/>
              <a:gd name="connsiteX11" fmla="*/ 908050 w 1511300"/>
              <a:gd name="connsiteY11" fmla="*/ 1292225 h 1292225"/>
              <a:gd name="connsiteX12" fmla="*/ 854075 w 1511300"/>
              <a:gd name="connsiteY12" fmla="*/ 1216025 h 1292225"/>
              <a:gd name="connsiteX13" fmla="*/ 730250 w 1511300"/>
              <a:gd name="connsiteY13" fmla="*/ 1219200 h 1292225"/>
              <a:gd name="connsiteX14" fmla="*/ 587375 w 1511300"/>
              <a:gd name="connsiteY14" fmla="*/ 1212850 h 1292225"/>
              <a:gd name="connsiteX15" fmla="*/ 295275 w 1511300"/>
              <a:gd name="connsiteY15" fmla="*/ 977900 h 1292225"/>
              <a:gd name="connsiteX16" fmla="*/ 238125 w 1511300"/>
              <a:gd name="connsiteY16" fmla="*/ 977900 h 1292225"/>
              <a:gd name="connsiteX17" fmla="*/ 0 w 1511300"/>
              <a:gd name="connsiteY17" fmla="*/ 993775 h 1292225"/>
              <a:gd name="connsiteX18" fmla="*/ 222250 w 1511300"/>
              <a:gd name="connsiteY18" fmla="*/ 349250 h 1292225"/>
              <a:gd name="connsiteX19" fmla="*/ 327025 w 1511300"/>
              <a:gd name="connsiteY19" fmla="*/ 85725 h 1292225"/>
              <a:gd name="connsiteX20" fmla="*/ 542925 w 1511300"/>
              <a:gd name="connsiteY20" fmla="*/ 0 h 129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11300" h="1292225">
                <a:moveTo>
                  <a:pt x="542925" y="0"/>
                </a:moveTo>
                <a:lnTo>
                  <a:pt x="717550" y="82550"/>
                </a:lnTo>
                <a:lnTo>
                  <a:pt x="1181100" y="298450"/>
                </a:lnTo>
                <a:lnTo>
                  <a:pt x="1390650" y="473075"/>
                </a:lnTo>
                <a:lnTo>
                  <a:pt x="1397000" y="612775"/>
                </a:lnTo>
                <a:lnTo>
                  <a:pt x="1511300" y="860425"/>
                </a:lnTo>
                <a:lnTo>
                  <a:pt x="1416050" y="1031875"/>
                </a:lnTo>
                <a:lnTo>
                  <a:pt x="1304925" y="1168400"/>
                </a:lnTo>
                <a:lnTo>
                  <a:pt x="1181100" y="1241425"/>
                </a:lnTo>
                <a:lnTo>
                  <a:pt x="1073150" y="1254125"/>
                </a:lnTo>
                <a:lnTo>
                  <a:pt x="977900" y="1282700"/>
                </a:lnTo>
                <a:lnTo>
                  <a:pt x="908050" y="1292225"/>
                </a:lnTo>
                <a:lnTo>
                  <a:pt x="854075" y="1216025"/>
                </a:lnTo>
                <a:lnTo>
                  <a:pt x="730250" y="1219200"/>
                </a:lnTo>
                <a:lnTo>
                  <a:pt x="587375" y="1212850"/>
                </a:lnTo>
                <a:lnTo>
                  <a:pt x="295275" y="977900"/>
                </a:lnTo>
                <a:lnTo>
                  <a:pt x="238125" y="977900"/>
                </a:lnTo>
                <a:lnTo>
                  <a:pt x="0" y="993775"/>
                </a:lnTo>
                <a:lnTo>
                  <a:pt x="222250" y="349250"/>
                </a:lnTo>
                <a:lnTo>
                  <a:pt x="327025" y="85725"/>
                </a:lnTo>
                <a:lnTo>
                  <a:pt x="542925" y="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8" name="フリーフォーム: 図形 427">
            <a:extLst>
              <a:ext uri="{FF2B5EF4-FFF2-40B4-BE49-F238E27FC236}">
                <a16:creationId xmlns:a16="http://schemas.microsoft.com/office/drawing/2014/main" id="{70F1A0B7-7394-4F3B-8D77-466FC5FDEAA1}"/>
              </a:ext>
            </a:extLst>
          </p:cNvPr>
          <p:cNvSpPr/>
          <p:nvPr/>
        </p:nvSpPr>
        <p:spPr>
          <a:xfrm>
            <a:off x="7194550" y="4730750"/>
            <a:ext cx="292100" cy="752475"/>
          </a:xfrm>
          <a:custGeom>
            <a:avLst/>
            <a:gdLst>
              <a:gd name="connsiteX0" fmla="*/ 292100 w 292100"/>
              <a:gd name="connsiteY0" fmla="*/ 3175 h 752475"/>
              <a:gd name="connsiteX1" fmla="*/ 263525 w 292100"/>
              <a:gd name="connsiteY1" fmla="*/ 76200 h 752475"/>
              <a:gd name="connsiteX2" fmla="*/ 273050 w 292100"/>
              <a:gd name="connsiteY2" fmla="*/ 234950 h 752475"/>
              <a:gd name="connsiteX3" fmla="*/ 219075 w 292100"/>
              <a:gd name="connsiteY3" fmla="*/ 355600 h 752475"/>
              <a:gd name="connsiteX4" fmla="*/ 206375 w 292100"/>
              <a:gd name="connsiteY4" fmla="*/ 180975 h 752475"/>
              <a:gd name="connsiteX5" fmla="*/ 158750 w 292100"/>
              <a:gd name="connsiteY5" fmla="*/ 244475 h 752475"/>
              <a:gd name="connsiteX6" fmla="*/ 146050 w 292100"/>
              <a:gd name="connsiteY6" fmla="*/ 355600 h 752475"/>
              <a:gd name="connsiteX7" fmla="*/ 139700 w 292100"/>
              <a:gd name="connsiteY7" fmla="*/ 498475 h 752475"/>
              <a:gd name="connsiteX8" fmla="*/ 0 w 292100"/>
              <a:gd name="connsiteY8" fmla="*/ 752475 h 752475"/>
              <a:gd name="connsiteX9" fmla="*/ 88900 w 292100"/>
              <a:gd name="connsiteY9" fmla="*/ 374650 h 752475"/>
              <a:gd name="connsiteX10" fmla="*/ 196850 w 292100"/>
              <a:gd name="connsiteY10" fmla="*/ 95250 h 752475"/>
              <a:gd name="connsiteX11" fmla="*/ 219075 w 292100"/>
              <a:gd name="connsiteY11" fmla="*/ 0 h 752475"/>
              <a:gd name="connsiteX12" fmla="*/ 292100 w 292100"/>
              <a:gd name="connsiteY12" fmla="*/ 31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2100" h="752475">
                <a:moveTo>
                  <a:pt x="292100" y="3175"/>
                </a:moveTo>
                <a:lnTo>
                  <a:pt x="263525" y="76200"/>
                </a:lnTo>
                <a:lnTo>
                  <a:pt x="273050" y="234950"/>
                </a:lnTo>
                <a:lnTo>
                  <a:pt x="219075" y="355600"/>
                </a:lnTo>
                <a:lnTo>
                  <a:pt x="206375" y="180975"/>
                </a:lnTo>
                <a:lnTo>
                  <a:pt x="158750" y="244475"/>
                </a:lnTo>
                <a:lnTo>
                  <a:pt x="146050" y="355600"/>
                </a:lnTo>
                <a:lnTo>
                  <a:pt x="139700" y="498475"/>
                </a:lnTo>
                <a:lnTo>
                  <a:pt x="0" y="752475"/>
                </a:lnTo>
                <a:lnTo>
                  <a:pt x="88900" y="374650"/>
                </a:lnTo>
                <a:lnTo>
                  <a:pt x="196850" y="95250"/>
                </a:lnTo>
                <a:lnTo>
                  <a:pt x="219075" y="0"/>
                </a:lnTo>
                <a:lnTo>
                  <a:pt x="292100" y="3175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9" name="フリーフォーム: 図形 428">
            <a:extLst>
              <a:ext uri="{FF2B5EF4-FFF2-40B4-BE49-F238E27FC236}">
                <a16:creationId xmlns:a16="http://schemas.microsoft.com/office/drawing/2014/main" id="{D68EC082-F2C2-4528-8D63-5B4B2AD7B422}"/>
              </a:ext>
            </a:extLst>
          </p:cNvPr>
          <p:cNvSpPr/>
          <p:nvPr/>
        </p:nvSpPr>
        <p:spPr>
          <a:xfrm>
            <a:off x="7188200" y="4606925"/>
            <a:ext cx="520700" cy="946150"/>
          </a:xfrm>
          <a:custGeom>
            <a:avLst/>
            <a:gdLst>
              <a:gd name="connsiteX0" fmla="*/ 292100 w 520700"/>
              <a:gd name="connsiteY0" fmla="*/ 107950 h 946150"/>
              <a:gd name="connsiteX1" fmla="*/ 292100 w 520700"/>
              <a:gd name="connsiteY1" fmla="*/ 107950 h 946150"/>
              <a:gd name="connsiteX2" fmla="*/ 463550 w 520700"/>
              <a:gd name="connsiteY2" fmla="*/ 0 h 946150"/>
              <a:gd name="connsiteX3" fmla="*/ 520700 w 520700"/>
              <a:gd name="connsiteY3" fmla="*/ 276225 h 946150"/>
              <a:gd name="connsiteX4" fmla="*/ 479425 w 520700"/>
              <a:gd name="connsiteY4" fmla="*/ 419100 h 946150"/>
              <a:gd name="connsiteX5" fmla="*/ 409575 w 520700"/>
              <a:gd name="connsiteY5" fmla="*/ 549275 h 946150"/>
              <a:gd name="connsiteX6" fmla="*/ 247650 w 520700"/>
              <a:gd name="connsiteY6" fmla="*/ 787400 h 946150"/>
              <a:gd name="connsiteX7" fmla="*/ 0 w 520700"/>
              <a:gd name="connsiteY7" fmla="*/ 946150 h 946150"/>
              <a:gd name="connsiteX8" fmla="*/ 349250 w 520700"/>
              <a:gd name="connsiteY8" fmla="*/ 612775 h 946150"/>
              <a:gd name="connsiteX9" fmla="*/ 374650 w 520700"/>
              <a:gd name="connsiteY9" fmla="*/ 361950 h 946150"/>
              <a:gd name="connsiteX10" fmla="*/ 342900 w 520700"/>
              <a:gd name="connsiteY10" fmla="*/ 155575 h 946150"/>
              <a:gd name="connsiteX11" fmla="*/ 292100 w 520700"/>
              <a:gd name="connsiteY11" fmla="*/ 107950 h 94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700" h="946150">
                <a:moveTo>
                  <a:pt x="292100" y="107950"/>
                </a:moveTo>
                <a:lnTo>
                  <a:pt x="292100" y="107950"/>
                </a:lnTo>
                <a:lnTo>
                  <a:pt x="463550" y="0"/>
                </a:lnTo>
                <a:lnTo>
                  <a:pt x="520700" y="276225"/>
                </a:lnTo>
                <a:lnTo>
                  <a:pt x="479425" y="419100"/>
                </a:lnTo>
                <a:lnTo>
                  <a:pt x="409575" y="549275"/>
                </a:lnTo>
                <a:lnTo>
                  <a:pt x="247650" y="787400"/>
                </a:lnTo>
                <a:lnTo>
                  <a:pt x="0" y="946150"/>
                </a:lnTo>
                <a:lnTo>
                  <a:pt x="349250" y="612775"/>
                </a:lnTo>
                <a:lnTo>
                  <a:pt x="374650" y="361950"/>
                </a:lnTo>
                <a:lnTo>
                  <a:pt x="342900" y="155575"/>
                </a:lnTo>
                <a:lnTo>
                  <a:pt x="292100" y="10795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0" name="フリーフォーム: 図形 429">
            <a:extLst>
              <a:ext uri="{FF2B5EF4-FFF2-40B4-BE49-F238E27FC236}">
                <a16:creationId xmlns:a16="http://schemas.microsoft.com/office/drawing/2014/main" id="{BFA80A35-F493-4CA1-A660-9F9344739A02}"/>
              </a:ext>
            </a:extLst>
          </p:cNvPr>
          <p:cNvSpPr/>
          <p:nvPr/>
        </p:nvSpPr>
        <p:spPr>
          <a:xfrm>
            <a:off x="7381875" y="4810125"/>
            <a:ext cx="676275" cy="663575"/>
          </a:xfrm>
          <a:custGeom>
            <a:avLst/>
            <a:gdLst>
              <a:gd name="connsiteX0" fmla="*/ 311150 w 676275"/>
              <a:gd name="connsiteY0" fmla="*/ 127000 h 663575"/>
              <a:gd name="connsiteX1" fmla="*/ 266700 w 676275"/>
              <a:gd name="connsiteY1" fmla="*/ 269875 h 663575"/>
              <a:gd name="connsiteX2" fmla="*/ 174625 w 676275"/>
              <a:gd name="connsiteY2" fmla="*/ 415925 h 663575"/>
              <a:gd name="connsiteX3" fmla="*/ 0 w 676275"/>
              <a:gd name="connsiteY3" fmla="*/ 660400 h 663575"/>
              <a:gd name="connsiteX4" fmla="*/ 38100 w 676275"/>
              <a:gd name="connsiteY4" fmla="*/ 663575 h 663575"/>
              <a:gd name="connsiteX5" fmla="*/ 574675 w 676275"/>
              <a:gd name="connsiteY5" fmla="*/ 425450 h 663575"/>
              <a:gd name="connsiteX6" fmla="*/ 676275 w 676275"/>
              <a:gd name="connsiteY6" fmla="*/ 295275 h 663575"/>
              <a:gd name="connsiteX7" fmla="*/ 523875 w 676275"/>
              <a:gd name="connsiteY7" fmla="*/ 390525 h 663575"/>
              <a:gd name="connsiteX8" fmla="*/ 203200 w 676275"/>
              <a:gd name="connsiteY8" fmla="*/ 469900 h 663575"/>
              <a:gd name="connsiteX9" fmla="*/ 238125 w 676275"/>
              <a:gd name="connsiteY9" fmla="*/ 346075 h 663575"/>
              <a:gd name="connsiteX10" fmla="*/ 371475 w 676275"/>
              <a:gd name="connsiteY10" fmla="*/ 139700 h 663575"/>
              <a:gd name="connsiteX11" fmla="*/ 301625 w 676275"/>
              <a:gd name="connsiteY11" fmla="*/ 0 h 663575"/>
              <a:gd name="connsiteX12" fmla="*/ 311150 w 676275"/>
              <a:gd name="connsiteY12" fmla="*/ 127000 h 66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6275" h="663575">
                <a:moveTo>
                  <a:pt x="311150" y="127000"/>
                </a:moveTo>
                <a:lnTo>
                  <a:pt x="266700" y="269875"/>
                </a:lnTo>
                <a:lnTo>
                  <a:pt x="174625" y="415925"/>
                </a:lnTo>
                <a:lnTo>
                  <a:pt x="0" y="660400"/>
                </a:lnTo>
                <a:lnTo>
                  <a:pt x="38100" y="663575"/>
                </a:lnTo>
                <a:lnTo>
                  <a:pt x="574675" y="425450"/>
                </a:lnTo>
                <a:lnTo>
                  <a:pt x="676275" y="295275"/>
                </a:lnTo>
                <a:lnTo>
                  <a:pt x="523875" y="390525"/>
                </a:lnTo>
                <a:lnTo>
                  <a:pt x="203200" y="469900"/>
                </a:lnTo>
                <a:lnTo>
                  <a:pt x="238125" y="346075"/>
                </a:lnTo>
                <a:lnTo>
                  <a:pt x="371475" y="139700"/>
                </a:lnTo>
                <a:lnTo>
                  <a:pt x="301625" y="0"/>
                </a:lnTo>
                <a:lnTo>
                  <a:pt x="311150" y="12700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1" name="フリーフォーム: 図形 430">
            <a:extLst>
              <a:ext uri="{FF2B5EF4-FFF2-40B4-BE49-F238E27FC236}">
                <a16:creationId xmlns:a16="http://schemas.microsoft.com/office/drawing/2014/main" id="{C7E788D5-EDD7-45D1-83AF-D76F4CAC5144}"/>
              </a:ext>
            </a:extLst>
          </p:cNvPr>
          <p:cNvSpPr/>
          <p:nvPr/>
        </p:nvSpPr>
        <p:spPr>
          <a:xfrm>
            <a:off x="7127875" y="5321300"/>
            <a:ext cx="1181100" cy="365125"/>
          </a:xfrm>
          <a:custGeom>
            <a:avLst/>
            <a:gdLst>
              <a:gd name="connsiteX0" fmla="*/ 0 w 1181100"/>
              <a:gd name="connsiteY0" fmla="*/ 241300 h 365125"/>
              <a:gd name="connsiteX1" fmla="*/ 0 w 1181100"/>
              <a:gd name="connsiteY1" fmla="*/ 241300 h 365125"/>
              <a:gd name="connsiteX2" fmla="*/ 238125 w 1181100"/>
              <a:gd name="connsiteY2" fmla="*/ 241300 h 365125"/>
              <a:gd name="connsiteX3" fmla="*/ 536575 w 1181100"/>
              <a:gd name="connsiteY3" fmla="*/ 342900 h 365125"/>
              <a:gd name="connsiteX4" fmla="*/ 711200 w 1181100"/>
              <a:gd name="connsiteY4" fmla="*/ 365125 h 365125"/>
              <a:gd name="connsiteX5" fmla="*/ 320675 w 1181100"/>
              <a:gd name="connsiteY5" fmla="*/ 263525 h 365125"/>
              <a:gd name="connsiteX6" fmla="*/ 762000 w 1181100"/>
              <a:gd name="connsiteY6" fmla="*/ 257175 h 365125"/>
              <a:gd name="connsiteX7" fmla="*/ 1050925 w 1181100"/>
              <a:gd name="connsiteY7" fmla="*/ 203200 h 365125"/>
              <a:gd name="connsiteX8" fmla="*/ 1181100 w 1181100"/>
              <a:gd name="connsiteY8" fmla="*/ 101600 h 365125"/>
              <a:gd name="connsiteX9" fmla="*/ 1165225 w 1181100"/>
              <a:gd name="connsiteY9" fmla="*/ 0 h 365125"/>
              <a:gd name="connsiteX10" fmla="*/ 1069975 w 1181100"/>
              <a:gd name="connsiteY10" fmla="*/ 136525 h 365125"/>
              <a:gd name="connsiteX11" fmla="*/ 682625 w 1181100"/>
              <a:gd name="connsiteY11" fmla="*/ 196850 h 365125"/>
              <a:gd name="connsiteX12" fmla="*/ 415925 w 1181100"/>
              <a:gd name="connsiteY12" fmla="*/ 133350 h 365125"/>
              <a:gd name="connsiteX13" fmla="*/ 377825 w 1181100"/>
              <a:gd name="connsiteY13" fmla="*/ 133350 h 365125"/>
              <a:gd name="connsiteX14" fmla="*/ 241300 w 1181100"/>
              <a:gd name="connsiteY14" fmla="*/ 177800 h 365125"/>
              <a:gd name="connsiteX15" fmla="*/ 0 w 1181100"/>
              <a:gd name="connsiteY15" fmla="*/ 24130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81100" h="365125">
                <a:moveTo>
                  <a:pt x="0" y="241300"/>
                </a:moveTo>
                <a:lnTo>
                  <a:pt x="0" y="241300"/>
                </a:lnTo>
                <a:lnTo>
                  <a:pt x="238125" y="241300"/>
                </a:lnTo>
                <a:lnTo>
                  <a:pt x="536575" y="342900"/>
                </a:lnTo>
                <a:lnTo>
                  <a:pt x="711200" y="365125"/>
                </a:lnTo>
                <a:lnTo>
                  <a:pt x="320675" y="263525"/>
                </a:lnTo>
                <a:lnTo>
                  <a:pt x="762000" y="257175"/>
                </a:lnTo>
                <a:lnTo>
                  <a:pt x="1050925" y="203200"/>
                </a:lnTo>
                <a:lnTo>
                  <a:pt x="1181100" y="101600"/>
                </a:lnTo>
                <a:lnTo>
                  <a:pt x="1165225" y="0"/>
                </a:lnTo>
                <a:lnTo>
                  <a:pt x="1069975" y="136525"/>
                </a:lnTo>
                <a:lnTo>
                  <a:pt x="682625" y="196850"/>
                </a:lnTo>
                <a:lnTo>
                  <a:pt x="415925" y="133350"/>
                </a:lnTo>
                <a:lnTo>
                  <a:pt x="377825" y="133350"/>
                </a:lnTo>
                <a:lnTo>
                  <a:pt x="241300" y="177800"/>
                </a:lnTo>
                <a:lnTo>
                  <a:pt x="0" y="24130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フリーフォーム: 図形 431">
            <a:extLst>
              <a:ext uri="{FF2B5EF4-FFF2-40B4-BE49-F238E27FC236}">
                <a16:creationId xmlns:a16="http://schemas.microsoft.com/office/drawing/2014/main" id="{1D5B9549-A897-4B93-B5FF-A737DA2D9E08}"/>
              </a:ext>
            </a:extLst>
          </p:cNvPr>
          <p:cNvSpPr/>
          <p:nvPr/>
        </p:nvSpPr>
        <p:spPr>
          <a:xfrm>
            <a:off x="7454900" y="5600700"/>
            <a:ext cx="958850" cy="263525"/>
          </a:xfrm>
          <a:custGeom>
            <a:avLst/>
            <a:gdLst>
              <a:gd name="connsiteX0" fmla="*/ 0 w 958850"/>
              <a:gd name="connsiteY0" fmla="*/ 0 h 263525"/>
              <a:gd name="connsiteX1" fmla="*/ 282575 w 958850"/>
              <a:gd name="connsiteY1" fmla="*/ 69850 h 263525"/>
              <a:gd name="connsiteX2" fmla="*/ 511175 w 958850"/>
              <a:gd name="connsiteY2" fmla="*/ 133350 h 263525"/>
              <a:gd name="connsiteX3" fmla="*/ 958850 w 958850"/>
              <a:gd name="connsiteY3" fmla="*/ 136525 h 263525"/>
              <a:gd name="connsiteX4" fmla="*/ 857250 w 958850"/>
              <a:gd name="connsiteY4" fmla="*/ 180975 h 263525"/>
              <a:gd name="connsiteX5" fmla="*/ 714375 w 958850"/>
              <a:gd name="connsiteY5" fmla="*/ 228600 h 263525"/>
              <a:gd name="connsiteX6" fmla="*/ 584200 w 958850"/>
              <a:gd name="connsiteY6" fmla="*/ 263525 h 263525"/>
              <a:gd name="connsiteX7" fmla="*/ 482600 w 958850"/>
              <a:gd name="connsiteY7" fmla="*/ 174625 h 263525"/>
              <a:gd name="connsiteX8" fmla="*/ 368300 w 958850"/>
              <a:gd name="connsiteY8" fmla="*/ 184150 h 263525"/>
              <a:gd name="connsiteX9" fmla="*/ 257175 w 958850"/>
              <a:gd name="connsiteY9" fmla="*/ 168275 h 263525"/>
              <a:gd name="connsiteX10" fmla="*/ 0 w 958850"/>
              <a:gd name="connsiteY10" fmla="*/ 0 h 26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8850" h="263525">
                <a:moveTo>
                  <a:pt x="0" y="0"/>
                </a:moveTo>
                <a:lnTo>
                  <a:pt x="282575" y="69850"/>
                </a:lnTo>
                <a:lnTo>
                  <a:pt x="511175" y="133350"/>
                </a:lnTo>
                <a:lnTo>
                  <a:pt x="958850" y="136525"/>
                </a:lnTo>
                <a:lnTo>
                  <a:pt x="857250" y="180975"/>
                </a:lnTo>
                <a:lnTo>
                  <a:pt x="714375" y="228600"/>
                </a:lnTo>
                <a:lnTo>
                  <a:pt x="584200" y="263525"/>
                </a:lnTo>
                <a:lnTo>
                  <a:pt x="482600" y="174625"/>
                </a:lnTo>
                <a:lnTo>
                  <a:pt x="368300" y="184150"/>
                </a:lnTo>
                <a:lnTo>
                  <a:pt x="257175" y="168275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3" name="フリーフォーム: 図形 432">
            <a:extLst>
              <a:ext uri="{FF2B5EF4-FFF2-40B4-BE49-F238E27FC236}">
                <a16:creationId xmlns:a16="http://schemas.microsoft.com/office/drawing/2014/main" id="{309DD7E0-0F75-4D7A-8F85-6BF6596210A5}"/>
              </a:ext>
            </a:extLst>
          </p:cNvPr>
          <p:cNvSpPr/>
          <p:nvPr/>
        </p:nvSpPr>
        <p:spPr>
          <a:xfrm>
            <a:off x="8394700" y="5238750"/>
            <a:ext cx="206375" cy="479425"/>
          </a:xfrm>
          <a:custGeom>
            <a:avLst/>
            <a:gdLst>
              <a:gd name="connsiteX0" fmla="*/ 79375 w 206375"/>
              <a:gd name="connsiteY0" fmla="*/ 0 h 479425"/>
              <a:gd name="connsiteX1" fmla="*/ 85725 w 206375"/>
              <a:gd name="connsiteY1" fmla="*/ 200025 h 479425"/>
              <a:gd name="connsiteX2" fmla="*/ 0 w 206375"/>
              <a:gd name="connsiteY2" fmla="*/ 279400 h 479425"/>
              <a:gd name="connsiteX3" fmla="*/ 133350 w 206375"/>
              <a:gd name="connsiteY3" fmla="*/ 231775 h 479425"/>
              <a:gd name="connsiteX4" fmla="*/ 101600 w 206375"/>
              <a:gd name="connsiteY4" fmla="*/ 333375 h 479425"/>
              <a:gd name="connsiteX5" fmla="*/ 53975 w 206375"/>
              <a:gd name="connsiteY5" fmla="*/ 479425 h 479425"/>
              <a:gd name="connsiteX6" fmla="*/ 123825 w 206375"/>
              <a:gd name="connsiteY6" fmla="*/ 400050 h 479425"/>
              <a:gd name="connsiteX7" fmla="*/ 149225 w 206375"/>
              <a:gd name="connsiteY7" fmla="*/ 298450 h 479425"/>
              <a:gd name="connsiteX8" fmla="*/ 206375 w 206375"/>
              <a:gd name="connsiteY8" fmla="*/ 203200 h 479425"/>
              <a:gd name="connsiteX9" fmla="*/ 79375 w 206375"/>
              <a:gd name="connsiteY9" fmla="*/ 0 h 479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375" h="479425">
                <a:moveTo>
                  <a:pt x="79375" y="0"/>
                </a:moveTo>
                <a:lnTo>
                  <a:pt x="85725" y="200025"/>
                </a:lnTo>
                <a:lnTo>
                  <a:pt x="0" y="279400"/>
                </a:lnTo>
                <a:lnTo>
                  <a:pt x="133350" y="231775"/>
                </a:lnTo>
                <a:lnTo>
                  <a:pt x="101600" y="333375"/>
                </a:lnTo>
                <a:lnTo>
                  <a:pt x="53975" y="479425"/>
                </a:lnTo>
                <a:lnTo>
                  <a:pt x="123825" y="400050"/>
                </a:lnTo>
                <a:lnTo>
                  <a:pt x="149225" y="298450"/>
                </a:lnTo>
                <a:lnTo>
                  <a:pt x="206375" y="203200"/>
                </a:lnTo>
                <a:lnTo>
                  <a:pt x="79375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4" name="フリーフォーム: 図形 433">
            <a:extLst>
              <a:ext uri="{FF2B5EF4-FFF2-40B4-BE49-F238E27FC236}">
                <a16:creationId xmlns:a16="http://schemas.microsoft.com/office/drawing/2014/main" id="{F2D72C4E-4801-4FA1-8BFB-51D8A8AFE6BC}"/>
              </a:ext>
            </a:extLst>
          </p:cNvPr>
          <p:cNvSpPr/>
          <p:nvPr/>
        </p:nvSpPr>
        <p:spPr>
          <a:xfrm>
            <a:off x="7702550" y="4638675"/>
            <a:ext cx="765175" cy="803275"/>
          </a:xfrm>
          <a:custGeom>
            <a:avLst/>
            <a:gdLst>
              <a:gd name="connsiteX0" fmla="*/ 0 w 765175"/>
              <a:gd name="connsiteY0" fmla="*/ 0 h 803275"/>
              <a:gd name="connsiteX1" fmla="*/ 222250 w 765175"/>
              <a:gd name="connsiteY1" fmla="*/ 95250 h 803275"/>
              <a:gd name="connsiteX2" fmla="*/ 625475 w 765175"/>
              <a:gd name="connsiteY2" fmla="*/ 301625 h 803275"/>
              <a:gd name="connsiteX3" fmla="*/ 736600 w 765175"/>
              <a:gd name="connsiteY3" fmla="*/ 393700 h 803275"/>
              <a:gd name="connsiteX4" fmla="*/ 765175 w 765175"/>
              <a:gd name="connsiteY4" fmla="*/ 793750 h 803275"/>
              <a:gd name="connsiteX5" fmla="*/ 708025 w 765175"/>
              <a:gd name="connsiteY5" fmla="*/ 803275 h 803275"/>
              <a:gd name="connsiteX6" fmla="*/ 736600 w 765175"/>
              <a:gd name="connsiteY6" fmla="*/ 581025 h 803275"/>
              <a:gd name="connsiteX7" fmla="*/ 695325 w 765175"/>
              <a:gd name="connsiteY7" fmla="*/ 454025 h 803275"/>
              <a:gd name="connsiteX8" fmla="*/ 479425 w 765175"/>
              <a:gd name="connsiteY8" fmla="*/ 304800 h 803275"/>
              <a:gd name="connsiteX9" fmla="*/ 215900 w 765175"/>
              <a:gd name="connsiteY9" fmla="*/ 158750 h 803275"/>
              <a:gd name="connsiteX10" fmla="*/ 114300 w 765175"/>
              <a:gd name="connsiteY10" fmla="*/ 136525 h 803275"/>
              <a:gd name="connsiteX11" fmla="*/ 44450 w 765175"/>
              <a:gd name="connsiteY11" fmla="*/ 206375 h 803275"/>
              <a:gd name="connsiteX12" fmla="*/ 41275 w 765175"/>
              <a:gd name="connsiteY12" fmla="*/ 98425 h 803275"/>
              <a:gd name="connsiteX13" fmla="*/ 0 w 765175"/>
              <a:gd name="connsiteY13" fmla="*/ 0 h 80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5175" h="803275">
                <a:moveTo>
                  <a:pt x="0" y="0"/>
                </a:moveTo>
                <a:lnTo>
                  <a:pt x="222250" y="95250"/>
                </a:lnTo>
                <a:lnTo>
                  <a:pt x="625475" y="301625"/>
                </a:lnTo>
                <a:lnTo>
                  <a:pt x="736600" y="393700"/>
                </a:lnTo>
                <a:lnTo>
                  <a:pt x="765175" y="793750"/>
                </a:lnTo>
                <a:lnTo>
                  <a:pt x="708025" y="803275"/>
                </a:lnTo>
                <a:lnTo>
                  <a:pt x="736600" y="581025"/>
                </a:lnTo>
                <a:lnTo>
                  <a:pt x="695325" y="454025"/>
                </a:lnTo>
                <a:lnTo>
                  <a:pt x="479425" y="304800"/>
                </a:lnTo>
                <a:lnTo>
                  <a:pt x="215900" y="158750"/>
                </a:lnTo>
                <a:lnTo>
                  <a:pt x="114300" y="136525"/>
                </a:lnTo>
                <a:lnTo>
                  <a:pt x="44450" y="206375"/>
                </a:lnTo>
                <a:cubicBezTo>
                  <a:pt x="43392" y="170392"/>
                  <a:pt x="42333" y="134408"/>
                  <a:pt x="41275" y="98425"/>
                </a:cubicBez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5" name="フリーフォーム: 図形 434">
            <a:extLst>
              <a:ext uri="{FF2B5EF4-FFF2-40B4-BE49-F238E27FC236}">
                <a16:creationId xmlns:a16="http://schemas.microsoft.com/office/drawing/2014/main" id="{E0424E87-9BC7-4274-BB7F-85455D208494}"/>
              </a:ext>
            </a:extLst>
          </p:cNvPr>
          <p:cNvSpPr/>
          <p:nvPr/>
        </p:nvSpPr>
        <p:spPr>
          <a:xfrm>
            <a:off x="6118225" y="3717925"/>
            <a:ext cx="1181100" cy="892175"/>
          </a:xfrm>
          <a:custGeom>
            <a:avLst/>
            <a:gdLst>
              <a:gd name="connsiteX0" fmla="*/ 244475 w 1181100"/>
              <a:gd name="connsiteY0" fmla="*/ 0 h 892175"/>
              <a:gd name="connsiteX1" fmla="*/ 425450 w 1181100"/>
              <a:gd name="connsiteY1" fmla="*/ 53975 h 892175"/>
              <a:gd name="connsiteX2" fmla="*/ 838200 w 1181100"/>
              <a:gd name="connsiteY2" fmla="*/ 158750 h 892175"/>
              <a:gd name="connsiteX3" fmla="*/ 911225 w 1181100"/>
              <a:gd name="connsiteY3" fmla="*/ 327025 h 892175"/>
              <a:gd name="connsiteX4" fmla="*/ 1050925 w 1181100"/>
              <a:gd name="connsiteY4" fmla="*/ 441325 h 892175"/>
              <a:gd name="connsiteX5" fmla="*/ 968375 w 1181100"/>
              <a:gd name="connsiteY5" fmla="*/ 536575 h 892175"/>
              <a:gd name="connsiteX6" fmla="*/ 917575 w 1181100"/>
              <a:gd name="connsiteY6" fmla="*/ 581025 h 892175"/>
              <a:gd name="connsiteX7" fmla="*/ 974725 w 1181100"/>
              <a:gd name="connsiteY7" fmla="*/ 688975 h 892175"/>
              <a:gd name="connsiteX8" fmla="*/ 1060450 w 1181100"/>
              <a:gd name="connsiteY8" fmla="*/ 546100 h 892175"/>
              <a:gd name="connsiteX9" fmla="*/ 1120775 w 1181100"/>
              <a:gd name="connsiteY9" fmla="*/ 536575 h 892175"/>
              <a:gd name="connsiteX10" fmla="*/ 1181100 w 1181100"/>
              <a:gd name="connsiteY10" fmla="*/ 568325 h 892175"/>
              <a:gd name="connsiteX11" fmla="*/ 1098550 w 1181100"/>
              <a:gd name="connsiteY11" fmla="*/ 733425 h 892175"/>
              <a:gd name="connsiteX12" fmla="*/ 1054100 w 1181100"/>
              <a:gd name="connsiteY12" fmla="*/ 815975 h 892175"/>
              <a:gd name="connsiteX13" fmla="*/ 1054100 w 1181100"/>
              <a:gd name="connsiteY13" fmla="*/ 892175 h 892175"/>
              <a:gd name="connsiteX14" fmla="*/ 685800 w 1181100"/>
              <a:gd name="connsiteY14" fmla="*/ 774700 h 892175"/>
              <a:gd name="connsiteX15" fmla="*/ 511175 w 1181100"/>
              <a:gd name="connsiteY15" fmla="*/ 733425 h 892175"/>
              <a:gd name="connsiteX16" fmla="*/ 307975 w 1181100"/>
              <a:gd name="connsiteY16" fmla="*/ 695325 h 892175"/>
              <a:gd name="connsiteX17" fmla="*/ 193675 w 1181100"/>
              <a:gd name="connsiteY17" fmla="*/ 622300 h 892175"/>
              <a:gd name="connsiteX18" fmla="*/ 104775 w 1181100"/>
              <a:gd name="connsiteY18" fmla="*/ 508000 h 892175"/>
              <a:gd name="connsiteX19" fmla="*/ 133350 w 1181100"/>
              <a:gd name="connsiteY19" fmla="*/ 428625 h 892175"/>
              <a:gd name="connsiteX20" fmla="*/ 85725 w 1181100"/>
              <a:gd name="connsiteY20" fmla="*/ 320675 h 892175"/>
              <a:gd name="connsiteX21" fmla="*/ 92075 w 1181100"/>
              <a:gd name="connsiteY21" fmla="*/ 196850 h 892175"/>
              <a:gd name="connsiteX22" fmla="*/ 34925 w 1181100"/>
              <a:gd name="connsiteY22" fmla="*/ 136525 h 892175"/>
              <a:gd name="connsiteX23" fmla="*/ 0 w 1181100"/>
              <a:gd name="connsiteY23" fmla="*/ 79375 h 892175"/>
              <a:gd name="connsiteX24" fmla="*/ 130175 w 1181100"/>
              <a:gd name="connsiteY24" fmla="*/ 117475 h 892175"/>
              <a:gd name="connsiteX25" fmla="*/ 177800 w 1181100"/>
              <a:gd name="connsiteY25" fmla="*/ 117475 h 892175"/>
              <a:gd name="connsiteX26" fmla="*/ 244475 w 1181100"/>
              <a:gd name="connsiteY26" fmla="*/ 0 h 89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81100" h="892175">
                <a:moveTo>
                  <a:pt x="244475" y="0"/>
                </a:moveTo>
                <a:lnTo>
                  <a:pt x="425450" y="53975"/>
                </a:lnTo>
                <a:lnTo>
                  <a:pt x="838200" y="158750"/>
                </a:lnTo>
                <a:lnTo>
                  <a:pt x="911225" y="327025"/>
                </a:lnTo>
                <a:lnTo>
                  <a:pt x="1050925" y="441325"/>
                </a:lnTo>
                <a:lnTo>
                  <a:pt x="968375" y="536575"/>
                </a:lnTo>
                <a:lnTo>
                  <a:pt x="917575" y="581025"/>
                </a:lnTo>
                <a:lnTo>
                  <a:pt x="974725" y="688975"/>
                </a:lnTo>
                <a:lnTo>
                  <a:pt x="1060450" y="546100"/>
                </a:lnTo>
                <a:lnTo>
                  <a:pt x="1120775" y="536575"/>
                </a:lnTo>
                <a:lnTo>
                  <a:pt x="1181100" y="568325"/>
                </a:lnTo>
                <a:lnTo>
                  <a:pt x="1098550" y="733425"/>
                </a:lnTo>
                <a:lnTo>
                  <a:pt x="1054100" y="815975"/>
                </a:lnTo>
                <a:lnTo>
                  <a:pt x="1054100" y="892175"/>
                </a:lnTo>
                <a:lnTo>
                  <a:pt x="685800" y="774700"/>
                </a:lnTo>
                <a:lnTo>
                  <a:pt x="511175" y="733425"/>
                </a:lnTo>
                <a:lnTo>
                  <a:pt x="307975" y="695325"/>
                </a:lnTo>
                <a:lnTo>
                  <a:pt x="193675" y="622300"/>
                </a:lnTo>
                <a:lnTo>
                  <a:pt x="104775" y="508000"/>
                </a:lnTo>
                <a:lnTo>
                  <a:pt x="133350" y="428625"/>
                </a:lnTo>
                <a:lnTo>
                  <a:pt x="85725" y="320675"/>
                </a:lnTo>
                <a:lnTo>
                  <a:pt x="92075" y="196850"/>
                </a:lnTo>
                <a:lnTo>
                  <a:pt x="34925" y="136525"/>
                </a:lnTo>
                <a:lnTo>
                  <a:pt x="0" y="79375"/>
                </a:lnTo>
                <a:lnTo>
                  <a:pt x="130175" y="117475"/>
                </a:lnTo>
                <a:lnTo>
                  <a:pt x="177800" y="117475"/>
                </a:lnTo>
                <a:lnTo>
                  <a:pt x="244475" y="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6" name="フリーフォーム: 図形 435">
            <a:extLst>
              <a:ext uri="{FF2B5EF4-FFF2-40B4-BE49-F238E27FC236}">
                <a16:creationId xmlns:a16="http://schemas.microsoft.com/office/drawing/2014/main" id="{847EE440-86F5-493E-AE5D-F6EB5F3586C8}"/>
              </a:ext>
            </a:extLst>
          </p:cNvPr>
          <p:cNvSpPr/>
          <p:nvPr/>
        </p:nvSpPr>
        <p:spPr>
          <a:xfrm>
            <a:off x="7165975" y="4302125"/>
            <a:ext cx="565150" cy="314325"/>
          </a:xfrm>
          <a:custGeom>
            <a:avLst/>
            <a:gdLst>
              <a:gd name="connsiteX0" fmla="*/ 0 w 565150"/>
              <a:gd name="connsiteY0" fmla="*/ 241300 h 314325"/>
              <a:gd name="connsiteX1" fmla="*/ 73025 w 565150"/>
              <a:gd name="connsiteY1" fmla="*/ 266700 h 314325"/>
              <a:gd name="connsiteX2" fmla="*/ 152400 w 565150"/>
              <a:gd name="connsiteY2" fmla="*/ 123825 h 314325"/>
              <a:gd name="connsiteX3" fmla="*/ 190500 w 565150"/>
              <a:gd name="connsiteY3" fmla="*/ 0 h 314325"/>
              <a:gd name="connsiteX4" fmla="*/ 333375 w 565150"/>
              <a:gd name="connsiteY4" fmla="*/ 88900 h 314325"/>
              <a:gd name="connsiteX5" fmla="*/ 406400 w 565150"/>
              <a:gd name="connsiteY5" fmla="*/ 130175 h 314325"/>
              <a:gd name="connsiteX6" fmla="*/ 533400 w 565150"/>
              <a:gd name="connsiteY6" fmla="*/ 104775 h 314325"/>
              <a:gd name="connsiteX7" fmla="*/ 565150 w 565150"/>
              <a:gd name="connsiteY7" fmla="*/ 149225 h 314325"/>
              <a:gd name="connsiteX8" fmla="*/ 415925 w 565150"/>
              <a:gd name="connsiteY8" fmla="*/ 231775 h 314325"/>
              <a:gd name="connsiteX9" fmla="*/ 301625 w 565150"/>
              <a:gd name="connsiteY9" fmla="*/ 285750 h 314325"/>
              <a:gd name="connsiteX10" fmla="*/ 171450 w 565150"/>
              <a:gd name="connsiteY10" fmla="*/ 314325 h 314325"/>
              <a:gd name="connsiteX11" fmla="*/ 19050 w 565150"/>
              <a:gd name="connsiteY11" fmla="*/ 307975 h 314325"/>
              <a:gd name="connsiteX12" fmla="*/ 0 w 565150"/>
              <a:gd name="connsiteY12" fmla="*/ 24130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5150" h="314325">
                <a:moveTo>
                  <a:pt x="0" y="241300"/>
                </a:moveTo>
                <a:lnTo>
                  <a:pt x="73025" y="266700"/>
                </a:lnTo>
                <a:lnTo>
                  <a:pt x="152400" y="123825"/>
                </a:lnTo>
                <a:lnTo>
                  <a:pt x="190500" y="0"/>
                </a:lnTo>
                <a:lnTo>
                  <a:pt x="333375" y="88900"/>
                </a:lnTo>
                <a:lnTo>
                  <a:pt x="406400" y="130175"/>
                </a:lnTo>
                <a:lnTo>
                  <a:pt x="533400" y="104775"/>
                </a:lnTo>
                <a:lnTo>
                  <a:pt x="565150" y="149225"/>
                </a:lnTo>
                <a:lnTo>
                  <a:pt x="415925" y="231775"/>
                </a:lnTo>
                <a:lnTo>
                  <a:pt x="301625" y="285750"/>
                </a:lnTo>
                <a:lnTo>
                  <a:pt x="171450" y="314325"/>
                </a:lnTo>
                <a:lnTo>
                  <a:pt x="19050" y="307975"/>
                </a:lnTo>
                <a:lnTo>
                  <a:pt x="0" y="24130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7" name="フリーフォーム: 図形 436">
            <a:extLst>
              <a:ext uri="{FF2B5EF4-FFF2-40B4-BE49-F238E27FC236}">
                <a16:creationId xmlns:a16="http://schemas.microsoft.com/office/drawing/2014/main" id="{0D687948-6D19-4995-9945-D7584E68C9B1}"/>
              </a:ext>
            </a:extLst>
          </p:cNvPr>
          <p:cNvSpPr/>
          <p:nvPr/>
        </p:nvSpPr>
        <p:spPr>
          <a:xfrm>
            <a:off x="6337300" y="3756025"/>
            <a:ext cx="276225" cy="219075"/>
          </a:xfrm>
          <a:custGeom>
            <a:avLst/>
            <a:gdLst>
              <a:gd name="connsiteX0" fmla="*/ 180975 w 276225"/>
              <a:gd name="connsiteY0" fmla="*/ 0 h 219075"/>
              <a:gd name="connsiteX1" fmla="*/ 133350 w 276225"/>
              <a:gd name="connsiteY1" fmla="*/ 73025 h 219075"/>
              <a:gd name="connsiteX2" fmla="*/ 0 w 276225"/>
              <a:gd name="connsiteY2" fmla="*/ 139700 h 219075"/>
              <a:gd name="connsiteX3" fmla="*/ 101600 w 276225"/>
              <a:gd name="connsiteY3" fmla="*/ 219075 h 219075"/>
              <a:gd name="connsiteX4" fmla="*/ 209550 w 276225"/>
              <a:gd name="connsiteY4" fmla="*/ 165100 h 219075"/>
              <a:gd name="connsiteX5" fmla="*/ 276225 w 276225"/>
              <a:gd name="connsiteY5" fmla="*/ 38100 h 219075"/>
              <a:gd name="connsiteX6" fmla="*/ 180975 w 276225"/>
              <a:gd name="connsiteY6" fmla="*/ 0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225" h="219075">
                <a:moveTo>
                  <a:pt x="180975" y="0"/>
                </a:moveTo>
                <a:lnTo>
                  <a:pt x="133350" y="73025"/>
                </a:lnTo>
                <a:lnTo>
                  <a:pt x="0" y="139700"/>
                </a:lnTo>
                <a:lnTo>
                  <a:pt x="101600" y="219075"/>
                </a:lnTo>
                <a:lnTo>
                  <a:pt x="209550" y="165100"/>
                </a:lnTo>
                <a:lnTo>
                  <a:pt x="276225" y="38100"/>
                </a:lnTo>
                <a:lnTo>
                  <a:pt x="180975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8" name="フリーフォーム: 図形 437">
            <a:extLst>
              <a:ext uri="{FF2B5EF4-FFF2-40B4-BE49-F238E27FC236}">
                <a16:creationId xmlns:a16="http://schemas.microsoft.com/office/drawing/2014/main" id="{95CBBD37-59CD-4576-A8B6-9637959DB9F6}"/>
              </a:ext>
            </a:extLst>
          </p:cNvPr>
          <p:cNvSpPr/>
          <p:nvPr/>
        </p:nvSpPr>
        <p:spPr>
          <a:xfrm>
            <a:off x="6378575" y="4102100"/>
            <a:ext cx="152400" cy="203200"/>
          </a:xfrm>
          <a:custGeom>
            <a:avLst/>
            <a:gdLst>
              <a:gd name="connsiteX0" fmla="*/ 0 w 152400"/>
              <a:gd name="connsiteY0" fmla="*/ 82550 h 203200"/>
              <a:gd name="connsiteX1" fmla="*/ 101600 w 152400"/>
              <a:gd name="connsiteY1" fmla="*/ 0 h 203200"/>
              <a:gd name="connsiteX2" fmla="*/ 95250 w 152400"/>
              <a:gd name="connsiteY2" fmla="*/ 66675 h 203200"/>
              <a:gd name="connsiteX3" fmla="*/ 152400 w 152400"/>
              <a:gd name="connsiteY3" fmla="*/ 203200 h 203200"/>
              <a:gd name="connsiteX4" fmla="*/ 66675 w 152400"/>
              <a:gd name="connsiteY4" fmla="*/ 136525 h 203200"/>
              <a:gd name="connsiteX5" fmla="*/ 0 w 152400"/>
              <a:gd name="connsiteY5" fmla="*/ 8255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00" h="203200">
                <a:moveTo>
                  <a:pt x="0" y="82550"/>
                </a:moveTo>
                <a:lnTo>
                  <a:pt x="101600" y="0"/>
                </a:lnTo>
                <a:lnTo>
                  <a:pt x="95250" y="66675"/>
                </a:lnTo>
                <a:lnTo>
                  <a:pt x="152400" y="203200"/>
                </a:lnTo>
                <a:lnTo>
                  <a:pt x="66675" y="136525"/>
                </a:lnTo>
                <a:lnTo>
                  <a:pt x="0" y="8255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9" name="フリーフォーム: 図形 438">
            <a:extLst>
              <a:ext uri="{FF2B5EF4-FFF2-40B4-BE49-F238E27FC236}">
                <a16:creationId xmlns:a16="http://schemas.microsoft.com/office/drawing/2014/main" id="{7CDC22DD-4461-4E2D-8816-9BF3B103AB62}"/>
              </a:ext>
            </a:extLst>
          </p:cNvPr>
          <p:cNvSpPr/>
          <p:nvPr/>
        </p:nvSpPr>
        <p:spPr>
          <a:xfrm>
            <a:off x="6797675" y="4276725"/>
            <a:ext cx="911225" cy="323850"/>
          </a:xfrm>
          <a:custGeom>
            <a:avLst/>
            <a:gdLst>
              <a:gd name="connsiteX0" fmla="*/ 0 w 911225"/>
              <a:gd name="connsiteY0" fmla="*/ 0 h 323850"/>
              <a:gd name="connsiteX1" fmla="*/ 193675 w 911225"/>
              <a:gd name="connsiteY1" fmla="*/ 168275 h 323850"/>
              <a:gd name="connsiteX2" fmla="*/ 346075 w 911225"/>
              <a:gd name="connsiteY2" fmla="*/ 257175 h 323850"/>
              <a:gd name="connsiteX3" fmla="*/ 638175 w 911225"/>
              <a:gd name="connsiteY3" fmla="*/ 279400 h 323850"/>
              <a:gd name="connsiteX4" fmla="*/ 752475 w 911225"/>
              <a:gd name="connsiteY4" fmla="*/ 177800 h 323850"/>
              <a:gd name="connsiteX5" fmla="*/ 892175 w 911225"/>
              <a:gd name="connsiteY5" fmla="*/ 152400 h 323850"/>
              <a:gd name="connsiteX6" fmla="*/ 911225 w 911225"/>
              <a:gd name="connsiteY6" fmla="*/ 190500 h 323850"/>
              <a:gd name="connsiteX7" fmla="*/ 758825 w 911225"/>
              <a:gd name="connsiteY7" fmla="*/ 269875 h 323850"/>
              <a:gd name="connsiteX8" fmla="*/ 650875 w 911225"/>
              <a:gd name="connsiteY8" fmla="*/ 304800 h 323850"/>
              <a:gd name="connsiteX9" fmla="*/ 409575 w 911225"/>
              <a:gd name="connsiteY9" fmla="*/ 323850 h 323850"/>
              <a:gd name="connsiteX10" fmla="*/ 209550 w 911225"/>
              <a:gd name="connsiteY10" fmla="*/ 288925 h 323850"/>
              <a:gd name="connsiteX11" fmla="*/ 133350 w 911225"/>
              <a:gd name="connsiteY11" fmla="*/ 241300 h 323850"/>
              <a:gd name="connsiteX12" fmla="*/ 0 w 911225"/>
              <a:gd name="connsiteY1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1225" h="323850">
                <a:moveTo>
                  <a:pt x="0" y="0"/>
                </a:moveTo>
                <a:lnTo>
                  <a:pt x="193675" y="168275"/>
                </a:lnTo>
                <a:lnTo>
                  <a:pt x="346075" y="257175"/>
                </a:lnTo>
                <a:lnTo>
                  <a:pt x="638175" y="279400"/>
                </a:lnTo>
                <a:lnTo>
                  <a:pt x="752475" y="177800"/>
                </a:lnTo>
                <a:lnTo>
                  <a:pt x="892175" y="152400"/>
                </a:lnTo>
                <a:lnTo>
                  <a:pt x="911225" y="190500"/>
                </a:lnTo>
                <a:lnTo>
                  <a:pt x="758825" y="269875"/>
                </a:lnTo>
                <a:lnTo>
                  <a:pt x="650875" y="304800"/>
                </a:lnTo>
                <a:lnTo>
                  <a:pt x="409575" y="323850"/>
                </a:lnTo>
                <a:lnTo>
                  <a:pt x="209550" y="288925"/>
                </a:lnTo>
                <a:lnTo>
                  <a:pt x="133350" y="241300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0" name="フリーフォーム: 図形 439">
            <a:extLst>
              <a:ext uri="{FF2B5EF4-FFF2-40B4-BE49-F238E27FC236}">
                <a16:creationId xmlns:a16="http://schemas.microsoft.com/office/drawing/2014/main" id="{B7D41FA3-2737-4156-BA9F-58B886CD8785}"/>
              </a:ext>
            </a:extLst>
          </p:cNvPr>
          <p:cNvSpPr/>
          <p:nvPr/>
        </p:nvSpPr>
        <p:spPr>
          <a:xfrm>
            <a:off x="7331075" y="4384675"/>
            <a:ext cx="260350" cy="82550"/>
          </a:xfrm>
          <a:custGeom>
            <a:avLst/>
            <a:gdLst>
              <a:gd name="connsiteX0" fmla="*/ 168275 w 260350"/>
              <a:gd name="connsiteY0" fmla="*/ 0 h 82550"/>
              <a:gd name="connsiteX1" fmla="*/ 104775 w 260350"/>
              <a:gd name="connsiteY1" fmla="*/ 79375 h 82550"/>
              <a:gd name="connsiteX2" fmla="*/ 0 w 260350"/>
              <a:gd name="connsiteY2" fmla="*/ 79375 h 82550"/>
              <a:gd name="connsiteX3" fmla="*/ 212725 w 260350"/>
              <a:gd name="connsiteY3" fmla="*/ 82550 h 82550"/>
              <a:gd name="connsiteX4" fmla="*/ 260350 w 260350"/>
              <a:gd name="connsiteY4" fmla="*/ 63500 h 82550"/>
              <a:gd name="connsiteX5" fmla="*/ 168275 w 260350"/>
              <a:gd name="connsiteY5" fmla="*/ 0 h 8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350" h="82550">
                <a:moveTo>
                  <a:pt x="168275" y="0"/>
                </a:moveTo>
                <a:lnTo>
                  <a:pt x="104775" y="79375"/>
                </a:lnTo>
                <a:lnTo>
                  <a:pt x="0" y="79375"/>
                </a:lnTo>
                <a:lnTo>
                  <a:pt x="212725" y="82550"/>
                </a:lnTo>
                <a:lnTo>
                  <a:pt x="260350" y="63500"/>
                </a:lnTo>
                <a:lnTo>
                  <a:pt x="168275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1" name="フリーフォーム: 図形 440">
            <a:extLst>
              <a:ext uri="{FF2B5EF4-FFF2-40B4-BE49-F238E27FC236}">
                <a16:creationId xmlns:a16="http://schemas.microsoft.com/office/drawing/2014/main" id="{FD49B380-41E5-4B49-A62A-C258C13338E5}"/>
              </a:ext>
            </a:extLst>
          </p:cNvPr>
          <p:cNvSpPr/>
          <p:nvPr/>
        </p:nvSpPr>
        <p:spPr>
          <a:xfrm>
            <a:off x="6791325" y="3867150"/>
            <a:ext cx="241300" cy="168275"/>
          </a:xfrm>
          <a:custGeom>
            <a:avLst/>
            <a:gdLst>
              <a:gd name="connsiteX0" fmla="*/ 215900 w 241300"/>
              <a:gd name="connsiteY0" fmla="*/ 101600 h 168275"/>
              <a:gd name="connsiteX1" fmla="*/ 79375 w 241300"/>
              <a:gd name="connsiteY1" fmla="*/ 22225 h 168275"/>
              <a:gd name="connsiteX2" fmla="*/ 0 w 241300"/>
              <a:gd name="connsiteY2" fmla="*/ 0 h 168275"/>
              <a:gd name="connsiteX3" fmla="*/ 200025 w 241300"/>
              <a:gd name="connsiteY3" fmla="*/ 168275 h 168275"/>
              <a:gd name="connsiteX4" fmla="*/ 241300 w 241300"/>
              <a:gd name="connsiteY4" fmla="*/ 161925 h 168275"/>
              <a:gd name="connsiteX5" fmla="*/ 215900 w 241300"/>
              <a:gd name="connsiteY5" fmla="*/ 101600 h 16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300" h="168275">
                <a:moveTo>
                  <a:pt x="215900" y="101600"/>
                </a:moveTo>
                <a:lnTo>
                  <a:pt x="79375" y="22225"/>
                </a:lnTo>
                <a:lnTo>
                  <a:pt x="0" y="0"/>
                </a:lnTo>
                <a:lnTo>
                  <a:pt x="200025" y="168275"/>
                </a:lnTo>
                <a:lnTo>
                  <a:pt x="241300" y="161925"/>
                </a:lnTo>
                <a:lnTo>
                  <a:pt x="215900" y="10160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フリーフォーム: 図形 441">
            <a:extLst>
              <a:ext uri="{FF2B5EF4-FFF2-40B4-BE49-F238E27FC236}">
                <a16:creationId xmlns:a16="http://schemas.microsoft.com/office/drawing/2014/main" id="{34CA32A6-A9F4-44F9-9077-AA1E9E546D00}"/>
              </a:ext>
            </a:extLst>
          </p:cNvPr>
          <p:cNvSpPr/>
          <p:nvPr/>
        </p:nvSpPr>
        <p:spPr>
          <a:xfrm>
            <a:off x="6965950" y="4035425"/>
            <a:ext cx="215900" cy="120650"/>
          </a:xfrm>
          <a:custGeom>
            <a:avLst/>
            <a:gdLst>
              <a:gd name="connsiteX0" fmla="*/ 215900 w 215900"/>
              <a:gd name="connsiteY0" fmla="*/ 120650 h 120650"/>
              <a:gd name="connsiteX1" fmla="*/ 95250 w 215900"/>
              <a:gd name="connsiteY1" fmla="*/ 66675 h 120650"/>
              <a:gd name="connsiteX2" fmla="*/ 0 w 215900"/>
              <a:gd name="connsiteY2" fmla="*/ 0 h 120650"/>
              <a:gd name="connsiteX3" fmla="*/ 79375 w 215900"/>
              <a:gd name="connsiteY3" fmla="*/ 79375 h 120650"/>
              <a:gd name="connsiteX4" fmla="*/ 215900 w 215900"/>
              <a:gd name="connsiteY4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900" h="120650">
                <a:moveTo>
                  <a:pt x="215900" y="120650"/>
                </a:moveTo>
                <a:lnTo>
                  <a:pt x="95250" y="66675"/>
                </a:lnTo>
                <a:lnTo>
                  <a:pt x="0" y="0"/>
                </a:lnTo>
                <a:lnTo>
                  <a:pt x="79375" y="79375"/>
                </a:lnTo>
                <a:lnTo>
                  <a:pt x="215900" y="12065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3" name="フリーフォーム: 図形 442">
            <a:extLst>
              <a:ext uri="{FF2B5EF4-FFF2-40B4-BE49-F238E27FC236}">
                <a16:creationId xmlns:a16="http://schemas.microsoft.com/office/drawing/2014/main" id="{A3943E7C-2B99-41A2-8D88-9F6B5DF90027}"/>
              </a:ext>
            </a:extLst>
          </p:cNvPr>
          <p:cNvSpPr/>
          <p:nvPr/>
        </p:nvSpPr>
        <p:spPr>
          <a:xfrm>
            <a:off x="6343650" y="3089275"/>
            <a:ext cx="409575" cy="419099"/>
          </a:xfrm>
          <a:custGeom>
            <a:avLst/>
            <a:gdLst>
              <a:gd name="connsiteX0" fmla="*/ 0 w 409575"/>
              <a:gd name="connsiteY0" fmla="*/ 0 h 352425"/>
              <a:gd name="connsiteX1" fmla="*/ 209550 w 409575"/>
              <a:gd name="connsiteY1" fmla="*/ 63500 h 352425"/>
              <a:gd name="connsiteX2" fmla="*/ 282575 w 409575"/>
              <a:gd name="connsiteY2" fmla="*/ 123825 h 352425"/>
              <a:gd name="connsiteX3" fmla="*/ 409575 w 409575"/>
              <a:gd name="connsiteY3" fmla="*/ 352425 h 352425"/>
              <a:gd name="connsiteX4" fmla="*/ 298450 w 409575"/>
              <a:gd name="connsiteY4" fmla="*/ 330200 h 352425"/>
              <a:gd name="connsiteX5" fmla="*/ 120650 w 409575"/>
              <a:gd name="connsiteY5" fmla="*/ 254000 h 352425"/>
              <a:gd name="connsiteX6" fmla="*/ 98425 w 409575"/>
              <a:gd name="connsiteY6" fmla="*/ 168275 h 352425"/>
              <a:gd name="connsiteX7" fmla="*/ 0 w 409575"/>
              <a:gd name="connsiteY7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575" h="352425">
                <a:moveTo>
                  <a:pt x="0" y="0"/>
                </a:moveTo>
                <a:lnTo>
                  <a:pt x="209550" y="63500"/>
                </a:lnTo>
                <a:lnTo>
                  <a:pt x="282575" y="123825"/>
                </a:lnTo>
                <a:lnTo>
                  <a:pt x="409575" y="352425"/>
                </a:lnTo>
                <a:lnTo>
                  <a:pt x="298450" y="330200"/>
                </a:lnTo>
                <a:lnTo>
                  <a:pt x="120650" y="254000"/>
                </a:lnTo>
                <a:lnTo>
                  <a:pt x="98425" y="168275"/>
                </a:lnTo>
                <a:lnTo>
                  <a:pt x="0" y="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5" name="フリーフォーム: 図形 444">
            <a:extLst>
              <a:ext uri="{FF2B5EF4-FFF2-40B4-BE49-F238E27FC236}">
                <a16:creationId xmlns:a16="http://schemas.microsoft.com/office/drawing/2014/main" id="{B8D01A96-E941-4D07-818C-B8D75C41CF15}"/>
              </a:ext>
            </a:extLst>
          </p:cNvPr>
          <p:cNvSpPr/>
          <p:nvPr/>
        </p:nvSpPr>
        <p:spPr>
          <a:xfrm>
            <a:off x="6572250" y="3171825"/>
            <a:ext cx="431800" cy="409575"/>
          </a:xfrm>
          <a:custGeom>
            <a:avLst/>
            <a:gdLst>
              <a:gd name="connsiteX0" fmla="*/ 0 w 431800"/>
              <a:gd name="connsiteY0" fmla="*/ 0 h 409575"/>
              <a:gd name="connsiteX1" fmla="*/ 193675 w 431800"/>
              <a:gd name="connsiteY1" fmla="*/ 120650 h 409575"/>
              <a:gd name="connsiteX2" fmla="*/ 282575 w 431800"/>
              <a:gd name="connsiteY2" fmla="*/ 161925 h 409575"/>
              <a:gd name="connsiteX3" fmla="*/ 428625 w 431800"/>
              <a:gd name="connsiteY3" fmla="*/ 361950 h 409575"/>
              <a:gd name="connsiteX4" fmla="*/ 431800 w 431800"/>
              <a:gd name="connsiteY4" fmla="*/ 409575 h 409575"/>
              <a:gd name="connsiteX5" fmla="*/ 273050 w 431800"/>
              <a:gd name="connsiteY5" fmla="*/ 342900 h 409575"/>
              <a:gd name="connsiteX6" fmla="*/ 222250 w 431800"/>
              <a:gd name="connsiteY6" fmla="*/ 231775 h 409575"/>
              <a:gd name="connsiteX7" fmla="*/ 111125 w 431800"/>
              <a:gd name="connsiteY7" fmla="*/ 66675 h 409575"/>
              <a:gd name="connsiteX8" fmla="*/ 0 w 431800"/>
              <a:gd name="connsiteY8" fmla="*/ 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1800" h="409575">
                <a:moveTo>
                  <a:pt x="0" y="0"/>
                </a:moveTo>
                <a:lnTo>
                  <a:pt x="193675" y="120650"/>
                </a:lnTo>
                <a:lnTo>
                  <a:pt x="282575" y="161925"/>
                </a:lnTo>
                <a:lnTo>
                  <a:pt x="428625" y="361950"/>
                </a:lnTo>
                <a:lnTo>
                  <a:pt x="431800" y="409575"/>
                </a:lnTo>
                <a:lnTo>
                  <a:pt x="273050" y="342900"/>
                </a:lnTo>
                <a:lnTo>
                  <a:pt x="222250" y="231775"/>
                </a:lnTo>
                <a:lnTo>
                  <a:pt x="111125" y="66675"/>
                </a:lnTo>
                <a:lnTo>
                  <a:pt x="0" y="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6" name="フリーフォーム: 図形 445">
            <a:extLst>
              <a:ext uri="{FF2B5EF4-FFF2-40B4-BE49-F238E27FC236}">
                <a16:creationId xmlns:a16="http://schemas.microsoft.com/office/drawing/2014/main" id="{690E5ABB-DF67-451E-A550-466B43EA33F1}"/>
              </a:ext>
            </a:extLst>
          </p:cNvPr>
          <p:cNvSpPr/>
          <p:nvPr/>
        </p:nvSpPr>
        <p:spPr>
          <a:xfrm>
            <a:off x="7397750" y="3298825"/>
            <a:ext cx="454025" cy="517525"/>
          </a:xfrm>
          <a:custGeom>
            <a:avLst/>
            <a:gdLst>
              <a:gd name="connsiteX0" fmla="*/ 60325 w 454025"/>
              <a:gd name="connsiteY0" fmla="*/ 38100 h 517525"/>
              <a:gd name="connsiteX1" fmla="*/ 69850 w 454025"/>
              <a:gd name="connsiteY1" fmla="*/ 155575 h 517525"/>
              <a:gd name="connsiteX2" fmla="*/ 79375 w 454025"/>
              <a:gd name="connsiteY2" fmla="*/ 250825 h 517525"/>
              <a:gd name="connsiteX3" fmla="*/ 0 w 454025"/>
              <a:gd name="connsiteY3" fmla="*/ 406400 h 517525"/>
              <a:gd name="connsiteX4" fmla="*/ 95250 w 454025"/>
              <a:gd name="connsiteY4" fmla="*/ 457200 h 517525"/>
              <a:gd name="connsiteX5" fmla="*/ 288925 w 454025"/>
              <a:gd name="connsiteY5" fmla="*/ 517525 h 517525"/>
              <a:gd name="connsiteX6" fmla="*/ 384175 w 454025"/>
              <a:gd name="connsiteY6" fmla="*/ 444500 h 517525"/>
              <a:gd name="connsiteX7" fmla="*/ 425450 w 454025"/>
              <a:gd name="connsiteY7" fmla="*/ 342900 h 517525"/>
              <a:gd name="connsiteX8" fmla="*/ 454025 w 454025"/>
              <a:gd name="connsiteY8" fmla="*/ 158750 h 517525"/>
              <a:gd name="connsiteX9" fmla="*/ 428625 w 454025"/>
              <a:gd name="connsiteY9" fmla="*/ 57150 h 517525"/>
              <a:gd name="connsiteX10" fmla="*/ 320675 w 454025"/>
              <a:gd name="connsiteY10" fmla="*/ 50800 h 517525"/>
              <a:gd name="connsiteX11" fmla="*/ 244475 w 454025"/>
              <a:gd name="connsiteY11" fmla="*/ 50800 h 517525"/>
              <a:gd name="connsiteX12" fmla="*/ 161925 w 454025"/>
              <a:gd name="connsiteY12" fmla="*/ 0 h 517525"/>
              <a:gd name="connsiteX13" fmla="*/ 60325 w 454025"/>
              <a:gd name="connsiteY13" fmla="*/ 38100 h 51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4025" h="517525">
                <a:moveTo>
                  <a:pt x="60325" y="38100"/>
                </a:moveTo>
                <a:lnTo>
                  <a:pt x="69850" y="155575"/>
                </a:lnTo>
                <a:lnTo>
                  <a:pt x="79375" y="250825"/>
                </a:lnTo>
                <a:lnTo>
                  <a:pt x="0" y="406400"/>
                </a:lnTo>
                <a:lnTo>
                  <a:pt x="95250" y="457200"/>
                </a:lnTo>
                <a:lnTo>
                  <a:pt x="288925" y="517525"/>
                </a:lnTo>
                <a:lnTo>
                  <a:pt x="384175" y="444500"/>
                </a:lnTo>
                <a:lnTo>
                  <a:pt x="425450" y="342900"/>
                </a:lnTo>
                <a:lnTo>
                  <a:pt x="454025" y="158750"/>
                </a:lnTo>
                <a:lnTo>
                  <a:pt x="428625" y="57150"/>
                </a:lnTo>
                <a:lnTo>
                  <a:pt x="320675" y="50800"/>
                </a:lnTo>
                <a:lnTo>
                  <a:pt x="244475" y="50800"/>
                </a:lnTo>
                <a:lnTo>
                  <a:pt x="161925" y="0"/>
                </a:lnTo>
                <a:lnTo>
                  <a:pt x="60325" y="3810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7" name="フリーフォーム: 図形 446">
            <a:extLst>
              <a:ext uri="{FF2B5EF4-FFF2-40B4-BE49-F238E27FC236}">
                <a16:creationId xmlns:a16="http://schemas.microsoft.com/office/drawing/2014/main" id="{0943F1BB-CDDF-401C-B4AC-4E770C1D79A4}"/>
              </a:ext>
            </a:extLst>
          </p:cNvPr>
          <p:cNvSpPr/>
          <p:nvPr/>
        </p:nvSpPr>
        <p:spPr>
          <a:xfrm>
            <a:off x="7499350" y="3324225"/>
            <a:ext cx="95250" cy="333375"/>
          </a:xfrm>
          <a:custGeom>
            <a:avLst/>
            <a:gdLst>
              <a:gd name="connsiteX0" fmla="*/ 0 w 95250"/>
              <a:gd name="connsiteY0" fmla="*/ 0 h 333375"/>
              <a:gd name="connsiteX1" fmla="*/ 53975 w 95250"/>
              <a:gd name="connsiteY1" fmla="*/ 161925 h 333375"/>
              <a:gd name="connsiteX2" fmla="*/ 76200 w 95250"/>
              <a:gd name="connsiteY2" fmla="*/ 333375 h 333375"/>
              <a:gd name="connsiteX3" fmla="*/ 95250 w 95250"/>
              <a:gd name="connsiteY3" fmla="*/ 161925 h 333375"/>
              <a:gd name="connsiteX4" fmla="*/ 0 w 95250"/>
              <a:gd name="connsiteY4" fmla="*/ 0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50" h="333375">
                <a:moveTo>
                  <a:pt x="0" y="0"/>
                </a:moveTo>
                <a:lnTo>
                  <a:pt x="53975" y="161925"/>
                </a:lnTo>
                <a:lnTo>
                  <a:pt x="76200" y="333375"/>
                </a:lnTo>
                <a:lnTo>
                  <a:pt x="95250" y="161925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8" name="フリーフォーム: 図形 447">
            <a:extLst>
              <a:ext uri="{FF2B5EF4-FFF2-40B4-BE49-F238E27FC236}">
                <a16:creationId xmlns:a16="http://schemas.microsoft.com/office/drawing/2014/main" id="{7134A5BF-62E4-43DC-94C1-1605253AC826}"/>
              </a:ext>
            </a:extLst>
          </p:cNvPr>
          <p:cNvSpPr/>
          <p:nvPr/>
        </p:nvSpPr>
        <p:spPr>
          <a:xfrm>
            <a:off x="7594600" y="3346450"/>
            <a:ext cx="244475" cy="377825"/>
          </a:xfrm>
          <a:custGeom>
            <a:avLst/>
            <a:gdLst>
              <a:gd name="connsiteX0" fmla="*/ 0 w 244475"/>
              <a:gd name="connsiteY0" fmla="*/ 0 h 377825"/>
              <a:gd name="connsiteX1" fmla="*/ 123825 w 244475"/>
              <a:gd name="connsiteY1" fmla="*/ 38100 h 377825"/>
              <a:gd name="connsiteX2" fmla="*/ 155575 w 244475"/>
              <a:gd name="connsiteY2" fmla="*/ 44450 h 377825"/>
              <a:gd name="connsiteX3" fmla="*/ 238125 w 244475"/>
              <a:gd name="connsiteY3" fmla="*/ 47625 h 377825"/>
              <a:gd name="connsiteX4" fmla="*/ 244475 w 244475"/>
              <a:gd name="connsiteY4" fmla="*/ 133350 h 377825"/>
              <a:gd name="connsiteX5" fmla="*/ 219075 w 244475"/>
              <a:gd name="connsiteY5" fmla="*/ 269875 h 377825"/>
              <a:gd name="connsiteX6" fmla="*/ 184150 w 244475"/>
              <a:gd name="connsiteY6" fmla="*/ 377825 h 377825"/>
              <a:gd name="connsiteX7" fmla="*/ 136525 w 244475"/>
              <a:gd name="connsiteY7" fmla="*/ 215900 h 377825"/>
              <a:gd name="connsiteX8" fmla="*/ 107950 w 244475"/>
              <a:gd name="connsiteY8" fmla="*/ 184150 h 377825"/>
              <a:gd name="connsiteX9" fmla="*/ 38100 w 244475"/>
              <a:gd name="connsiteY9" fmla="*/ 101600 h 377825"/>
              <a:gd name="connsiteX10" fmla="*/ 0 w 244475"/>
              <a:gd name="connsiteY10" fmla="*/ 0 h 37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475" h="377825">
                <a:moveTo>
                  <a:pt x="0" y="0"/>
                </a:moveTo>
                <a:lnTo>
                  <a:pt x="123825" y="38100"/>
                </a:lnTo>
                <a:lnTo>
                  <a:pt x="155575" y="44450"/>
                </a:lnTo>
                <a:lnTo>
                  <a:pt x="238125" y="47625"/>
                </a:lnTo>
                <a:lnTo>
                  <a:pt x="244475" y="133350"/>
                </a:lnTo>
                <a:lnTo>
                  <a:pt x="219075" y="269875"/>
                </a:lnTo>
                <a:lnTo>
                  <a:pt x="184150" y="377825"/>
                </a:lnTo>
                <a:lnTo>
                  <a:pt x="136525" y="215900"/>
                </a:lnTo>
                <a:lnTo>
                  <a:pt x="107950" y="184150"/>
                </a:lnTo>
                <a:lnTo>
                  <a:pt x="38100" y="101600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9" name="フリーフォーム: 図形 448">
            <a:extLst>
              <a:ext uri="{FF2B5EF4-FFF2-40B4-BE49-F238E27FC236}">
                <a16:creationId xmlns:a16="http://schemas.microsoft.com/office/drawing/2014/main" id="{27F3341F-62E9-49ED-BE14-2A52190AABC2}"/>
              </a:ext>
            </a:extLst>
          </p:cNvPr>
          <p:cNvSpPr/>
          <p:nvPr/>
        </p:nvSpPr>
        <p:spPr>
          <a:xfrm>
            <a:off x="7610475" y="3505200"/>
            <a:ext cx="101600" cy="257175"/>
          </a:xfrm>
          <a:custGeom>
            <a:avLst/>
            <a:gdLst>
              <a:gd name="connsiteX0" fmla="*/ 0 w 101600"/>
              <a:gd name="connsiteY0" fmla="*/ 0 h 257175"/>
              <a:gd name="connsiteX1" fmla="*/ 66675 w 101600"/>
              <a:gd name="connsiteY1" fmla="*/ 142875 h 257175"/>
              <a:gd name="connsiteX2" fmla="*/ 76200 w 101600"/>
              <a:gd name="connsiteY2" fmla="*/ 257175 h 257175"/>
              <a:gd name="connsiteX3" fmla="*/ 101600 w 101600"/>
              <a:gd name="connsiteY3" fmla="*/ 133350 h 257175"/>
              <a:gd name="connsiteX4" fmla="*/ 66675 w 101600"/>
              <a:gd name="connsiteY4" fmla="*/ 9525 h 257175"/>
              <a:gd name="connsiteX5" fmla="*/ 0 w 101600"/>
              <a:gd name="connsiteY5" fmla="*/ 0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00" h="257175">
                <a:moveTo>
                  <a:pt x="0" y="0"/>
                </a:moveTo>
                <a:lnTo>
                  <a:pt x="66675" y="142875"/>
                </a:lnTo>
                <a:lnTo>
                  <a:pt x="76200" y="257175"/>
                </a:lnTo>
                <a:lnTo>
                  <a:pt x="101600" y="133350"/>
                </a:lnTo>
                <a:lnTo>
                  <a:pt x="66675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0" name="フリーフォーム: 図形 449">
            <a:extLst>
              <a:ext uri="{FF2B5EF4-FFF2-40B4-BE49-F238E27FC236}">
                <a16:creationId xmlns:a16="http://schemas.microsoft.com/office/drawing/2014/main" id="{15F53E84-BB91-4385-80FC-9B0749CE0E27}"/>
              </a:ext>
            </a:extLst>
          </p:cNvPr>
          <p:cNvSpPr/>
          <p:nvPr/>
        </p:nvSpPr>
        <p:spPr>
          <a:xfrm>
            <a:off x="6578600" y="3270250"/>
            <a:ext cx="123825" cy="184150"/>
          </a:xfrm>
          <a:custGeom>
            <a:avLst/>
            <a:gdLst>
              <a:gd name="connsiteX0" fmla="*/ 0 w 123825"/>
              <a:gd name="connsiteY0" fmla="*/ 0 h 184150"/>
              <a:gd name="connsiteX1" fmla="*/ 79375 w 123825"/>
              <a:gd name="connsiteY1" fmla="*/ 66675 h 184150"/>
              <a:gd name="connsiteX2" fmla="*/ 123825 w 123825"/>
              <a:gd name="connsiteY2" fmla="*/ 184150 h 184150"/>
              <a:gd name="connsiteX3" fmla="*/ 44450 w 123825"/>
              <a:gd name="connsiteY3" fmla="*/ 168275 h 184150"/>
              <a:gd name="connsiteX4" fmla="*/ 50800 w 123825"/>
              <a:gd name="connsiteY4" fmla="*/ 85725 h 184150"/>
              <a:gd name="connsiteX5" fmla="*/ 0 w 123825"/>
              <a:gd name="connsiteY5" fmla="*/ 0 h 1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25" h="184150">
                <a:moveTo>
                  <a:pt x="0" y="0"/>
                </a:moveTo>
                <a:lnTo>
                  <a:pt x="79375" y="66675"/>
                </a:lnTo>
                <a:lnTo>
                  <a:pt x="123825" y="184150"/>
                </a:lnTo>
                <a:lnTo>
                  <a:pt x="44450" y="168275"/>
                </a:lnTo>
                <a:lnTo>
                  <a:pt x="50800" y="85725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1" name="フリーフォーム: 図形 450">
            <a:extLst>
              <a:ext uri="{FF2B5EF4-FFF2-40B4-BE49-F238E27FC236}">
                <a16:creationId xmlns:a16="http://schemas.microsoft.com/office/drawing/2014/main" id="{FEF0B184-C63C-4C16-829A-EFCFCCDE3349}"/>
              </a:ext>
            </a:extLst>
          </p:cNvPr>
          <p:cNvSpPr/>
          <p:nvPr/>
        </p:nvSpPr>
        <p:spPr>
          <a:xfrm>
            <a:off x="6715125" y="3276600"/>
            <a:ext cx="155575" cy="250825"/>
          </a:xfrm>
          <a:custGeom>
            <a:avLst/>
            <a:gdLst>
              <a:gd name="connsiteX0" fmla="*/ 0 w 155575"/>
              <a:gd name="connsiteY0" fmla="*/ 0 h 250825"/>
              <a:gd name="connsiteX1" fmla="*/ 85725 w 155575"/>
              <a:gd name="connsiteY1" fmla="*/ 76200 h 250825"/>
              <a:gd name="connsiteX2" fmla="*/ 120650 w 155575"/>
              <a:gd name="connsiteY2" fmla="*/ 155575 h 250825"/>
              <a:gd name="connsiteX3" fmla="*/ 155575 w 155575"/>
              <a:gd name="connsiteY3" fmla="*/ 250825 h 250825"/>
              <a:gd name="connsiteX4" fmla="*/ 114300 w 155575"/>
              <a:gd name="connsiteY4" fmla="*/ 180975 h 250825"/>
              <a:gd name="connsiteX5" fmla="*/ 44450 w 155575"/>
              <a:gd name="connsiteY5" fmla="*/ 50800 h 250825"/>
              <a:gd name="connsiteX6" fmla="*/ 0 w 155575"/>
              <a:gd name="connsiteY6" fmla="*/ 0 h 25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575" h="250825">
                <a:moveTo>
                  <a:pt x="0" y="0"/>
                </a:moveTo>
                <a:lnTo>
                  <a:pt x="85725" y="76200"/>
                </a:lnTo>
                <a:lnTo>
                  <a:pt x="120650" y="155575"/>
                </a:lnTo>
                <a:lnTo>
                  <a:pt x="155575" y="250825"/>
                </a:lnTo>
                <a:lnTo>
                  <a:pt x="114300" y="180975"/>
                </a:lnTo>
                <a:lnTo>
                  <a:pt x="44450" y="50800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2" name="フリーフォーム: 図形 451">
            <a:extLst>
              <a:ext uri="{FF2B5EF4-FFF2-40B4-BE49-F238E27FC236}">
                <a16:creationId xmlns:a16="http://schemas.microsoft.com/office/drawing/2014/main" id="{BE7F6EC5-C13C-4283-93B3-B08D2E56A1F5}"/>
              </a:ext>
            </a:extLst>
          </p:cNvPr>
          <p:cNvSpPr/>
          <p:nvPr/>
        </p:nvSpPr>
        <p:spPr>
          <a:xfrm>
            <a:off x="6864350" y="3333750"/>
            <a:ext cx="600075" cy="365125"/>
          </a:xfrm>
          <a:custGeom>
            <a:avLst/>
            <a:gdLst>
              <a:gd name="connsiteX0" fmla="*/ 0 w 600075"/>
              <a:gd name="connsiteY0" fmla="*/ 0 h 365125"/>
              <a:gd name="connsiteX1" fmla="*/ 234950 w 600075"/>
              <a:gd name="connsiteY1" fmla="*/ 98425 h 365125"/>
              <a:gd name="connsiteX2" fmla="*/ 342900 w 600075"/>
              <a:gd name="connsiteY2" fmla="*/ 107950 h 365125"/>
              <a:gd name="connsiteX3" fmla="*/ 596900 w 600075"/>
              <a:gd name="connsiteY3" fmla="*/ 22225 h 365125"/>
              <a:gd name="connsiteX4" fmla="*/ 600075 w 600075"/>
              <a:gd name="connsiteY4" fmla="*/ 174625 h 365125"/>
              <a:gd name="connsiteX5" fmla="*/ 571500 w 600075"/>
              <a:gd name="connsiteY5" fmla="*/ 269875 h 365125"/>
              <a:gd name="connsiteX6" fmla="*/ 530225 w 600075"/>
              <a:gd name="connsiteY6" fmla="*/ 365125 h 365125"/>
              <a:gd name="connsiteX7" fmla="*/ 390525 w 600075"/>
              <a:gd name="connsiteY7" fmla="*/ 333375 h 365125"/>
              <a:gd name="connsiteX8" fmla="*/ 161925 w 600075"/>
              <a:gd name="connsiteY8" fmla="*/ 260350 h 365125"/>
              <a:gd name="connsiteX9" fmla="*/ 117475 w 600075"/>
              <a:gd name="connsiteY9" fmla="*/ 165100 h 365125"/>
              <a:gd name="connsiteX10" fmla="*/ 69850 w 600075"/>
              <a:gd name="connsiteY10" fmla="*/ 85725 h 365125"/>
              <a:gd name="connsiteX11" fmla="*/ 0 w 600075"/>
              <a:gd name="connsiteY11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0075" h="365125">
                <a:moveTo>
                  <a:pt x="0" y="0"/>
                </a:moveTo>
                <a:lnTo>
                  <a:pt x="234950" y="98425"/>
                </a:lnTo>
                <a:lnTo>
                  <a:pt x="342900" y="107950"/>
                </a:lnTo>
                <a:lnTo>
                  <a:pt x="596900" y="22225"/>
                </a:lnTo>
                <a:cubicBezTo>
                  <a:pt x="597958" y="73025"/>
                  <a:pt x="599017" y="123825"/>
                  <a:pt x="600075" y="174625"/>
                </a:cubicBezTo>
                <a:lnTo>
                  <a:pt x="571500" y="269875"/>
                </a:lnTo>
                <a:lnTo>
                  <a:pt x="530225" y="365125"/>
                </a:lnTo>
                <a:lnTo>
                  <a:pt x="390525" y="333375"/>
                </a:lnTo>
                <a:lnTo>
                  <a:pt x="161925" y="260350"/>
                </a:lnTo>
                <a:lnTo>
                  <a:pt x="117475" y="165100"/>
                </a:lnTo>
                <a:lnTo>
                  <a:pt x="69850" y="857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3" name="フリーフォーム: 図形 452">
            <a:extLst>
              <a:ext uri="{FF2B5EF4-FFF2-40B4-BE49-F238E27FC236}">
                <a16:creationId xmlns:a16="http://schemas.microsoft.com/office/drawing/2014/main" id="{68F6107F-2DF5-4D69-ABA5-D78E52CC2588}"/>
              </a:ext>
            </a:extLst>
          </p:cNvPr>
          <p:cNvSpPr/>
          <p:nvPr/>
        </p:nvSpPr>
        <p:spPr>
          <a:xfrm>
            <a:off x="6889750" y="3343275"/>
            <a:ext cx="577850" cy="177800"/>
          </a:xfrm>
          <a:custGeom>
            <a:avLst/>
            <a:gdLst>
              <a:gd name="connsiteX0" fmla="*/ 0 w 577850"/>
              <a:gd name="connsiteY0" fmla="*/ 0 h 177800"/>
              <a:gd name="connsiteX1" fmla="*/ 0 w 577850"/>
              <a:gd name="connsiteY1" fmla="*/ 0 h 177800"/>
              <a:gd name="connsiteX2" fmla="*/ 285750 w 577850"/>
              <a:gd name="connsiteY2" fmla="*/ 114300 h 177800"/>
              <a:gd name="connsiteX3" fmla="*/ 577850 w 577850"/>
              <a:gd name="connsiteY3" fmla="*/ 19050 h 177800"/>
              <a:gd name="connsiteX4" fmla="*/ 466725 w 577850"/>
              <a:gd name="connsiteY4" fmla="*/ 95250 h 177800"/>
              <a:gd name="connsiteX5" fmla="*/ 327025 w 577850"/>
              <a:gd name="connsiteY5" fmla="*/ 177800 h 177800"/>
              <a:gd name="connsiteX6" fmla="*/ 187325 w 577850"/>
              <a:gd name="connsiteY6" fmla="*/ 120650 h 177800"/>
              <a:gd name="connsiteX7" fmla="*/ 0 w 577850"/>
              <a:gd name="connsiteY7" fmla="*/ 0 h 1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7850" h="177800">
                <a:moveTo>
                  <a:pt x="0" y="0"/>
                </a:moveTo>
                <a:lnTo>
                  <a:pt x="0" y="0"/>
                </a:lnTo>
                <a:lnTo>
                  <a:pt x="285750" y="114300"/>
                </a:lnTo>
                <a:lnTo>
                  <a:pt x="577850" y="19050"/>
                </a:lnTo>
                <a:lnTo>
                  <a:pt x="466725" y="95250"/>
                </a:lnTo>
                <a:lnTo>
                  <a:pt x="327025" y="177800"/>
                </a:lnTo>
                <a:lnTo>
                  <a:pt x="187325" y="12065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4" name="フリーフォーム: 図形 453">
            <a:extLst>
              <a:ext uri="{FF2B5EF4-FFF2-40B4-BE49-F238E27FC236}">
                <a16:creationId xmlns:a16="http://schemas.microsoft.com/office/drawing/2014/main" id="{6CA7BE22-7FE2-40D1-ACF9-9BD0133B5583}"/>
              </a:ext>
            </a:extLst>
          </p:cNvPr>
          <p:cNvSpPr/>
          <p:nvPr/>
        </p:nvSpPr>
        <p:spPr>
          <a:xfrm>
            <a:off x="6899275" y="3371850"/>
            <a:ext cx="292100" cy="263525"/>
          </a:xfrm>
          <a:custGeom>
            <a:avLst/>
            <a:gdLst>
              <a:gd name="connsiteX0" fmla="*/ 0 w 292100"/>
              <a:gd name="connsiteY0" fmla="*/ 0 h 263525"/>
              <a:gd name="connsiteX1" fmla="*/ 155575 w 292100"/>
              <a:gd name="connsiteY1" fmla="*/ 92075 h 263525"/>
              <a:gd name="connsiteX2" fmla="*/ 234950 w 292100"/>
              <a:gd name="connsiteY2" fmla="*/ 152400 h 263525"/>
              <a:gd name="connsiteX3" fmla="*/ 292100 w 292100"/>
              <a:gd name="connsiteY3" fmla="*/ 263525 h 263525"/>
              <a:gd name="connsiteX4" fmla="*/ 222250 w 292100"/>
              <a:gd name="connsiteY4" fmla="*/ 158750 h 263525"/>
              <a:gd name="connsiteX5" fmla="*/ 111125 w 292100"/>
              <a:gd name="connsiteY5" fmla="*/ 63500 h 263525"/>
              <a:gd name="connsiteX6" fmla="*/ 0 w 292100"/>
              <a:gd name="connsiteY6" fmla="*/ 0 h 26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100" h="263525">
                <a:moveTo>
                  <a:pt x="0" y="0"/>
                </a:moveTo>
                <a:lnTo>
                  <a:pt x="155575" y="92075"/>
                </a:lnTo>
                <a:lnTo>
                  <a:pt x="234950" y="152400"/>
                </a:lnTo>
                <a:lnTo>
                  <a:pt x="292100" y="263525"/>
                </a:lnTo>
                <a:lnTo>
                  <a:pt x="222250" y="158750"/>
                </a:lnTo>
                <a:lnTo>
                  <a:pt x="111125" y="635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6" name="フリーフォーム: 図形 455">
            <a:extLst>
              <a:ext uri="{FF2B5EF4-FFF2-40B4-BE49-F238E27FC236}">
                <a16:creationId xmlns:a16="http://schemas.microsoft.com/office/drawing/2014/main" id="{52CC8CB0-291C-4A2B-8778-08439C723965}"/>
              </a:ext>
            </a:extLst>
          </p:cNvPr>
          <p:cNvSpPr/>
          <p:nvPr/>
        </p:nvSpPr>
        <p:spPr>
          <a:xfrm>
            <a:off x="7283450" y="3502025"/>
            <a:ext cx="193675" cy="66675"/>
          </a:xfrm>
          <a:custGeom>
            <a:avLst/>
            <a:gdLst>
              <a:gd name="connsiteX0" fmla="*/ 0 w 193675"/>
              <a:gd name="connsiteY0" fmla="*/ 66675 h 66675"/>
              <a:gd name="connsiteX1" fmla="*/ 95250 w 193675"/>
              <a:gd name="connsiteY1" fmla="*/ 0 h 66675"/>
              <a:gd name="connsiteX2" fmla="*/ 193675 w 193675"/>
              <a:gd name="connsiteY2" fmla="*/ 0 h 66675"/>
              <a:gd name="connsiteX3" fmla="*/ 136525 w 193675"/>
              <a:gd name="connsiteY3" fmla="*/ 22225 h 66675"/>
              <a:gd name="connsiteX4" fmla="*/ 0 w 193675"/>
              <a:gd name="connsiteY4" fmla="*/ 66675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" h="66675">
                <a:moveTo>
                  <a:pt x="0" y="66675"/>
                </a:moveTo>
                <a:lnTo>
                  <a:pt x="95250" y="0"/>
                </a:lnTo>
                <a:lnTo>
                  <a:pt x="193675" y="0"/>
                </a:lnTo>
                <a:lnTo>
                  <a:pt x="136525" y="22225"/>
                </a:lnTo>
                <a:lnTo>
                  <a:pt x="0" y="666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7" name="フリーフォーム: 図形 456">
            <a:extLst>
              <a:ext uri="{FF2B5EF4-FFF2-40B4-BE49-F238E27FC236}">
                <a16:creationId xmlns:a16="http://schemas.microsoft.com/office/drawing/2014/main" id="{1DFBB75D-2081-42FC-AC2F-AC70CEAFA92D}"/>
              </a:ext>
            </a:extLst>
          </p:cNvPr>
          <p:cNvSpPr/>
          <p:nvPr/>
        </p:nvSpPr>
        <p:spPr>
          <a:xfrm>
            <a:off x="7391400" y="3387725"/>
            <a:ext cx="53975" cy="73025"/>
          </a:xfrm>
          <a:custGeom>
            <a:avLst/>
            <a:gdLst>
              <a:gd name="connsiteX0" fmla="*/ 53975 w 53975"/>
              <a:gd name="connsiteY0" fmla="*/ 9525 h 73025"/>
              <a:gd name="connsiteX1" fmla="*/ 34925 w 53975"/>
              <a:gd name="connsiteY1" fmla="*/ 73025 h 73025"/>
              <a:gd name="connsiteX2" fmla="*/ 3175 w 53975"/>
              <a:gd name="connsiteY2" fmla="*/ 44450 h 73025"/>
              <a:gd name="connsiteX3" fmla="*/ 0 w 53975"/>
              <a:gd name="connsiteY3" fmla="*/ 0 h 73025"/>
              <a:gd name="connsiteX4" fmla="*/ 53975 w 53975"/>
              <a:gd name="connsiteY4" fmla="*/ 9525 h 7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75" h="73025">
                <a:moveTo>
                  <a:pt x="53975" y="9525"/>
                </a:moveTo>
                <a:lnTo>
                  <a:pt x="34925" y="73025"/>
                </a:lnTo>
                <a:lnTo>
                  <a:pt x="3175" y="44450"/>
                </a:lnTo>
                <a:lnTo>
                  <a:pt x="0" y="0"/>
                </a:lnTo>
                <a:lnTo>
                  <a:pt x="53975" y="952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8" name="フリーフォーム: 図形 457">
            <a:extLst>
              <a:ext uri="{FF2B5EF4-FFF2-40B4-BE49-F238E27FC236}">
                <a16:creationId xmlns:a16="http://schemas.microsoft.com/office/drawing/2014/main" id="{8A174259-F041-4099-8F87-0CF447AF8410}"/>
              </a:ext>
            </a:extLst>
          </p:cNvPr>
          <p:cNvSpPr/>
          <p:nvPr/>
        </p:nvSpPr>
        <p:spPr>
          <a:xfrm>
            <a:off x="7063317" y="3901017"/>
            <a:ext cx="349250" cy="285750"/>
          </a:xfrm>
          <a:custGeom>
            <a:avLst/>
            <a:gdLst>
              <a:gd name="connsiteX0" fmla="*/ 0 w 349250"/>
              <a:gd name="connsiteY0" fmla="*/ 0 h 285750"/>
              <a:gd name="connsiteX1" fmla="*/ 201083 w 349250"/>
              <a:gd name="connsiteY1" fmla="*/ 65616 h 285750"/>
              <a:gd name="connsiteX2" fmla="*/ 349250 w 349250"/>
              <a:gd name="connsiteY2" fmla="*/ 99483 h 285750"/>
              <a:gd name="connsiteX3" fmla="*/ 315383 w 349250"/>
              <a:gd name="connsiteY3" fmla="*/ 135466 h 285750"/>
              <a:gd name="connsiteX4" fmla="*/ 287866 w 349250"/>
              <a:gd name="connsiteY4" fmla="*/ 285750 h 285750"/>
              <a:gd name="connsiteX5" fmla="*/ 184150 w 349250"/>
              <a:gd name="connsiteY5" fmla="*/ 190500 h 285750"/>
              <a:gd name="connsiteX6" fmla="*/ 184150 w 349250"/>
              <a:gd name="connsiteY6" fmla="*/ 228600 h 285750"/>
              <a:gd name="connsiteX7" fmla="*/ 110066 w 349250"/>
              <a:gd name="connsiteY7" fmla="*/ 158750 h 285750"/>
              <a:gd name="connsiteX8" fmla="*/ 23283 w 349250"/>
              <a:gd name="connsiteY8" fmla="*/ 57150 h 285750"/>
              <a:gd name="connsiteX9" fmla="*/ 0 w 349250"/>
              <a:gd name="connsiteY9" fmla="*/ 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250" h="285750">
                <a:moveTo>
                  <a:pt x="0" y="0"/>
                </a:moveTo>
                <a:lnTo>
                  <a:pt x="201083" y="65616"/>
                </a:lnTo>
                <a:lnTo>
                  <a:pt x="349250" y="99483"/>
                </a:lnTo>
                <a:lnTo>
                  <a:pt x="315383" y="135466"/>
                </a:lnTo>
                <a:lnTo>
                  <a:pt x="287866" y="285750"/>
                </a:lnTo>
                <a:lnTo>
                  <a:pt x="184150" y="190500"/>
                </a:lnTo>
                <a:lnTo>
                  <a:pt x="184150" y="228600"/>
                </a:lnTo>
                <a:lnTo>
                  <a:pt x="110066" y="158750"/>
                </a:lnTo>
                <a:lnTo>
                  <a:pt x="23283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9" name="フリーフォーム: 図形 458">
            <a:extLst>
              <a:ext uri="{FF2B5EF4-FFF2-40B4-BE49-F238E27FC236}">
                <a16:creationId xmlns:a16="http://schemas.microsoft.com/office/drawing/2014/main" id="{56BEB5EA-14B9-4F5F-B8DB-55E7C7FC6C0A}"/>
              </a:ext>
            </a:extLst>
          </p:cNvPr>
          <p:cNvSpPr/>
          <p:nvPr/>
        </p:nvSpPr>
        <p:spPr>
          <a:xfrm>
            <a:off x="7122583" y="3911600"/>
            <a:ext cx="188384" cy="86783"/>
          </a:xfrm>
          <a:custGeom>
            <a:avLst/>
            <a:gdLst>
              <a:gd name="connsiteX0" fmla="*/ 0 w 188384"/>
              <a:gd name="connsiteY0" fmla="*/ 0 h 86783"/>
              <a:gd name="connsiteX1" fmla="*/ 188384 w 188384"/>
              <a:gd name="connsiteY1" fmla="*/ 52917 h 86783"/>
              <a:gd name="connsiteX2" fmla="*/ 148167 w 188384"/>
              <a:gd name="connsiteY2" fmla="*/ 71967 h 86783"/>
              <a:gd name="connsiteX3" fmla="*/ 103717 w 188384"/>
              <a:gd name="connsiteY3" fmla="*/ 86783 h 86783"/>
              <a:gd name="connsiteX4" fmla="*/ 0 w 188384"/>
              <a:gd name="connsiteY4" fmla="*/ 0 h 8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384" h="86783">
                <a:moveTo>
                  <a:pt x="0" y="0"/>
                </a:moveTo>
                <a:lnTo>
                  <a:pt x="188384" y="52917"/>
                </a:lnTo>
                <a:lnTo>
                  <a:pt x="148167" y="71967"/>
                </a:lnTo>
                <a:lnTo>
                  <a:pt x="103717" y="86783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0" name="フリーフォーム: 図形 459">
            <a:extLst>
              <a:ext uri="{FF2B5EF4-FFF2-40B4-BE49-F238E27FC236}">
                <a16:creationId xmlns:a16="http://schemas.microsoft.com/office/drawing/2014/main" id="{3AA7BCEE-4702-4E58-B55B-031194FA2EF9}"/>
              </a:ext>
            </a:extLst>
          </p:cNvPr>
          <p:cNvSpPr/>
          <p:nvPr/>
        </p:nvSpPr>
        <p:spPr>
          <a:xfrm>
            <a:off x="5913967" y="2925233"/>
            <a:ext cx="563033" cy="482600"/>
          </a:xfrm>
          <a:custGeom>
            <a:avLst/>
            <a:gdLst>
              <a:gd name="connsiteX0" fmla="*/ 0 w 563033"/>
              <a:gd name="connsiteY0" fmla="*/ 0 h 482600"/>
              <a:gd name="connsiteX1" fmla="*/ 169333 w 563033"/>
              <a:gd name="connsiteY1" fmla="*/ 63500 h 482600"/>
              <a:gd name="connsiteX2" fmla="*/ 270933 w 563033"/>
              <a:gd name="connsiteY2" fmla="*/ 165100 h 482600"/>
              <a:gd name="connsiteX3" fmla="*/ 452966 w 563033"/>
              <a:gd name="connsiteY3" fmla="*/ 215900 h 482600"/>
              <a:gd name="connsiteX4" fmla="*/ 503766 w 563033"/>
              <a:gd name="connsiteY4" fmla="*/ 275167 h 482600"/>
              <a:gd name="connsiteX5" fmla="*/ 563033 w 563033"/>
              <a:gd name="connsiteY5" fmla="*/ 482600 h 482600"/>
              <a:gd name="connsiteX6" fmla="*/ 266700 w 563033"/>
              <a:gd name="connsiteY6" fmla="*/ 355600 h 482600"/>
              <a:gd name="connsiteX7" fmla="*/ 80433 w 563033"/>
              <a:gd name="connsiteY7" fmla="*/ 292100 h 482600"/>
              <a:gd name="connsiteX8" fmla="*/ 46566 w 563033"/>
              <a:gd name="connsiteY8" fmla="*/ 165100 h 482600"/>
              <a:gd name="connsiteX9" fmla="*/ 0 w 563033"/>
              <a:gd name="connsiteY9" fmla="*/ 0 h 4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033" h="482600">
                <a:moveTo>
                  <a:pt x="0" y="0"/>
                </a:moveTo>
                <a:lnTo>
                  <a:pt x="169333" y="63500"/>
                </a:lnTo>
                <a:lnTo>
                  <a:pt x="270933" y="165100"/>
                </a:lnTo>
                <a:lnTo>
                  <a:pt x="452966" y="215900"/>
                </a:lnTo>
                <a:lnTo>
                  <a:pt x="503766" y="275167"/>
                </a:lnTo>
                <a:lnTo>
                  <a:pt x="563033" y="482600"/>
                </a:lnTo>
                <a:lnTo>
                  <a:pt x="266700" y="355600"/>
                </a:lnTo>
                <a:lnTo>
                  <a:pt x="80433" y="292100"/>
                </a:lnTo>
                <a:lnTo>
                  <a:pt x="46566" y="1651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1" name="フリーフォーム: 図形 460">
            <a:extLst>
              <a:ext uri="{FF2B5EF4-FFF2-40B4-BE49-F238E27FC236}">
                <a16:creationId xmlns:a16="http://schemas.microsoft.com/office/drawing/2014/main" id="{2E6A9026-606A-4642-A81D-E99A9A6114FE}"/>
              </a:ext>
            </a:extLst>
          </p:cNvPr>
          <p:cNvSpPr/>
          <p:nvPr/>
        </p:nvSpPr>
        <p:spPr>
          <a:xfrm>
            <a:off x="5651500" y="3564467"/>
            <a:ext cx="706967" cy="249766"/>
          </a:xfrm>
          <a:custGeom>
            <a:avLst/>
            <a:gdLst>
              <a:gd name="connsiteX0" fmla="*/ 194733 w 706967"/>
              <a:gd name="connsiteY0" fmla="*/ 0 h 249766"/>
              <a:gd name="connsiteX1" fmla="*/ 156633 w 706967"/>
              <a:gd name="connsiteY1" fmla="*/ 67733 h 249766"/>
              <a:gd name="connsiteX2" fmla="*/ 0 w 706967"/>
              <a:gd name="connsiteY2" fmla="*/ 114300 h 249766"/>
              <a:gd name="connsiteX3" fmla="*/ 93133 w 706967"/>
              <a:gd name="connsiteY3" fmla="*/ 203200 h 249766"/>
              <a:gd name="connsiteX4" fmla="*/ 228600 w 706967"/>
              <a:gd name="connsiteY4" fmla="*/ 203200 h 249766"/>
              <a:gd name="connsiteX5" fmla="*/ 334433 w 706967"/>
              <a:gd name="connsiteY5" fmla="*/ 186266 h 249766"/>
              <a:gd name="connsiteX6" fmla="*/ 491067 w 706967"/>
              <a:gd name="connsiteY6" fmla="*/ 224366 h 249766"/>
              <a:gd name="connsiteX7" fmla="*/ 579967 w 706967"/>
              <a:gd name="connsiteY7" fmla="*/ 249766 h 249766"/>
              <a:gd name="connsiteX8" fmla="*/ 643467 w 706967"/>
              <a:gd name="connsiteY8" fmla="*/ 249766 h 249766"/>
              <a:gd name="connsiteX9" fmla="*/ 673100 w 706967"/>
              <a:gd name="connsiteY9" fmla="*/ 198966 h 249766"/>
              <a:gd name="connsiteX10" fmla="*/ 706967 w 706967"/>
              <a:gd name="connsiteY10" fmla="*/ 127000 h 249766"/>
              <a:gd name="connsiteX11" fmla="*/ 491067 w 706967"/>
              <a:gd name="connsiteY11" fmla="*/ 84666 h 249766"/>
              <a:gd name="connsiteX12" fmla="*/ 194733 w 706967"/>
              <a:gd name="connsiteY12" fmla="*/ 0 h 249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6967" h="249766">
                <a:moveTo>
                  <a:pt x="194733" y="0"/>
                </a:moveTo>
                <a:lnTo>
                  <a:pt x="156633" y="67733"/>
                </a:lnTo>
                <a:lnTo>
                  <a:pt x="0" y="114300"/>
                </a:lnTo>
                <a:lnTo>
                  <a:pt x="93133" y="203200"/>
                </a:lnTo>
                <a:lnTo>
                  <a:pt x="228600" y="203200"/>
                </a:lnTo>
                <a:lnTo>
                  <a:pt x="334433" y="186266"/>
                </a:lnTo>
                <a:lnTo>
                  <a:pt x="491067" y="224366"/>
                </a:lnTo>
                <a:lnTo>
                  <a:pt x="579967" y="249766"/>
                </a:lnTo>
                <a:lnTo>
                  <a:pt x="643467" y="249766"/>
                </a:lnTo>
                <a:lnTo>
                  <a:pt x="673100" y="198966"/>
                </a:lnTo>
                <a:lnTo>
                  <a:pt x="706967" y="127000"/>
                </a:lnTo>
                <a:lnTo>
                  <a:pt x="491067" y="84666"/>
                </a:lnTo>
                <a:lnTo>
                  <a:pt x="194733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2" name="フリーフォーム: 図形 461">
            <a:extLst>
              <a:ext uri="{FF2B5EF4-FFF2-40B4-BE49-F238E27FC236}">
                <a16:creationId xmlns:a16="http://schemas.microsoft.com/office/drawing/2014/main" id="{BE6348E4-1AE6-4201-B5C3-623FAE726EF3}"/>
              </a:ext>
            </a:extLst>
          </p:cNvPr>
          <p:cNvSpPr/>
          <p:nvPr/>
        </p:nvSpPr>
        <p:spPr>
          <a:xfrm>
            <a:off x="5723467" y="2857500"/>
            <a:ext cx="275166" cy="376767"/>
          </a:xfrm>
          <a:custGeom>
            <a:avLst/>
            <a:gdLst>
              <a:gd name="connsiteX0" fmla="*/ 0 w 275166"/>
              <a:gd name="connsiteY0" fmla="*/ 0 h 376767"/>
              <a:gd name="connsiteX1" fmla="*/ 55033 w 275166"/>
              <a:gd name="connsiteY1" fmla="*/ 127000 h 376767"/>
              <a:gd name="connsiteX2" fmla="*/ 16933 w 275166"/>
              <a:gd name="connsiteY2" fmla="*/ 270933 h 376767"/>
              <a:gd name="connsiteX3" fmla="*/ 275166 w 275166"/>
              <a:gd name="connsiteY3" fmla="*/ 376767 h 376767"/>
              <a:gd name="connsiteX4" fmla="*/ 224366 w 275166"/>
              <a:gd name="connsiteY4" fmla="*/ 186267 h 376767"/>
              <a:gd name="connsiteX5" fmla="*/ 165100 w 275166"/>
              <a:gd name="connsiteY5" fmla="*/ 21167 h 376767"/>
              <a:gd name="connsiteX6" fmla="*/ 0 w 275166"/>
              <a:gd name="connsiteY6" fmla="*/ 0 h 37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166" h="376767">
                <a:moveTo>
                  <a:pt x="0" y="0"/>
                </a:moveTo>
                <a:lnTo>
                  <a:pt x="55033" y="127000"/>
                </a:lnTo>
                <a:lnTo>
                  <a:pt x="16933" y="270933"/>
                </a:lnTo>
                <a:lnTo>
                  <a:pt x="275166" y="376767"/>
                </a:lnTo>
                <a:lnTo>
                  <a:pt x="224366" y="186267"/>
                </a:lnTo>
                <a:lnTo>
                  <a:pt x="165100" y="211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3" name="フリーフォーム: 図形 462">
            <a:extLst>
              <a:ext uri="{FF2B5EF4-FFF2-40B4-BE49-F238E27FC236}">
                <a16:creationId xmlns:a16="http://schemas.microsoft.com/office/drawing/2014/main" id="{26D0D45E-CAE9-4303-BAC6-6E89B668DA1E}"/>
              </a:ext>
            </a:extLst>
          </p:cNvPr>
          <p:cNvSpPr/>
          <p:nvPr/>
        </p:nvSpPr>
        <p:spPr>
          <a:xfrm>
            <a:off x="5397500" y="3479800"/>
            <a:ext cx="457200" cy="211667"/>
          </a:xfrm>
          <a:custGeom>
            <a:avLst/>
            <a:gdLst>
              <a:gd name="connsiteX0" fmla="*/ 177800 w 457200"/>
              <a:gd name="connsiteY0" fmla="*/ 0 h 211667"/>
              <a:gd name="connsiteX1" fmla="*/ 139700 w 457200"/>
              <a:gd name="connsiteY1" fmla="*/ 50800 h 211667"/>
              <a:gd name="connsiteX2" fmla="*/ 33867 w 457200"/>
              <a:gd name="connsiteY2" fmla="*/ 46567 h 211667"/>
              <a:gd name="connsiteX3" fmla="*/ 0 w 457200"/>
              <a:gd name="connsiteY3" fmla="*/ 114300 h 211667"/>
              <a:gd name="connsiteX4" fmla="*/ 110067 w 457200"/>
              <a:gd name="connsiteY4" fmla="*/ 156633 h 211667"/>
              <a:gd name="connsiteX5" fmla="*/ 173567 w 457200"/>
              <a:gd name="connsiteY5" fmla="*/ 211667 h 211667"/>
              <a:gd name="connsiteX6" fmla="*/ 304800 w 457200"/>
              <a:gd name="connsiteY6" fmla="*/ 190500 h 211667"/>
              <a:gd name="connsiteX7" fmla="*/ 457200 w 457200"/>
              <a:gd name="connsiteY7" fmla="*/ 80433 h 211667"/>
              <a:gd name="connsiteX8" fmla="*/ 325967 w 457200"/>
              <a:gd name="connsiteY8" fmla="*/ 38100 h 211667"/>
              <a:gd name="connsiteX9" fmla="*/ 177800 w 457200"/>
              <a:gd name="connsiteY9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200" h="211667">
                <a:moveTo>
                  <a:pt x="177800" y="0"/>
                </a:moveTo>
                <a:lnTo>
                  <a:pt x="139700" y="50800"/>
                </a:lnTo>
                <a:lnTo>
                  <a:pt x="33867" y="46567"/>
                </a:lnTo>
                <a:lnTo>
                  <a:pt x="0" y="114300"/>
                </a:lnTo>
                <a:lnTo>
                  <a:pt x="110067" y="156633"/>
                </a:lnTo>
                <a:lnTo>
                  <a:pt x="173567" y="211667"/>
                </a:lnTo>
                <a:lnTo>
                  <a:pt x="304800" y="190500"/>
                </a:lnTo>
                <a:lnTo>
                  <a:pt x="457200" y="80433"/>
                </a:lnTo>
                <a:lnTo>
                  <a:pt x="325967" y="38100"/>
                </a:lnTo>
                <a:lnTo>
                  <a:pt x="17780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4" name="フリーフォーム: 図形 463">
            <a:extLst>
              <a:ext uri="{FF2B5EF4-FFF2-40B4-BE49-F238E27FC236}">
                <a16:creationId xmlns:a16="http://schemas.microsoft.com/office/drawing/2014/main" id="{90DF1D9F-4453-4766-A7B1-12E9C3BD0EFD}"/>
              </a:ext>
            </a:extLst>
          </p:cNvPr>
          <p:cNvSpPr/>
          <p:nvPr/>
        </p:nvSpPr>
        <p:spPr>
          <a:xfrm>
            <a:off x="7747000" y="4169833"/>
            <a:ext cx="389467" cy="160867"/>
          </a:xfrm>
          <a:custGeom>
            <a:avLst/>
            <a:gdLst>
              <a:gd name="connsiteX0" fmla="*/ 0 w 389467"/>
              <a:gd name="connsiteY0" fmla="*/ 29634 h 160867"/>
              <a:gd name="connsiteX1" fmla="*/ 59267 w 389467"/>
              <a:gd name="connsiteY1" fmla="*/ 114300 h 160867"/>
              <a:gd name="connsiteX2" fmla="*/ 266700 w 389467"/>
              <a:gd name="connsiteY2" fmla="*/ 160867 h 160867"/>
              <a:gd name="connsiteX3" fmla="*/ 389467 w 389467"/>
              <a:gd name="connsiteY3" fmla="*/ 0 h 160867"/>
              <a:gd name="connsiteX4" fmla="*/ 309033 w 389467"/>
              <a:gd name="connsiteY4" fmla="*/ 33867 h 160867"/>
              <a:gd name="connsiteX5" fmla="*/ 194733 w 389467"/>
              <a:gd name="connsiteY5" fmla="*/ 33867 h 160867"/>
              <a:gd name="connsiteX6" fmla="*/ 156633 w 389467"/>
              <a:gd name="connsiteY6" fmla="*/ 67734 h 160867"/>
              <a:gd name="connsiteX7" fmla="*/ 88900 w 389467"/>
              <a:gd name="connsiteY7" fmla="*/ 84667 h 160867"/>
              <a:gd name="connsiteX8" fmla="*/ 0 w 389467"/>
              <a:gd name="connsiteY8" fmla="*/ 29634 h 16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467" h="160867">
                <a:moveTo>
                  <a:pt x="0" y="29634"/>
                </a:moveTo>
                <a:lnTo>
                  <a:pt x="59267" y="114300"/>
                </a:lnTo>
                <a:lnTo>
                  <a:pt x="266700" y="160867"/>
                </a:lnTo>
                <a:lnTo>
                  <a:pt x="389467" y="0"/>
                </a:lnTo>
                <a:lnTo>
                  <a:pt x="309033" y="33867"/>
                </a:lnTo>
                <a:lnTo>
                  <a:pt x="194733" y="33867"/>
                </a:lnTo>
                <a:lnTo>
                  <a:pt x="156633" y="67734"/>
                </a:lnTo>
                <a:lnTo>
                  <a:pt x="88900" y="84667"/>
                </a:lnTo>
                <a:lnTo>
                  <a:pt x="0" y="29634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5" name="フリーフォーム: 図形 464">
            <a:extLst>
              <a:ext uri="{FF2B5EF4-FFF2-40B4-BE49-F238E27FC236}">
                <a16:creationId xmlns:a16="http://schemas.microsoft.com/office/drawing/2014/main" id="{896CF6EF-3F33-485C-B48F-F1A09381CE86}"/>
              </a:ext>
            </a:extLst>
          </p:cNvPr>
          <p:cNvSpPr/>
          <p:nvPr/>
        </p:nvSpPr>
        <p:spPr>
          <a:xfrm>
            <a:off x="7772400" y="3441700"/>
            <a:ext cx="371475" cy="425450"/>
          </a:xfrm>
          <a:custGeom>
            <a:avLst/>
            <a:gdLst>
              <a:gd name="connsiteX0" fmla="*/ 69850 w 371475"/>
              <a:gd name="connsiteY0" fmla="*/ 0 h 425450"/>
              <a:gd name="connsiteX1" fmla="*/ 180975 w 371475"/>
              <a:gd name="connsiteY1" fmla="*/ 155575 h 425450"/>
              <a:gd name="connsiteX2" fmla="*/ 279400 w 371475"/>
              <a:gd name="connsiteY2" fmla="*/ 228600 h 425450"/>
              <a:gd name="connsiteX3" fmla="*/ 371475 w 371475"/>
              <a:gd name="connsiteY3" fmla="*/ 349250 h 425450"/>
              <a:gd name="connsiteX4" fmla="*/ 358775 w 371475"/>
              <a:gd name="connsiteY4" fmla="*/ 425450 h 425450"/>
              <a:gd name="connsiteX5" fmla="*/ 314325 w 371475"/>
              <a:gd name="connsiteY5" fmla="*/ 349250 h 425450"/>
              <a:gd name="connsiteX6" fmla="*/ 269875 w 371475"/>
              <a:gd name="connsiteY6" fmla="*/ 336550 h 425450"/>
              <a:gd name="connsiteX7" fmla="*/ 200025 w 371475"/>
              <a:gd name="connsiteY7" fmla="*/ 333375 h 425450"/>
              <a:gd name="connsiteX8" fmla="*/ 149225 w 371475"/>
              <a:gd name="connsiteY8" fmla="*/ 273050 h 425450"/>
              <a:gd name="connsiteX9" fmla="*/ 120650 w 371475"/>
              <a:gd name="connsiteY9" fmla="*/ 269875 h 425450"/>
              <a:gd name="connsiteX10" fmla="*/ 0 w 371475"/>
              <a:gd name="connsiteY10" fmla="*/ 307975 h 425450"/>
              <a:gd name="connsiteX11" fmla="*/ 25400 w 371475"/>
              <a:gd name="connsiteY11" fmla="*/ 238125 h 425450"/>
              <a:gd name="connsiteX12" fmla="*/ 69850 w 371475"/>
              <a:gd name="connsiteY12" fmla="*/ 0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475" h="425450">
                <a:moveTo>
                  <a:pt x="69850" y="0"/>
                </a:moveTo>
                <a:lnTo>
                  <a:pt x="180975" y="155575"/>
                </a:lnTo>
                <a:lnTo>
                  <a:pt x="279400" y="228600"/>
                </a:lnTo>
                <a:lnTo>
                  <a:pt x="371475" y="349250"/>
                </a:lnTo>
                <a:lnTo>
                  <a:pt x="358775" y="425450"/>
                </a:lnTo>
                <a:lnTo>
                  <a:pt x="314325" y="349250"/>
                </a:lnTo>
                <a:lnTo>
                  <a:pt x="269875" y="336550"/>
                </a:lnTo>
                <a:lnTo>
                  <a:pt x="200025" y="333375"/>
                </a:lnTo>
                <a:lnTo>
                  <a:pt x="149225" y="273050"/>
                </a:lnTo>
                <a:lnTo>
                  <a:pt x="120650" y="269875"/>
                </a:lnTo>
                <a:lnTo>
                  <a:pt x="0" y="307975"/>
                </a:lnTo>
                <a:lnTo>
                  <a:pt x="25400" y="238125"/>
                </a:lnTo>
                <a:lnTo>
                  <a:pt x="6985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8" name="フリーフォーム: 図形 467">
            <a:extLst>
              <a:ext uri="{FF2B5EF4-FFF2-40B4-BE49-F238E27FC236}">
                <a16:creationId xmlns:a16="http://schemas.microsoft.com/office/drawing/2014/main" id="{41A2AB31-C9CC-42A7-B996-3004EECCCFD8}"/>
              </a:ext>
            </a:extLst>
          </p:cNvPr>
          <p:cNvSpPr/>
          <p:nvPr/>
        </p:nvSpPr>
        <p:spPr>
          <a:xfrm>
            <a:off x="7591425" y="3673475"/>
            <a:ext cx="673100" cy="590550"/>
          </a:xfrm>
          <a:custGeom>
            <a:avLst/>
            <a:gdLst>
              <a:gd name="connsiteX0" fmla="*/ 76200 w 673100"/>
              <a:gd name="connsiteY0" fmla="*/ 165100 h 590550"/>
              <a:gd name="connsiteX1" fmla="*/ 193675 w 673100"/>
              <a:gd name="connsiteY1" fmla="*/ 66675 h 590550"/>
              <a:gd name="connsiteX2" fmla="*/ 215900 w 673100"/>
              <a:gd name="connsiteY2" fmla="*/ 50800 h 590550"/>
              <a:gd name="connsiteX3" fmla="*/ 295275 w 673100"/>
              <a:gd name="connsiteY3" fmla="*/ 0 h 590550"/>
              <a:gd name="connsiteX4" fmla="*/ 390525 w 673100"/>
              <a:gd name="connsiteY4" fmla="*/ 69850 h 590550"/>
              <a:gd name="connsiteX5" fmla="*/ 488950 w 673100"/>
              <a:gd name="connsiteY5" fmla="*/ 88900 h 590550"/>
              <a:gd name="connsiteX6" fmla="*/ 533400 w 673100"/>
              <a:gd name="connsiteY6" fmla="*/ 146050 h 590550"/>
              <a:gd name="connsiteX7" fmla="*/ 596900 w 673100"/>
              <a:gd name="connsiteY7" fmla="*/ 187325 h 590550"/>
              <a:gd name="connsiteX8" fmla="*/ 615950 w 673100"/>
              <a:gd name="connsiteY8" fmla="*/ 225425 h 590550"/>
              <a:gd name="connsiteX9" fmla="*/ 641350 w 673100"/>
              <a:gd name="connsiteY9" fmla="*/ 288925 h 590550"/>
              <a:gd name="connsiteX10" fmla="*/ 673100 w 673100"/>
              <a:gd name="connsiteY10" fmla="*/ 349250 h 590550"/>
              <a:gd name="connsiteX11" fmla="*/ 638175 w 673100"/>
              <a:gd name="connsiteY11" fmla="*/ 476250 h 590550"/>
              <a:gd name="connsiteX12" fmla="*/ 520700 w 673100"/>
              <a:gd name="connsiteY12" fmla="*/ 539750 h 590550"/>
              <a:gd name="connsiteX13" fmla="*/ 381000 w 673100"/>
              <a:gd name="connsiteY13" fmla="*/ 558800 h 590550"/>
              <a:gd name="connsiteX14" fmla="*/ 352425 w 673100"/>
              <a:gd name="connsiteY14" fmla="*/ 530225 h 590550"/>
              <a:gd name="connsiteX15" fmla="*/ 295275 w 673100"/>
              <a:gd name="connsiteY15" fmla="*/ 590550 h 590550"/>
              <a:gd name="connsiteX16" fmla="*/ 206375 w 673100"/>
              <a:gd name="connsiteY16" fmla="*/ 539750 h 590550"/>
              <a:gd name="connsiteX17" fmla="*/ 98425 w 673100"/>
              <a:gd name="connsiteY17" fmla="*/ 539750 h 590550"/>
              <a:gd name="connsiteX18" fmla="*/ 28575 w 673100"/>
              <a:gd name="connsiteY18" fmla="*/ 501650 h 590550"/>
              <a:gd name="connsiteX19" fmla="*/ 0 w 673100"/>
              <a:gd name="connsiteY19" fmla="*/ 434975 h 590550"/>
              <a:gd name="connsiteX20" fmla="*/ 38100 w 673100"/>
              <a:gd name="connsiteY20" fmla="*/ 377825 h 590550"/>
              <a:gd name="connsiteX21" fmla="*/ 123825 w 673100"/>
              <a:gd name="connsiteY21" fmla="*/ 384175 h 590550"/>
              <a:gd name="connsiteX22" fmla="*/ 133350 w 673100"/>
              <a:gd name="connsiteY22" fmla="*/ 336550 h 590550"/>
              <a:gd name="connsiteX23" fmla="*/ 161925 w 673100"/>
              <a:gd name="connsiteY23" fmla="*/ 238125 h 590550"/>
              <a:gd name="connsiteX24" fmla="*/ 165100 w 673100"/>
              <a:gd name="connsiteY24" fmla="*/ 171450 h 590550"/>
              <a:gd name="connsiteX25" fmla="*/ 76200 w 673100"/>
              <a:gd name="connsiteY25" fmla="*/ 16510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73100" h="590550">
                <a:moveTo>
                  <a:pt x="76200" y="165100"/>
                </a:moveTo>
                <a:lnTo>
                  <a:pt x="193675" y="66675"/>
                </a:lnTo>
                <a:lnTo>
                  <a:pt x="215900" y="50800"/>
                </a:lnTo>
                <a:lnTo>
                  <a:pt x="295275" y="0"/>
                </a:lnTo>
                <a:lnTo>
                  <a:pt x="390525" y="69850"/>
                </a:lnTo>
                <a:lnTo>
                  <a:pt x="488950" y="88900"/>
                </a:lnTo>
                <a:lnTo>
                  <a:pt x="533400" y="146050"/>
                </a:lnTo>
                <a:lnTo>
                  <a:pt x="596900" y="187325"/>
                </a:lnTo>
                <a:lnTo>
                  <a:pt x="615950" y="225425"/>
                </a:lnTo>
                <a:lnTo>
                  <a:pt x="641350" y="288925"/>
                </a:lnTo>
                <a:lnTo>
                  <a:pt x="673100" y="349250"/>
                </a:lnTo>
                <a:lnTo>
                  <a:pt x="638175" y="476250"/>
                </a:lnTo>
                <a:lnTo>
                  <a:pt x="520700" y="539750"/>
                </a:lnTo>
                <a:lnTo>
                  <a:pt x="381000" y="558800"/>
                </a:lnTo>
                <a:lnTo>
                  <a:pt x="352425" y="530225"/>
                </a:lnTo>
                <a:lnTo>
                  <a:pt x="295275" y="590550"/>
                </a:lnTo>
                <a:lnTo>
                  <a:pt x="206375" y="539750"/>
                </a:lnTo>
                <a:lnTo>
                  <a:pt x="98425" y="539750"/>
                </a:lnTo>
                <a:lnTo>
                  <a:pt x="28575" y="501650"/>
                </a:lnTo>
                <a:lnTo>
                  <a:pt x="0" y="434975"/>
                </a:lnTo>
                <a:lnTo>
                  <a:pt x="38100" y="377825"/>
                </a:lnTo>
                <a:lnTo>
                  <a:pt x="123825" y="384175"/>
                </a:lnTo>
                <a:lnTo>
                  <a:pt x="133350" y="336550"/>
                </a:lnTo>
                <a:lnTo>
                  <a:pt x="161925" y="238125"/>
                </a:lnTo>
                <a:lnTo>
                  <a:pt x="165100" y="171450"/>
                </a:lnTo>
                <a:lnTo>
                  <a:pt x="76200" y="1651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9" name="フリーフォーム: 図形 468">
            <a:extLst>
              <a:ext uri="{FF2B5EF4-FFF2-40B4-BE49-F238E27FC236}">
                <a16:creationId xmlns:a16="http://schemas.microsoft.com/office/drawing/2014/main" id="{8D3A3873-090B-4A6A-A348-E181320CC954}"/>
              </a:ext>
            </a:extLst>
          </p:cNvPr>
          <p:cNvSpPr/>
          <p:nvPr/>
        </p:nvSpPr>
        <p:spPr>
          <a:xfrm>
            <a:off x="7667625" y="4178300"/>
            <a:ext cx="549275" cy="212725"/>
          </a:xfrm>
          <a:custGeom>
            <a:avLst/>
            <a:gdLst>
              <a:gd name="connsiteX0" fmla="*/ 450850 w 549275"/>
              <a:gd name="connsiteY0" fmla="*/ 9525 h 212725"/>
              <a:gd name="connsiteX1" fmla="*/ 368300 w 549275"/>
              <a:gd name="connsiteY1" fmla="*/ 111125 h 212725"/>
              <a:gd name="connsiteX2" fmla="*/ 269875 w 549275"/>
              <a:gd name="connsiteY2" fmla="*/ 120650 h 212725"/>
              <a:gd name="connsiteX3" fmla="*/ 127000 w 549275"/>
              <a:gd name="connsiteY3" fmla="*/ 50800 h 212725"/>
              <a:gd name="connsiteX4" fmla="*/ 95250 w 549275"/>
              <a:gd name="connsiteY4" fmla="*/ 34925 h 212725"/>
              <a:gd name="connsiteX5" fmla="*/ 0 w 549275"/>
              <a:gd name="connsiteY5" fmla="*/ 0 h 212725"/>
              <a:gd name="connsiteX6" fmla="*/ 41275 w 549275"/>
              <a:gd name="connsiteY6" fmla="*/ 139700 h 212725"/>
              <a:gd name="connsiteX7" fmla="*/ 234950 w 549275"/>
              <a:gd name="connsiteY7" fmla="*/ 212725 h 212725"/>
              <a:gd name="connsiteX8" fmla="*/ 371475 w 549275"/>
              <a:gd name="connsiteY8" fmla="*/ 200025 h 212725"/>
              <a:gd name="connsiteX9" fmla="*/ 511175 w 549275"/>
              <a:gd name="connsiteY9" fmla="*/ 104775 h 212725"/>
              <a:gd name="connsiteX10" fmla="*/ 527050 w 549275"/>
              <a:gd name="connsiteY10" fmla="*/ 82550 h 212725"/>
              <a:gd name="connsiteX11" fmla="*/ 549275 w 549275"/>
              <a:gd name="connsiteY11" fmla="*/ 9525 h 212725"/>
              <a:gd name="connsiteX12" fmla="*/ 450850 w 549275"/>
              <a:gd name="connsiteY12" fmla="*/ 9525 h 2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9275" h="212725">
                <a:moveTo>
                  <a:pt x="450850" y="9525"/>
                </a:moveTo>
                <a:lnTo>
                  <a:pt x="368300" y="111125"/>
                </a:lnTo>
                <a:lnTo>
                  <a:pt x="269875" y="120650"/>
                </a:lnTo>
                <a:lnTo>
                  <a:pt x="127000" y="50800"/>
                </a:lnTo>
                <a:lnTo>
                  <a:pt x="95250" y="34925"/>
                </a:lnTo>
                <a:lnTo>
                  <a:pt x="0" y="0"/>
                </a:lnTo>
                <a:lnTo>
                  <a:pt x="41275" y="139700"/>
                </a:lnTo>
                <a:lnTo>
                  <a:pt x="234950" y="212725"/>
                </a:lnTo>
                <a:lnTo>
                  <a:pt x="371475" y="200025"/>
                </a:lnTo>
                <a:lnTo>
                  <a:pt x="511175" y="104775"/>
                </a:lnTo>
                <a:lnTo>
                  <a:pt x="527050" y="82550"/>
                </a:lnTo>
                <a:lnTo>
                  <a:pt x="549275" y="9525"/>
                </a:lnTo>
                <a:lnTo>
                  <a:pt x="450850" y="9525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0" name="フリーフォーム: 図形 469">
            <a:extLst>
              <a:ext uri="{FF2B5EF4-FFF2-40B4-BE49-F238E27FC236}">
                <a16:creationId xmlns:a16="http://schemas.microsoft.com/office/drawing/2014/main" id="{B2F01B4C-A07B-4BA6-8CBD-726D2362BF28}"/>
              </a:ext>
            </a:extLst>
          </p:cNvPr>
          <p:cNvSpPr/>
          <p:nvPr/>
        </p:nvSpPr>
        <p:spPr>
          <a:xfrm>
            <a:off x="4845050" y="3176588"/>
            <a:ext cx="650875" cy="461962"/>
          </a:xfrm>
          <a:custGeom>
            <a:avLst/>
            <a:gdLst>
              <a:gd name="connsiteX0" fmla="*/ 131763 w 650875"/>
              <a:gd name="connsiteY0" fmla="*/ 98425 h 461962"/>
              <a:gd name="connsiteX1" fmla="*/ 131763 w 650875"/>
              <a:gd name="connsiteY1" fmla="*/ 98425 h 461962"/>
              <a:gd name="connsiteX2" fmla="*/ 198438 w 650875"/>
              <a:gd name="connsiteY2" fmla="*/ 20637 h 461962"/>
              <a:gd name="connsiteX3" fmla="*/ 298450 w 650875"/>
              <a:gd name="connsiteY3" fmla="*/ 0 h 461962"/>
              <a:gd name="connsiteX4" fmla="*/ 384175 w 650875"/>
              <a:gd name="connsiteY4" fmla="*/ 52387 h 461962"/>
              <a:gd name="connsiteX5" fmla="*/ 412750 w 650875"/>
              <a:gd name="connsiteY5" fmla="*/ 122237 h 461962"/>
              <a:gd name="connsiteX6" fmla="*/ 500063 w 650875"/>
              <a:gd name="connsiteY6" fmla="*/ 123825 h 461962"/>
              <a:gd name="connsiteX7" fmla="*/ 533400 w 650875"/>
              <a:gd name="connsiteY7" fmla="*/ 173037 h 461962"/>
              <a:gd name="connsiteX8" fmla="*/ 596900 w 650875"/>
              <a:gd name="connsiteY8" fmla="*/ 209550 h 461962"/>
              <a:gd name="connsiteX9" fmla="*/ 650875 w 650875"/>
              <a:gd name="connsiteY9" fmla="*/ 249237 h 461962"/>
              <a:gd name="connsiteX10" fmla="*/ 622300 w 650875"/>
              <a:gd name="connsiteY10" fmla="*/ 319087 h 461962"/>
              <a:gd name="connsiteX11" fmla="*/ 560388 w 650875"/>
              <a:gd name="connsiteY11" fmla="*/ 446087 h 461962"/>
              <a:gd name="connsiteX12" fmla="*/ 528638 w 650875"/>
              <a:gd name="connsiteY12" fmla="*/ 461962 h 461962"/>
              <a:gd name="connsiteX13" fmla="*/ 414338 w 650875"/>
              <a:gd name="connsiteY13" fmla="*/ 420687 h 461962"/>
              <a:gd name="connsiteX14" fmla="*/ 341313 w 650875"/>
              <a:gd name="connsiteY14" fmla="*/ 449262 h 461962"/>
              <a:gd name="connsiteX15" fmla="*/ 277813 w 650875"/>
              <a:gd name="connsiteY15" fmla="*/ 450850 h 461962"/>
              <a:gd name="connsiteX16" fmla="*/ 209550 w 650875"/>
              <a:gd name="connsiteY16" fmla="*/ 398462 h 461962"/>
              <a:gd name="connsiteX17" fmla="*/ 184150 w 650875"/>
              <a:gd name="connsiteY17" fmla="*/ 371475 h 461962"/>
              <a:gd name="connsiteX18" fmla="*/ 107950 w 650875"/>
              <a:gd name="connsiteY18" fmla="*/ 355600 h 461962"/>
              <a:gd name="connsiteX19" fmla="*/ 0 w 650875"/>
              <a:gd name="connsiteY19" fmla="*/ 225425 h 461962"/>
              <a:gd name="connsiteX20" fmla="*/ 6350 w 650875"/>
              <a:gd name="connsiteY20" fmla="*/ 112712 h 461962"/>
              <a:gd name="connsiteX21" fmla="*/ 131763 w 650875"/>
              <a:gd name="connsiteY21" fmla="*/ 98425 h 461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50875" h="461962">
                <a:moveTo>
                  <a:pt x="131763" y="98425"/>
                </a:moveTo>
                <a:lnTo>
                  <a:pt x="131763" y="98425"/>
                </a:lnTo>
                <a:lnTo>
                  <a:pt x="198438" y="20637"/>
                </a:lnTo>
                <a:lnTo>
                  <a:pt x="298450" y="0"/>
                </a:lnTo>
                <a:lnTo>
                  <a:pt x="384175" y="52387"/>
                </a:lnTo>
                <a:lnTo>
                  <a:pt x="412750" y="122237"/>
                </a:lnTo>
                <a:lnTo>
                  <a:pt x="500063" y="123825"/>
                </a:lnTo>
                <a:lnTo>
                  <a:pt x="533400" y="173037"/>
                </a:lnTo>
                <a:lnTo>
                  <a:pt x="596900" y="209550"/>
                </a:lnTo>
                <a:lnTo>
                  <a:pt x="650875" y="249237"/>
                </a:lnTo>
                <a:lnTo>
                  <a:pt x="622300" y="319087"/>
                </a:lnTo>
                <a:lnTo>
                  <a:pt x="560388" y="446087"/>
                </a:lnTo>
                <a:lnTo>
                  <a:pt x="528638" y="461962"/>
                </a:lnTo>
                <a:lnTo>
                  <a:pt x="414338" y="420687"/>
                </a:lnTo>
                <a:lnTo>
                  <a:pt x="341313" y="449262"/>
                </a:lnTo>
                <a:lnTo>
                  <a:pt x="277813" y="450850"/>
                </a:lnTo>
                <a:lnTo>
                  <a:pt x="209550" y="398462"/>
                </a:lnTo>
                <a:lnTo>
                  <a:pt x="184150" y="371475"/>
                </a:lnTo>
                <a:lnTo>
                  <a:pt x="107950" y="355600"/>
                </a:lnTo>
                <a:lnTo>
                  <a:pt x="0" y="225425"/>
                </a:lnTo>
                <a:lnTo>
                  <a:pt x="6350" y="112712"/>
                </a:lnTo>
                <a:lnTo>
                  <a:pt x="131763" y="98425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1" name="フリーフォーム: 図形 470">
            <a:extLst>
              <a:ext uri="{FF2B5EF4-FFF2-40B4-BE49-F238E27FC236}">
                <a16:creationId xmlns:a16="http://schemas.microsoft.com/office/drawing/2014/main" id="{58D26C80-746E-4E7D-921B-63B06A0B7A74}"/>
              </a:ext>
            </a:extLst>
          </p:cNvPr>
          <p:cNvSpPr/>
          <p:nvPr/>
        </p:nvSpPr>
        <p:spPr>
          <a:xfrm>
            <a:off x="4538663" y="2498725"/>
            <a:ext cx="1255712" cy="903288"/>
          </a:xfrm>
          <a:custGeom>
            <a:avLst/>
            <a:gdLst>
              <a:gd name="connsiteX0" fmla="*/ 28575 w 1255712"/>
              <a:gd name="connsiteY0" fmla="*/ 222250 h 903288"/>
              <a:gd name="connsiteX1" fmla="*/ 0 w 1255712"/>
              <a:gd name="connsiteY1" fmla="*/ 79375 h 903288"/>
              <a:gd name="connsiteX2" fmla="*/ 58737 w 1255712"/>
              <a:gd name="connsiteY2" fmla="*/ 15875 h 903288"/>
              <a:gd name="connsiteX3" fmla="*/ 185737 w 1255712"/>
              <a:gd name="connsiteY3" fmla="*/ 0 h 903288"/>
              <a:gd name="connsiteX4" fmla="*/ 315912 w 1255712"/>
              <a:gd name="connsiteY4" fmla="*/ 98425 h 903288"/>
              <a:gd name="connsiteX5" fmla="*/ 520700 w 1255712"/>
              <a:gd name="connsiteY5" fmla="*/ 147638 h 903288"/>
              <a:gd name="connsiteX6" fmla="*/ 849312 w 1255712"/>
              <a:gd name="connsiteY6" fmla="*/ 130175 h 903288"/>
              <a:gd name="connsiteX7" fmla="*/ 954087 w 1255712"/>
              <a:gd name="connsiteY7" fmla="*/ 166688 h 903288"/>
              <a:gd name="connsiteX8" fmla="*/ 968375 w 1255712"/>
              <a:gd name="connsiteY8" fmla="*/ 173038 h 903288"/>
              <a:gd name="connsiteX9" fmla="*/ 1152525 w 1255712"/>
              <a:gd name="connsiteY9" fmla="*/ 239713 h 903288"/>
              <a:gd name="connsiteX10" fmla="*/ 1228725 w 1255712"/>
              <a:gd name="connsiteY10" fmla="*/ 390525 h 903288"/>
              <a:gd name="connsiteX11" fmla="*/ 1255712 w 1255712"/>
              <a:gd name="connsiteY11" fmla="*/ 542925 h 903288"/>
              <a:gd name="connsiteX12" fmla="*/ 1246187 w 1255712"/>
              <a:gd name="connsiteY12" fmla="*/ 579438 h 903288"/>
              <a:gd name="connsiteX13" fmla="*/ 1187450 w 1255712"/>
              <a:gd name="connsiteY13" fmla="*/ 628650 h 903288"/>
              <a:gd name="connsiteX14" fmla="*/ 1138237 w 1255712"/>
              <a:gd name="connsiteY14" fmla="*/ 649288 h 903288"/>
              <a:gd name="connsiteX15" fmla="*/ 1116012 w 1255712"/>
              <a:gd name="connsiteY15" fmla="*/ 763588 h 903288"/>
              <a:gd name="connsiteX16" fmla="*/ 1077912 w 1255712"/>
              <a:gd name="connsiteY16" fmla="*/ 842963 h 903288"/>
              <a:gd name="connsiteX17" fmla="*/ 892175 w 1255712"/>
              <a:gd name="connsiteY17" fmla="*/ 903288 h 903288"/>
              <a:gd name="connsiteX18" fmla="*/ 798512 w 1255712"/>
              <a:gd name="connsiteY18" fmla="*/ 815975 h 903288"/>
              <a:gd name="connsiteX19" fmla="*/ 815975 w 1255712"/>
              <a:gd name="connsiteY19" fmla="*/ 614363 h 903288"/>
              <a:gd name="connsiteX20" fmla="*/ 833437 w 1255712"/>
              <a:gd name="connsiteY20" fmla="*/ 468313 h 903288"/>
              <a:gd name="connsiteX21" fmla="*/ 407987 w 1255712"/>
              <a:gd name="connsiteY21" fmla="*/ 349250 h 903288"/>
              <a:gd name="connsiteX22" fmla="*/ 28575 w 1255712"/>
              <a:gd name="connsiteY22" fmla="*/ 222250 h 90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55712" h="903288">
                <a:moveTo>
                  <a:pt x="28575" y="222250"/>
                </a:moveTo>
                <a:lnTo>
                  <a:pt x="0" y="79375"/>
                </a:lnTo>
                <a:lnTo>
                  <a:pt x="58737" y="15875"/>
                </a:lnTo>
                <a:lnTo>
                  <a:pt x="185737" y="0"/>
                </a:lnTo>
                <a:lnTo>
                  <a:pt x="315912" y="98425"/>
                </a:lnTo>
                <a:lnTo>
                  <a:pt x="520700" y="147638"/>
                </a:lnTo>
                <a:lnTo>
                  <a:pt x="849312" y="130175"/>
                </a:lnTo>
                <a:lnTo>
                  <a:pt x="954087" y="166688"/>
                </a:lnTo>
                <a:lnTo>
                  <a:pt x="968375" y="173038"/>
                </a:lnTo>
                <a:lnTo>
                  <a:pt x="1152525" y="239713"/>
                </a:lnTo>
                <a:lnTo>
                  <a:pt x="1228725" y="390525"/>
                </a:lnTo>
                <a:lnTo>
                  <a:pt x="1255712" y="542925"/>
                </a:lnTo>
                <a:lnTo>
                  <a:pt x="1246187" y="579438"/>
                </a:lnTo>
                <a:lnTo>
                  <a:pt x="1187450" y="628650"/>
                </a:lnTo>
                <a:lnTo>
                  <a:pt x="1138237" y="649288"/>
                </a:lnTo>
                <a:lnTo>
                  <a:pt x="1116012" y="763588"/>
                </a:lnTo>
                <a:lnTo>
                  <a:pt x="1077912" y="842963"/>
                </a:lnTo>
                <a:lnTo>
                  <a:pt x="892175" y="903288"/>
                </a:lnTo>
                <a:lnTo>
                  <a:pt x="798512" y="815975"/>
                </a:lnTo>
                <a:lnTo>
                  <a:pt x="815975" y="614363"/>
                </a:lnTo>
                <a:lnTo>
                  <a:pt x="833437" y="468313"/>
                </a:lnTo>
                <a:lnTo>
                  <a:pt x="407987" y="349250"/>
                </a:lnTo>
                <a:lnTo>
                  <a:pt x="28575" y="22225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2" name="フリーフォーム: 図形 471">
            <a:extLst>
              <a:ext uri="{FF2B5EF4-FFF2-40B4-BE49-F238E27FC236}">
                <a16:creationId xmlns:a16="http://schemas.microsoft.com/office/drawing/2014/main" id="{BA1ADBEF-C692-4282-89D8-AF9A580CA567}"/>
              </a:ext>
            </a:extLst>
          </p:cNvPr>
          <p:cNvSpPr/>
          <p:nvPr/>
        </p:nvSpPr>
        <p:spPr>
          <a:xfrm>
            <a:off x="4857750" y="4356100"/>
            <a:ext cx="2355850" cy="1879600"/>
          </a:xfrm>
          <a:custGeom>
            <a:avLst/>
            <a:gdLst>
              <a:gd name="connsiteX0" fmla="*/ 2355850 w 2355850"/>
              <a:gd name="connsiteY0" fmla="*/ 482600 h 1879600"/>
              <a:gd name="connsiteX1" fmla="*/ 1898650 w 2355850"/>
              <a:gd name="connsiteY1" fmla="*/ 1047750 h 1879600"/>
              <a:gd name="connsiteX2" fmla="*/ 1758950 w 2355850"/>
              <a:gd name="connsiteY2" fmla="*/ 1238250 h 1879600"/>
              <a:gd name="connsiteX3" fmla="*/ 1524000 w 2355850"/>
              <a:gd name="connsiteY3" fmla="*/ 1282700 h 1879600"/>
              <a:gd name="connsiteX4" fmla="*/ 1473200 w 2355850"/>
              <a:gd name="connsiteY4" fmla="*/ 1384300 h 1879600"/>
              <a:gd name="connsiteX5" fmla="*/ 1358900 w 2355850"/>
              <a:gd name="connsiteY5" fmla="*/ 1403350 h 1879600"/>
              <a:gd name="connsiteX6" fmla="*/ 1270000 w 2355850"/>
              <a:gd name="connsiteY6" fmla="*/ 1682750 h 1879600"/>
              <a:gd name="connsiteX7" fmla="*/ 1098550 w 2355850"/>
              <a:gd name="connsiteY7" fmla="*/ 1746250 h 1879600"/>
              <a:gd name="connsiteX8" fmla="*/ 1041400 w 2355850"/>
              <a:gd name="connsiteY8" fmla="*/ 1752600 h 1879600"/>
              <a:gd name="connsiteX9" fmla="*/ 901700 w 2355850"/>
              <a:gd name="connsiteY9" fmla="*/ 1879600 h 1879600"/>
              <a:gd name="connsiteX10" fmla="*/ 704850 w 2355850"/>
              <a:gd name="connsiteY10" fmla="*/ 1739900 h 1879600"/>
              <a:gd name="connsiteX11" fmla="*/ 571500 w 2355850"/>
              <a:gd name="connsiteY11" fmla="*/ 1784350 h 1879600"/>
              <a:gd name="connsiteX12" fmla="*/ 222250 w 2355850"/>
              <a:gd name="connsiteY12" fmla="*/ 1644650 h 1879600"/>
              <a:gd name="connsiteX13" fmla="*/ 222250 w 2355850"/>
              <a:gd name="connsiteY13" fmla="*/ 1562100 h 1879600"/>
              <a:gd name="connsiteX14" fmla="*/ 0 w 2355850"/>
              <a:gd name="connsiteY14" fmla="*/ 1250950 h 1879600"/>
              <a:gd name="connsiteX15" fmla="*/ 273050 w 2355850"/>
              <a:gd name="connsiteY15" fmla="*/ 749300 h 1879600"/>
              <a:gd name="connsiteX16" fmla="*/ 368300 w 2355850"/>
              <a:gd name="connsiteY16" fmla="*/ 393700 h 1879600"/>
              <a:gd name="connsiteX17" fmla="*/ 1162050 w 2355850"/>
              <a:gd name="connsiteY17" fmla="*/ 196850 h 1879600"/>
              <a:gd name="connsiteX18" fmla="*/ 1244600 w 2355850"/>
              <a:gd name="connsiteY18" fmla="*/ 69850 h 1879600"/>
              <a:gd name="connsiteX19" fmla="*/ 1390650 w 2355850"/>
              <a:gd name="connsiteY19" fmla="*/ 0 h 1879600"/>
              <a:gd name="connsiteX20" fmla="*/ 1739900 w 2355850"/>
              <a:gd name="connsiteY20" fmla="*/ 209550 h 1879600"/>
              <a:gd name="connsiteX21" fmla="*/ 1485900 w 2355850"/>
              <a:gd name="connsiteY21" fmla="*/ 260350 h 1879600"/>
              <a:gd name="connsiteX22" fmla="*/ 1111250 w 2355850"/>
              <a:gd name="connsiteY22" fmla="*/ 400050 h 1879600"/>
              <a:gd name="connsiteX23" fmla="*/ 1155700 w 2355850"/>
              <a:gd name="connsiteY23" fmla="*/ 495300 h 1879600"/>
              <a:gd name="connsiteX24" fmla="*/ 1270000 w 2355850"/>
              <a:gd name="connsiteY24" fmla="*/ 482600 h 1879600"/>
              <a:gd name="connsiteX25" fmla="*/ 1282700 w 2355850"/>
              <a:gd name="connsiteY25" fmla="*/ 857250 h 1879600"/>
              <a:gd name="connsiteX26" fmla="*/ 1524000 w 2355850"/>
              <a:gd name="connsiteY26" fmla="*/ 717550 h 1879600"/>
              <a:gd name="connsiteX27" fmla="*/ 1847850 w 2355850"/>
              <a:gd name="connsiteY27" fmla="*/ 558800 h 1879600"/>
              <a:gd name="connsiteX28" fmla="*/ 2159000 w 2355850"/>
              <a:gd name="connsiteY28" fmla="*/ 393700 h 1879600"/>
              <a:gd name="connsiteX29" fmla="*/ 2305050 w 2355850"/>
              <a:gd name="connsiteY29" fmla="*/ 393700 h 1879600"/>
              <a:gd name="connsiteX30" fmla="*/ 2355850 w 2355850"/>
              <a:gd name="connsiteY30" fmla="*/ 482600 h 187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355850" h="1879600">
                <a:moveTo>
                  <a:pt x="2355850" y="482600"/>
                </a:moveTo>
                <a:lnTo>
                  <a:pt x="1898650" y="1047750"/>
                </a:lnTo>
                <a:lnTo>
                  <a:pt x="1758950" y="1238250"/>
                </a:lnTo>
                <a:lnTo>
                  <a:pt x="1524000" y="1282700"/>
                </a:lnTo>
                <a:lnTo>
                  <a:pt x="1473200" y="1384300"/>
                </a:lnTo>
                <a:lnTo>
                  <a:pt x="1358900" y="1403350"/>
                </a:lnTo>
                <a:lnTo>
                  <a:pt x="1270000" y="1682750"/>
                </a:lnTo>
                <a:lnTo>
                  <a:pt x="1098550" y="1746250"/>
                </a:lnTo>
                <a:lnTo>
                  <a:pt x="1041400" y="1752600"/>
                </a:lnTo>
                <a:lnTo>
                  <a:pt x="901700" y="1879600"/>
                </a:lnTo>
                <a:lnTo>
                  <a:pt x="704850" y="1739900"/>
                </a:lnTo>
                <a:lnTo>
                  <a:pt x="571500" y="1784350"/>
                </a:lnTo>
                <a:lnTo>
                  <a:pt x="222250" y="1644650"/>
                </a:lnTo>
                <a:lnTo>
                  <a:pt x="222250" y="1562100"/>
                </a:lnTo>
                <a:lnTo>
                  <a:pt x="0" y="1250950"/>
                </a:lnTo>
                <a:lnTo>
                  <a:pt x="273050" y="749300"/>
                </a:lnTo>
                <a:lnTo>
                  <a:pt x="368300" y="393700"/>
                </a:lnTo>
                <a:lnTo>
                  <a:pt x="1162050" y="196850"/>
                </a:lnTo>
                <a:lnTo>
                  <a:pt x="1244600" y="69850"/>
                </a:lnTo>
                <a:lnTo>
                  <a:pt x="1390650" y="0"/>
                </a:lnTo>
                <a:lnTo>
                  <a:pt x="1739900" y="209550"/>
                </a:lnTo>
                <a:lnTo>
                  <a:pt x="1485900" y="260350"/>
                </a:lnTo>
                <a:lnTo>
                  <a:pt x="1111250" y="400050"/>
                </a:lnTo>
                <a:lnTo>
                  <a:pt x="1155700" y="495300"/>
                </a:lnTo>
                <a:lnTo>
                  <a:pt x="1270000" y="482600"/>
                </a:lnTo>
                <a:lnTo>
                  <a:pt x="1282700" y="857250"/>
                </a:lnTo>
                <a:lnTo>
                  <a:pt x="1524000" y="717550"/>
                </a:lnTo>
                <a:lnTo>
                  <a:pt x="1847850" y="558800"/>
                </a:lnTo>
                <a:lnTo>
                  <a:pt x="2159000" y="393700"/>
                </a:lnTo>
                <a:lnTo>
                  <a:pt x="2305050" y="393700"/>
                </a:lnTo>
                <a:lnTo>
                  <a:pt x="2355850" y="48260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3" name="フリーフォーム: 図形 472">
            <a:extLst>
              <a:ext uri="{FF2B5EF4-FFF2-40B4-BE49-F238E27FC236}">
                <a16:creationId xmlns:a16="http://schemas.microsoft.com/office/drawing/2014/main" id="{1DFCDD22-54E8-4EEB-84C2-EB8DCD19F3FB}"/>
              </a:ext>
            </a:extLst>
          </p:cNvPr>
          <p:cNvSpPr/>
          <p:nvPr/>
        </p:nvSpPr>
        <p:spPr>
          <a:xfrm>
            <a:off x="6210300" y="4440767"/>
            <a:ext cx="165100" cy="120650"/>
          </a:xfrm>
          <a:custGeom>
            <a:avLst/>
            <a:gdLst>
              <a:gd name="connsiteX0" fmla="*/ 165100 w 165100"/>
              <a:gd name="connsiteY0" fmla="*/ 0 h 120650"/>
              <a:gd name="connsiteX1" fmla="*/ 165100 w 165100"/>
              <a:gd name="connsiteY1" fmla="*/ 0 h 120650"/>
              <a:gd name="connsiteX2" fmla="*/ 74083 w 165100"/>
              <a:gd name="connsiteY2" fmla="*/ 12700 h 120650"/>
              <a:gd name="connsiteX3" fmla="*/ 0 w 165100"/>
              <a:gd name="connsiteY3" fmla="*/ 120650 h 120650"/>
              <a:gd name="connsiteX4" fmla="*/ 105833 w 165100"/>
              <a:gd name="connsiteY4" fmla="*/ 52916 h 120650"/>
              <a:gd name="connsiteX5" fmla="*/ 165100 w 165100"/>
              <a:gd name="connsiteY5" fmla="*/ 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100" h="120650">
                <a:moveTo>
                  <a:pt x="165100" y="0"/>
                </a:moveTo>
                <a:lnTo>
                  <a:pt x="165100" y="0"/>
                </a:lnTo>
                <a:lnTo>
                  <a:pt x="74083" y="12700"/>
                </a:lnTo>
                <a:lnTo>
                  <a:pt x="0" y="120650"/>
                </a:lnTo>
                <a:lnTo>
                  <a:pt x="105833" y="52916"/>
                </a:lnTo>
                <a:lnTo>
                  <a:pt x="16510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フリーフォーム: 図形 473">
            <a:extLst>
              <a:ext uri="{FF2B5EF4-FFF2-40B4-BE49-F238E27FC236}">
                <a16:creationId xmlns:a16="http://schemas.microsoft.com/office/drawing/2014/main" id="{11600BDC-56EB-49EE-8A32-C5FEFE8C079C}"/>
              </a:ext>
            </a:extLst>
          </p:cNvPr>
          <p:cNvSpPr/>
          <p:nvPr/>
        </p:nvSpPr>
        <p:spPr>
          <a:xfrm>
            <a:off x="6366933" y="4483100"/>
            <a:ext cx="65617" cy="69850"/>
          </a:xfrm>
          <a:custGeom>
            <a:avLst/>
            <a:gdLst>
              <a:gd name="connsiteX0" fmla="*/ 65617 w 65617"/>
              <a:gd name="connsiteY0" fmla="*/ 0 h 69850"/>
              <a:gd name="connsiteX1" fmla="*/ 12700 w 65617"/>
              <a:gd name="connsiteY1" fmla="*/ 16933 h 69850"/>
              <a:gd name="connsiteX2" fmla="*/ 0 w 65617"/>
              <a:gd name="connsiteY2" fmla="*/ 69850 h 69850"/>
              <a:gd name="connsiteX3" fmla="*/ 65617 w 65617"/>
              <a:gd name="connsiteY3" fmla="*/ 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617" h="69850">
                <a:moveTo>
                  <a:pt x="65617" y="0"/>
                </a:moveTo>
                <a:lnTo>
                  <a:pt x="12700" y="16933"/>
                </a:lnTo>
                <a:lnTo>
                  <a:pt x="0" y="69850"/>
                </a:lnTo>
                <a:lnTo>
                  <a:pt x="65617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5" name="フリーフォーム: 図形 474">
            <a:extLst>
              <a:ext uri="{FF2B5EF4-FFF2-40B4-BE49-F238E27FC236}">
                <a16:creationId xmlns:a16="http://schemas.microsoft.com/office/drawing/2014/main" id="{8DEC4A38-04C8-4009-9F9A-60D7F006D8E2}"/>
              </a:ext>
            </a:extLst>
          </p:cNvPr>
          <p:cNvSpPr/>
          <p:nvPr/>
        </p:nvSpPr>
        <p:spPr>
          <a:xfrm>
            <a:off x="6468533" y="4521200"/>
            <a:ext cx="116417" cy="42333"/>
          </a:xfrm>
          <a:custGeom>
            <a:avLst/>
            <a:gdLst>
              <a:gd name="connsiteX0" fmla="*/ 116417 w 116417"/>
              <a:gd name="connsiteY0" fmla="*/ 38100 h 42333"/>
              <a:gd name="connsiteX1" fmla="*/ 31750 w 116417"/>
              <a:gd name="connsiteY1" fmla="*/ 0 h 42333"/>
              <a:gd name="connsiteX2" fmla="*/ 0 w 116417"/>
              <a:gd name="connsiteY2" fmla="*/ 42333 h 42333"/>
              <a:gd name="connsiteX3" fmla="*/ 116417 w 116417"/>
              <a:gd name="connsiteY3" fmla="*/ 38100 h 42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417" h="42333">
                <a:moveTo>
                  <a:pt x="116417" y="38100"/>
                </a:moveTo>
                <a:lnTo>
                  <a:pt x="31750" y="0"/>
                </a:lnTo>
                <a:lnTo>
                  <a:pt x="0" y="42333"/>
                </a:lnTo>
                <a:lnTo>
                  <a:pt x="116417" y="3810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6" name="フリーフォーム: 図形 475">
            <a:extLst>
              <a:ext uri="{FF2B5EF4-FFF2-40B4-BE49-F238E27FC236}">
                <a16:creationId xmlns:a16="http://schemas.microsoft.com/office/drawing/2014/main" id="{2C8076F0-9D6A-4B6B-BE67-67F327C22988}"/>
              </a:ext>
            </a:extLst>
          </p:cNvPr>
          <p:cNvSpPr/>
          <p:nvPr/>
        </p:nvSpPr>
        <p:spPr>
          <a:xfrm>
            <a:off x="6208183" y="4811183"/>
            <a:ext cx="635000" cy="607484"/>
          </a:xfrm>
          <a:custGeom>
            <a:avLst/>
            <a:gdLst>
              <a:gd name="connsiteX0" fmla="*/ 635000 w 635000"/>
              <a:gd name="connsiteY0" fmla="*/ 2117 h 607484"/>
              <a:gd name="connsiteX1" fmla="*/ 325967 w 635000"/>
              <a:gd name="connsiteY1" fmla="*/ 175684 h 607484"/>
              <a:gd name="connsiteX2" fmla="*/ 116417 w 635000"/>
              <a:gd name="connsiteY2" fmla="*/ 440267 h 607484"/>
              <a:gd name="connsiteX3" fmla="*/ 52917 w 635000"/>
              <a:gd name="connsiteY3" fmla="*/ 607484 h 607484"/>
              <a:gd name="connsiteX4" fmla="*/ 0 w 635000"/>
              <a:gd name="connsiteY4" fmla="*/ 427567 h 607484"/>
              <a:gd name="connsiteX5" fmla="*/ 38100 w 635000"/>
              <a:gd name="connsiteY5" fmla="*/ 366184 h 607484"/>
              <a:gd name="connsiteX6" fmla="*/ 10584 w 635000"/>
              <a:gd name="connsiteY6" fmla="*/ 317500 h 607484"/>
              <a:gd name="connsiteX7" fmla="*/ 294217 w 635000"/>
              <a:gd name="connsiteY7" fmla="*/ 105834 h 607484"/>
              <a:gd name="connsiteX8" fmla="*/ 543984 w 635000"/>
              <a:gd name="connsiteY8" fmla="*/ 0 h 607484"/>
              <a:gd name="connsiteX9" fmla="*/ 635000 w 635000"/>
              <a:gd name="connsiteY9" fmla="*/ 2117 h 6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" h="607484">
                <a:moveTo>
                  <a:pt x="635000" y="2117"/>
                </a:moveTo>
                <a:lnTo>
                  <a:pt x="325967" y="175684"/>
                </a:lnTo>
                <a:lnTo>
                  <a:pt x="116417" y="440267"/>
                </a:lnTo>
                <a:lnTo>
                  <a:pt x="52917" y="607484"/>
                </a:lnTo>
                <a:lnTo>
                  <a:pt x="0" y="427567"/>
                </a:lnTo>
                <a:lnTo>
                  <a:pt x="38100" y="366184"/>
                </a:lnTo>
                <a:lnTo>
                  <a:pt x="10584" y="317500"/>
                </a:lnTo>
                <a:lnTo>
                  <a:pt x="294217" y="105834"/>
                </a:lnTo>
                <a:lnTo>
                  <a:pt x="543984" y="0"/>
                </a:lnTo>
                <a:lnTo>
                  <a:pt x="635000" y="2117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フリーフォーム: 図形 477">
            <a:extLst>
              <a:ext uri="{FF2B5EF4-FFF2-40B4-BE49-F238E27FC236}">
                <a16:creationId xmlns:a16="http://schemas.microsoft.com/office/drawing/2014/main" id="{DBBF7DB6-0052-461F-BE7E-F03866D9DC40}"/>
              </a:ext>
            </a:extLst>
          </p:cNvPr>
          <p:cNvSpPr/>
          <p:nvPr/>
        </p:nvSpPr>
        <p:spPr>
          <a:xfrm>
            <a:off x="5594350" y="5338233"/>
            <a:ext cx="241300" cy="190500"/>
          </a:xfrm>
          <a:custGeom>
            <a:avLst/>
            <a:gdLst>
              <a:gd name="connsiteX0" fmla="*/ 0 w 241300"/>
              <a:gd name="connsiteY0" fmla="*/ 0 h 190500"/>
              <a:gd name="connsiteX1" fmla="*/ 95250 w 241300"/>
              <a:gd name="connsiteY1" fmla="*/ 46567 h 190500"/>
              <a:gd name="connsiteX2" fmla="*/ 241300 w 241300"/>
              <a:gd name="connsiteY2" fmla="*/ 27517 h 190500"/>
              <a:gd name="connsiteX3" fmla="*/ 150283 w 241300"/>
              <a:gd name="connsiteY3" fmla="*/ 105834 h 190500"/>
              <a:gd name="connsiteX4" fmla="*/ 122767 w 241300"/>
              <a:gd name="connsiteY4" fmla="*/ 190500 h 190500"/>
              <a:gd name="connsiteX5" fmla="*/ 35983 w 241300"/>
              <a:gd name="connsiteY5" fmla="*/ 82550 h 190500"/>
              <a:gd name="connsiteX6" fmla="*/ 0 w 241300"/>
              <a:gd name="connsiteY6" fmla="*/ 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00" h="190500">
                <a:moveTo>
                  <a:pt x="0" y="0"/>
                </a:moveTo>
                <a:lnTo>
                  <a:pt x="95250" y="46567"/>
                </a:lnTo>
                <a:lnTo>
                  <a:pt x="241300" y="27517"/>
                </a:lnTo>
                <a:lnTo>
                  <a:pt x="150283" y="105834"/>
                </a:lnTo>
                <a:lnTo>
                  <a:pt x="122767" y="190500"/>
                </a:lnTo>
                <a:lnTo>
                  <a:pt x="35983" y="82550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9" name="フリーフォーム: 図形 478">
            <a:extLst>
              <a:ext uri="{FF2B5EF4-FFF2-40B4-BE49-F238E27FC236}">
                <a16:creationId xmlns:a16="http://schemas.microsoft.com/office/drawing/2014/main" id="{A8AA4F3B-DDDC-4B44-8CAD-0ED3431D3C24}"/>
              </a:ext>
            </a:extLst>
          </p:cNvPr>
          <p:cNvSpPr/>
          <p:nvPr/>
        </p:nvSpPr>
        <p:spPr>
          <a:xfrm>
            <a:off x="5037667" y="5065183"/>
            <a:ext cx="827616" cy="946150"/>
          </a:xfrm>
          <a:custGeom>
            <a:avLst/>
            <a:gdLst>
              <a:gd name="connsiteX0" fmla="*/ 69850 w 827616"/>
              <a:gd name="connsiteY0" fmla="*/ 309034 h 946150"/>
              <a:gd name="connsiteX1" fmla="*/ 69850 w 827616"/>
              <a:gd name="connsiteY1" fmla="*/ 309034 h 946150"/>
              <a:gd name="connsiteX2" fmla="*/ 0 w 827616"/>
              <a:gd name="connsiteY2" fmla="*/ 419100 h 946150"/>
              <a:gd name="connsiteX3" fmla="*/ 57150 w 827616"/>
              <a:gd name="connsiteY3" fmla="*/ 681567 h 946150"/>
              <a:gd name="connsiteX4" fmla="*/ 146050 w 827616"/>
              <a:gd name="connsiteY4" fmla="*/ 827617 h 946150"/>
              <a:gd name="connsiteX5" fmla="*/ 309033 w 827616"/>
              <a:gd name="connsiteY5" fmla="*/ 946150 h 946150"/>
              <a:gd name="connsiteX6" fmla="*/ 550333 w 827616"/>
              <a:gd name="connsiteY6" fmla="*/ 903817 h 946150"/>
              <a:gd name="connsiteX7" fmla="*/ 723900 w 827616"/>
              <a:gd name="connsiteY7" fmla="*/ 637117 h 946150"/>
              <a:gd name="connsiteX8" fmla="*/ 732366 w 827616"/>
              <a:gd name="connsiteY8" fmla="*/ 613834 h 946150"/>
              <a:gd name="connsiteX9" fmla="*/ 827616 w 827616"/>
              <a:gd name="connsiteY9" fmla="*/ 353484 h 946150"/>
              <a:gd name="connsiteX10" fmla="*/ 736600 w 827616"/>
              <a:gd name="connsiteY10" fmla="*/ 414867 h 946150"/>
              <a:gd name="connsiteX11" fmla="*/ 556683 w 827616"/>
              <a:gd name="connsiteY11" fmla="*/ 624417 h 946150"/>
              <a:gd name="connsiteX12" fmla="*/ 309033 w 827616"/>
              <a:gd name="connsiteY12" fmla="*/ 162984 h 946150"/>
              <a:gd name="connsiteX13" fmla="*/ 220133 w 827616"/>
              <a:gd name="connsiteY13" fmla="*/ 0 h 946150"/>
              <a:gd name="connsiteX14" fmla="*/ 141816 w 827616"/>
              <a:gd name="connsiteY14" fmla="*/ 374650 h 946150"/>
              <a:gd name="connsiteX15" fmla="*/ 148166 w 827616"/>
              <a:gd name="connsiteY15" fmla="*/ 552450 h 946150"/>
              <a:gd name="connsiteX16" fmla="*/ 86783 w 827616"/>
              <a:gd name="connsiteY16" fmla="*/ 433917 h 946150"/>
              <a:gd name="connsiteX17" fmla="*/ 69850 w 827616"/>
              <a:gd name="connsiteY17" fmla="*/ 309034 h 94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27616" h="946150">
                <a:moveTo>
                  <a:pt x="69850" y="309034"/>
                </a:moveTo>
                <a:lnTo>
                  <a:pt x="69850" y="309034"/>
                </a:lnTo>
                <a:lnTo>
                  <a:pt x="0" y="419100"/>
                </a:lnTo>
                <a:lnTo>
                  <a:pt x="57150" y="681567"/>
                </a:lnTo>
                <a:lnTo>
                  <a:pt x="146050" y="827617"/>
                </a:lnTo>
                <a:lnTo>
                  <a:pt x="309033" y="946150"/>
                </a:lnTo>
                <a:lnTo>
                  <a:pt x="550333" y="903817"/>
                </a:lnTo>
                <a:lnTo>
                  <a:pt x="723900" y="637117"/>
                </a:lnTo>
                <a:lnTo>
                  <a:pt x="732366" y="613834"/>
                </a:lnTo>
                <a:lnTo>
                  <a:pt x="827616" y="353484"/>
                </a:lnTo>
                <a:lnTo>
                  <a:pt x="736600" y="414867"/>
                </a:lnTo>
                <a:lnTo>
                  <a:pt x="556683" y="624417"/>
                </a:lnTo>
                <a:lnTo>
                  <a:pt x="309033" y="162984"/>
                </a:lnTo>
                <a:lnTo>
                  <a:pt x="220133" y="0"/>
                </a:lnTo>
                <a:lnTo>
                  <a:pt x="141816" y="374650"/>
                </a:lnTo>
                <a:lnTo>
                  <a:pt x="148166" y="552450"/>
                </a:lnTo>
                <a:lnTo>
                  <a:pt x="86783" y="433917"/>
                </a:lnTo>
                <a:lnTo>
                  <a:pt x="69850" y="309034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0" name="フリーフォーム: 図形 479">
            <a:extLst>
              <a:ext uri="{FF2B5EF4-FFF2-40B4-BE49-F238E27FC236}">
                <a16:creationId xmlns:a16="http://schemas.microsoft.com/office/drawing/2014/main" id="{E420DAC7-40D1-4AE9-8217-9490F8DCE94F}"/>
              </a:ext>
            </a:extLst>
          </p:cNvPr>
          <p:cNvSpPr/>
          <p:nvPr/>
        </p:nvSpPr>
        <p:spPr>
          <a:xfrm>
            <a:off x="5365750" y="5384800"/>
            <a:ext cx="988483" cy="734483"/>
          </a:xfrm>
          <a:custGeom>
            <a:avLst/>
            <a:gdLst>
              <a:gd name="connsiteX0" fmla="*/ 0 w 988483"/>
              <a:gd name="connsiteY0" fmla="*/ 723900 h 734483"/>
              <a:gd name="connsiteX1" fmla="*/ 146050 w 988483"/>
              <a:gd name="connsiteY1" fmla="*/ 635000 h 734483"/>
              <a:gd name="connsiteX2" fmla="*/ 319617 w 988483"/>
              <a:gd name="connsiteY2" fmla="*/ 582083 h 734483"/>
              <a:gd name="connsiteX3" fmla="*/ 336550 w 988483"/>
              <a:gd name="connsiteY3" fmla="*/ 573617 h 734483"/>
              <a:gd name="connsiteX4" fmla="*/ 554567 w 988483"/>
              <a:gd name="connsiteY4" fmla="*/ 342900 h 734483"/>
              <a:gd name="connsiteX5" fmla="*/ 501650 w 988483"/>
              <a:gd name="connsiteY5" fmla="*/ 472017 h 734483"/>
              <a:gd name="connsiteX6" fmla="*/ 442383 w 988483"/>
              <a:gd name="connsiteY6" fmla="*/ 599017 h 734483"/>
              <a:gd name="connsiteX7" fmla="*/ 624417 w 988483"/>
              <a:gd name="connsiteY7" fmla="*/ 567267 h 734483"/>
              <a:gd name="connsiteX8" fmla="*/ 641350 w 988483"/>
              <a:gd name="connsiteY8" fmla="*/ 548217 h 734483"/>
              <a:gd name="connsiteX9" fmla="*/ 647700 w 988483"/>
              <a:gd name="connsiteY9" fmla="*/ 537633 h 734483"/>
              <a:gd name="connsiteX10" fmla="*/ 654050 w 988483"/>
              <a:gd name="connsiteY10" fmla="*/ 531283 h 734483"/>
              <a:gd name="connsiteX11" fmla="*/ 751417 w 988483"/>
              <a:gd name="connsiteY11" fmla="*/ 328083 h 734483"/>
              <a:gd name="connsiteX12" fmla="*/ 759883 w 988483"/>
              <a:gd name="connsiteY12" fmla="*/ 311150 h 734483"/>
              <a:gd name="connsiteX13" fmla="*/ 988483 w 988483"/>
              <a:gd name="connsiteY13" fmla="*/ 0 h 734483"/>
              <a:gd name="connsiteX14" fmla="*/ 865717 w 988483"/>
              <a:gd name="connsiteY14" fmla="*/ 289983 h 734483"/>
              <a:gd name="connsiteX15" fmla="*/ 806450 w 988483"/>
              <a:gd name="connsiteY15" fmla="*/ 472017 h 734483"/>
              <a:gd name="connsiteX16" fmla="*/ 715433 w 988483"/>
              <a:gd name="connsiteY16" fmla="*/ 696383 h 734483"/>
              <a:gd name="connsiteX17" fmla="*/ 480483 w 988483"/>
              <a:gd name="connsiteY17" fmla="*/ 711200 h 734483"/>
              <a:gd name="connsiteX18" fmla="*/ 194733 w 988483"/>
              <a:gd name="connsiteY18" fmla="*/ 719667 h 734483"/>
              <a:gd name="connsiteX19" fmla="*/ 82550 w 988483"/>
              <a:gd name="connsiteY19" fmla="*/ 734483 h 734483"/>
              <a:gd name="connsiteX20" fmla="*/ 0 w 988483"/>
              <a:gd name="connsiteY20" fmla="*/ 723900 h 73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88483" h="734483">
                <a:moveTo>
                  <a:pt x="0" y="723900"/>
                </a:moveTo>
                <a:lnTo>
                  <a:pt x="146050" y="635000"/>
                </a:lnTo>
                <a:lnTo>
                  <a:pt x="319617" y="582083"/>
                </a:lnTo>
                <a:lnTo>
                  <a:pt x="336550" y="573617"/>
                </a:lnTo>
                <a:lnTo>
                  <a:pt x="554567" y="342900"/>
                </a:lnTo>
                <a:lnTo>
                  <a:pt x="501650" y="472017"/>
                </a:lnTo>
                <a:lnTo>
                  <a:pt x="442383" y="599017"/>
                </a:lnTo>
                <a:lnTo>
                  <a:pt x="624417" y="567267"/>
                </a:lnTo>
                <a:cubicBezTo>
                  <a:pt x="630061" y="560917"/>
                  <a:pt x="636101" y="554898"/>
                  <a:pt x="641350" y="548217"/>
                </a:cubicBezTo>
                <a:cubicBezTo>
                  <a:pt x="643892" y="544982"/>
                  <a:pt x="645232" y="540924"/>
                  <a:pt x="647700" y="537633"/>
                </a:cubicBezTo>
                <a:cubicBezTo>
                  <a:pt x="649496" y="535238"/>
                  <a:pt x="654050" y="531283"/>
                  <a:pt x="654050" y="531283"/>
                </a:cubicBezTo>
                <a:lnTo>
                  <a:pt x="751417" y="328083"/>
                </a:lnTo>
                <a:lnTo>
                  <a:pt x="759883" y="311150"/>
                </a:lnTo>
                <a:lnTo>
                  <a:pt x="988483" y="0"/>
                </a:lnTo>
                <a:lnTo>
                  <a:pt x="865717" y="289983"/>
                </a:lnTo>
                <a:lnTo>
                  <a:pt x="806450" y="472017"/>
                </a:lnTo>
                <a:lnTo>
                  <a:pt x="715433" y="696383"/>
                </a:lnTo>
                <a:lnTo>
                  <a:pt x="480483" y="711200"/>
                </a:lnTo>
                <a:lnTo>
                  <a:pt x="194733" y="719667"/>
                </a:lnTo>
                <a:lnTo>
                  <a:pt x="82550" y="734483"/>
                </a:lnTo>
                <a:lnTo>
                  <a:pt x="0" y="72390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3" name="フリーフォーム: 図形 482">
            <a:extLst>
              <a:ext uri="{FF2B5EF4-FFF2-40B4-BE49-F238E27FC236}">
                <a16:creationId xmlns:a16="http://schemas.microsoft.com/office/drawing/2014/main" id="{26D1D10D-F9C3-4A13-B3F8-E81845CEA87E}"/>
              </a:ext>
            </a:extLst>
          </p:cNvPr>
          <p:cNvSpPr/>
          <p:nvPr/>
        </p:nvSpPr>
        <p:spPr>
          <a:xfrm>
            <a:off x="5543550" y="6091767"/>
            <a:ext cx="395817" cy="162983"/>
          </a:xfrm>
          <a:custGeom>
            <a:avLst/>
            <a:gdLst>
              <a:gd name="connsiteX0" fmla="*/ 0 w 395817"/>
              <a:gd name="connsiteY0" fmla="*/ 8466 h 162983"/>
              <a:gd name="connsiteX1" fmla="*/ 196850 w 395817"/>
              <a:gd name="connsiteY1" fmla="*/ 162983 h 162983"/>
              <a:gd name="connsiteX2" fmla="*/ 395817 w 395817"/>
              <a:gd name="connsiteY2" fmla="*/ 0 h 162983"/>
              <a:gd name="connsiteX3" fmla="*/ 0 w 395817"/>
              <a:gd name="connsiteY3" fmla="*/ 8466 h 16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817" h="162983">
                <a:moveTo>
                  <a:pt x="0" y="8466"/>
                </a:moveTo>
                <a:lnTo>
                  <a:pt x="196850" y="162983"/>
                </a:lnTo>
                <a:lnTo>
                  <a:pt x="395817" y="0"/>
                </a:lnTo>
                <a:lnTo>
                  <a:pt x="0" y="8466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4" name="フリーフォーム: 図形 483">
            <a:extLst>
              <a:ext uri="{FF2B5EF4-FFF2-40B4-BE49-F238E27FC236}">
                <a16:creationId xmlns:a16="http://schemas.microsoft.com/office/drawing/2014/main" id="{89B81091-937E-4953-8544-7F08F251FDAE}"/>
              </a:ext>
            </a:extLst>
          </p:cNvPr>
          <p:cNvSpPr/>
          <p:nvPr/>
        </p:nvSpPr>
        <p:spPr>
          <a:xfrm>
            <a:off x="4889500" y="5577417"/>
            <a:ext cx="512233" cy="535516"/>
          </a:xfrm>
          <a:custGeom>
            <a:avLst/>
            <a:gdLst>
              <a:gd name="connsiteX0" fmla="*/ 4233 w 512233"/>
              <a:gd name="connsiteY0" fmla="*/ 0 h 535516"/>
              <a:gd name="connsiteX1" fmla="*/ 93133 w 512233"/>
              <a:gd name="connsiteY1" fmla="*/ 169333 h 535516"/>
              <a:gd name="connsiteX2" fmla="*/ 414867 w 512233"/>
              <a:gd name="connsiteY2" fmla="*/ 414866 h 535516"/>
              <a:gd name="connsiteX3" fmla="*/ 410633 w 512233"/>
              <a:gd name="connsiteY3" fmla="*/ 480483 h 535516"/>
              <a:gd name="connsiteX4" fmla="*/ 512233 w 512233"/>
              <a:gd name="connsiteY4" fmla="*/ 535516 h 535516"/>
              <a:gd name="connsiteX5" fmla="*/ 330200 w 512233"/>
              <a:gd name="connsiteY5" fmla="*/ 488950 h 535516"/>
              <a:gd name="connsiteX6" fmla="*/ 171450 w 512233"/>
              <a:gd name="connsiteY6" fmla="*/ 372533 h 535516"/>
              <a:gd name="connsiteX7" fmla="*/ 4233 w 512233"/>
              <a:gd name="connsiteY7" fmla="*/ 107950 h 535516"/>
              <a:gd name="connsiteX8" fmla="*/ 0 w 512233"/>
              <a:gd name="connsiteY8" fmla="*/ 88900 h 535516"/>
              <a:gd name="connsiteX9" fmla="*/ 4233 w 512233"/>
              <a:gd name="connsiteY9" fmla="*/ 0 h 53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2233" h="535516">
                <a:moveTo>
                  <a:pt x="4233" y="0"/>
                </a:moveTo>
                <a:lnTo>
                  <a:pt x="93133" y="169333"/>
                </a:lnTo>
                <a:lnTo>
                  <a:pt x="414867" y="414866"/>
                </a:lnTo>
                <a:lnTo>
                  <a:pt x="410633" y="480483"/>
                </a:lnTo>
                <a:lnTo>
                  <a:pt x="512233" y="535516"/>
                </a:lnTo>
                <a:lnTo>
                  <a:pt x="330200" y="488950"/>
                </a:lnTo>
                <a:lnTo>
                  <a:pt x="171450" y="372533"/>
                </a:lnTo>
                <a:lnTo>
                  <a:pt x="4233" y="107950"/>
                </a:lnTo>
                <a:lnTo>
                  <a:pt x="0" y="88900"/>
                </a:lnTo>
                <a:lnTo>
                  <a:pt x="4233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5" name="フリーフォーム: 図形 484">
            <a:extLst>
              <a:ext uri="{FF2B5EF4-FFF2-40B4-BE49-F238E27FC236}">
                <a16:creationId xmlns:a16="http://schemas.microsoft.com/office/drawing/2014/main" id="{40F163D6-E70E-4E26-9AC0-5F59313F2274}"/>
              </a:ext>
            </a:extLst>
          </p:cNvPr>
          <p:cNvSpPr/>
          <p:nvPr/>
        </p:nvSpPr>
        <p:spPr>
          <a:xfrm>
            <a:off x="6381750" y="5330825"/>
            <a:ext cx="288925" cy="320675"/>
          </a:xfrm>
          <a:custGeom>
            <a:avLst/>
            <a:gdLst>
              <a:gd name="connsiteX0" fmla="*/ 85725 w 288925"/>
              <a:gd name="connsiteY0" fmla="*/ 0 h 320675"/>
              <a:gd name="connsiteX1" fmla="*/ 0 w 288925"/>
              <a:gd name="connsiteY1" fmla="*/ 320675 h 320675"/>
              <a:gd name="connsiteX2" fmla="*/ 244475 w 288925"/>
              <a:gd name="connsiteY2" fmla="*/ 263525 h 320675"/>
              <a:gd name="connsiteX3" fmla="*/ 288925 w 288925"/>
              <a:gd name="connsiteY3" fmla="*/ 177800 h 320675"/>
              <a:gd name="connsiteX4" fmla="*/ 92075 w 288925"/>
              <a:gd name="connsiteY4" fmla="*/ 177800 h 320675"/>
              <a:gd name="connsiteX5" fmla="*/ 85725 w 288925"/>
              <a:gd name="connsiteY5" fmla="*/ 136525 h 320675"/>
              <a:gd name="connsiteX6" fmla="*/ 85725 w 288925"/>
              <a:gd name="connsiteY6" fmla="*/ 0 h 32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925" h="320675">
                <a:moveTo>
                  <a:pt x="85725" y="0"/>
                </a:moveTo>
                <a:lnTo>
                  <a:pt x="0" y="320675"/>
                </a:lnTo>
                <a:lnTo>
                  <a:pt x="244475" y="263525"/>
                </a:lnTo>
                <a:lnTo>
                  <a:pt x="288925" y="177800"/>
                </a:lnTo>
                <a:lnTo>
                  <a:pt x="92075" y="177800"/>
                </a:lnTo>
                <a:cubicBezTo>
                  <a:pt x="88686" y="140518"/>
                  <a:pt x="94128" y="153331"/>
                  <a:pt x="85725" y="136525"/>
                </a:cubicBezTo>
                <a:lnTo>
                  <a:pt x="85725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6" name="フリーフォーム: 図形 485">
            <a:extLst>
              <a:ext uri="{FF2B5EF4-FFF2-40B4-BE49-F238E27FC236}">
                <a16:creationId xmlns:a16="http://schemas.microsoft.com/office/drawing/2014/main" id="{ADD00728-6924-43E9-90CB-AFDFDD82378D}"/>
              </a:ext>
            </a:extLst>
          </p:cNvPr>
          <p:cNvSpPr/>
          <p:nvPr/>
        </p:nvSpPr>
        <p:spPr>
          <a:xfrm>
            <a:off x="6529917" y="4169833"/>
            <a:ext cx="385233" cy="349250"/>
          </a:xfrm>
          <a:custGeom>
            <a:avLst/>
            <a:gdLst>
              <a:gd name="connsiteX0" fmla="*/ 78316 w 385233"/>
              <a:gd name="connsiteY0" fmla="*/ 150284 h 349250"/>
              <a:gd name="connsiteX1" fmla="*/ 40216 w 385233"/>
              <a:gd name="connsiteY1" fmla="*/ 50800 h 349250"/>
              <a:gd name="connsiteX2" fmla="*/ 186266 w 385233"/>
              <a:gd name="connsiteY2" fmla="*/ 156634 h 349250"/>
              <a:gd name="connsiteX3" fmla="*/ 345016 w 385233"/>
              <a:gd name="connsiteY3" fmla="*/ 349250 h 349250"/>
              <a:gd name="connsiteX4" fmla="*/ 385233 w 385233"/>
              <a:gd name="connsiteY4" fmla="*/ 347134 h 349250"/>
              <a:gd name="connsiteX5" fmla="*/ 232833 w 385233"/>
              <a:gd name="connsiteY5" fmla="*/ 143934 h 349250"/>
              <a:gd name="connsiteX6" fmla="*/ 222250 w 385233"/>
              <a:gd name="connsiteY6" fmla="*/ 122767 h 349250"/>
              <a:gd name="connsiteX7" fmla="*/ 218016 w 385233"/>
              <a:gd name="connsiteY7" fmla="*/ 118534 h 349250"/>
              <a:gd name="connsiteX8" fmla="*/ 213783 w 385233"/>
              <a:gd name="connsiteY8" fmla="*/ 112184 h 349250"/>
              <a:gd name="connsiteX9" fmla="*/ 29633 w 385233"/>
              <a:gd name="connsiteY9" fmla="*/ 0 h 349250"/>
              <a:gd name="connsiteX10" fmla="*/ 0 w 385233"/>
              <a:gd name="connsiteY10" fmla="*/ 57150 h 349250"/>
              <a:gd name="connsiteX11" fmla="*/ 78316 w 385233"/>
              <a:gd name="connsiteY11" fmla="*/ 150284 h 34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233" h="349250">
                <a:moveTo>
                  <a:pt x="78316" y="150284"/>
                </a:moveTo>
                <a:lnTo>
                  <a:pt x="40216" y="50800"/>
                </a:lnTo>
                <a:lnTo>
                  <a:pt x="186266" y="156634"/>
                </a:lnTo>
                <a:lnTo>
                  <a:pt x="345016" y="349250"/>
                </a:lnTo>
                <a:lnTo>
                  <a:pt x="385233" y="347134"/>
                </a:lnTo>
                <a:lnTo>
                  <a:pt x="232833" y="143934"/>
                </a:lnTo>
                <a:cubicBezTo>
                  <a:pt x="229305" y="136878"/>
                  <a:pt x="226225" y="129581"/>
                  <a:pt x="222250" y="122767"/>
                </a:cubicBezTo>
                <a:cubicBezTo>
                  <a:pt x="221244" y="121043"/>
                  <a:pt x="219263" y="120092"/>
                  <a:pt x="218016" y="118534"/>
                </a:cubicBezTo>
                <a:cubicBezTo>
                  <a:pt x="216427" y="116548"/>
                  <a:pt x="213783" y="112184"/>
                  <a:pt x="213783" y="112184"/>
                </a:cubicBezTo>
                <a:lnTo>
                  <a:pt x="29633" y="0"/>
                </a:lnTo>
                <a:lnTo>
                  <a:pt x="0" y="57150"/>
                </a:lnTo>
                <a:lnTo>
                  <a:pt x="78316" y="150284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7" name="フリーフォーム: 図形 486">
            <a:extLst>
              <a:ext uri="{FF2B5EF4-FFF2-40B4-BE49-F238E27FC236}">
                <a16:creationId xmlns:a16="http://schemas.microsoft.com/office/drawing/2014/main" id="{9AD78828-4E73-4FEA-8F71-56E2B3629F0A}"/>
              </a:ext>
            </a:extLst>
          </p:cNvPr>
          <p:cNvSpPr/>
          <p:nvPr/>
        </p:nvSpPr>
        <p:spPr>
          <a:xfrm>
            <a:off x="7285567" y="4394200"/>
            <a:ext cx="143933" cy="84667"/>
          </a:xfrm>
          <a:custGeom>
            <a:avLst/>
            <a:gdLst>
              <a:gd name="connsiteX0" fmla="*/ 122766 w 143933"/>
              <a:gd name="connsiteY0" fmla="*/ 0 h 84667"/>
              <a:gd name="connsiteX1" fmla="*/ 0 w 143933"/>
              <a:gd name="connsiteY1" fmla="*/ 67733 h 84667"/>
              <a:gd name="connsiteX2" fmla="*/ 143933 w 143933"/>
              <a:gd name="connsiteY2" fmla="*/ 84667 h 84667"/>
              <a:gd name="connsiteX3" fmla="*/ 122766 w 143933"/>
              <a:gd name="connsiteY3" fmla="*/ 0 h 8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933" h="84667">
                <a:moveTo>
                  <a:pt x="122766" y="0"/>
                </a:moveTo>
                <a:lnTo>
                  <a:pt x="0" y="67733"/>
                </a:lnTo>
                <a:lnTo>
                  <a:pt x="143933" y="84667"/>
                </a:lnTo>
                <a:lnTo>
                  <a:pt x="122766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8" name="フリーフォーム: 図形 487">
            <a:extLst>
              <a:ext uri="{FF2B5EF4-FFF2-40B4-BE49-F238E27FC236}">
                <a16:creationId xmlns:a16="http://schemas.microsoft.com/office/drawing/2014/main" id="{43B12385-DE96-4AA1-A52B-671A5EE8D69D}"/>
              </a:ext>
            </a:extLst>
          </p:cNvPr>
          <p:cNvSpPr/>
          <p:nvPr/>
        </p:nvSpPr>
        <p:spPr>
          <a:xfrm>
            <a:off x="5477933" y="3043767"/>
            <a:ext cx="182034" cy="304800"/>
          </a:xfrm>
          <a:custGeom>
            <a:avLst/>
            <a:gdLst>
              <a:gd name="connsiteX0" fmla="*/ 59267 w 182034"/>
              <a:gd name="connsiteY0" fmla="*/ 0 h 304800"/>
              <a:gd name="connsiteX1" fmla="*/ 63500 w 182034"/>
              <a:gd name="connsiteY1" fmla="*/ 110066 h 304800"/>
              <a:gd name="connsiteX2" fmla="*/ 63500 w 182034"/>
              <a:gd name="connsiteY2" fmla="*/ 194733 h 304800"/>
              <a:gd name="connsiteX3" fmla="*/ 0 w 182034"/>
              <a:gd name="connsiteY3" fmla="*/ 304800 h 304800"/>
              <a:gd name="connsiteX4" fmla="*/ 127000 w 182034"/>
              <a:gd name="connsiteY4" fmla="*/ 292100 h 304800"/>
              <a:gd name="connsiteX5" fmla="*/ 169334 w 182034"/>
              <a:gd name="connsiteY5" fmla="*/ 224366 h 304800"/>
              <a:gd name="connsiteX6" fmla="*/ 182034 w 182034"/>
              <a:gd name="connsiteY6" fmla="*/ 25400 h 304800"/>
              <a:gd name="connsiteX7" fmla="*/ 59267 w 182034"/>
              <a:gd name="connsiteY7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2034" h="304800">
                <a:moveTo>
                  <a:pt x="59267" y="0"/>
                </a:moveTo>
                <a:lnTo>
                  <a:pt x="63500" y="110066"/>
                </a:lnTo>
                <a:lnTo>
                  <a:pt x="63500" y="194733"/>
                </a:lnTo>
                <a:lnTo>
                  <a:pt x="0" y="304800"/>
                </a:lnTo>
                <a:lnTo>
                  <a:pt x="127000" y="292100"/>
                </a:lnTo>
                <a:lnTo>
                  <a:pt x="169334" y="224366"/>
                </a:lnTo>
                <a:lnTo>
                  <a:pt x="182034" y="25400"/>
                </a:lnTo>
                <a:lnTo>
                  <a:pt x="59267" y="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9" name="フリーフォーム: 図形 488">
            <a:extLst>
              <a:ext uri="{FF2B5EF4-FFF2-40B4-BE49-F238E27FC236}">
                <a16:creationId xmlns:a16="http://schemas.microsoft.com/office/drawing/2014/main" id="{D4812777-FE7B-414C-A51A-E67C9D499B83}"/>
              </a:ext>
            </a:extLst>
          </p:cNvPr>
          <p:cNvSpPr/>
          <p:nvPr/>
        </p:nvSpPr>
        <p:spPr>
          <a:xfrm>
            <a:off x="5651500" y="2988733"/>
            <a:ext cx="122767" cy="143934"/>
          </a:xfrm>
          <a:custGeom>
            <a:avLst/>
            <a:gdLst>
              <a:gd name="connsiteX0" fmla="*/ 122767 w 122767"/>
              <a:gd name="connsiteY0" fmla="*/ 0 h 143934"/>
              <a:gd name="connsiteX1" fmla="*/ 122767 w 122767"/>
              <a:gd name="connsiteY1" fmla="*/ 110067 h 143934"/>
              <a:gd name="connsiteX2" fmla="*/ 21167 w 122767"/>
              <a:gd name="connsiteY2" fmla="*/ 143934 h 143934"/>
              <a:gd name="connsiteX3" fmla="*/ 0 w 122767"/>
              <a:gd name="connsiteY3" fmla="*/ 105834 h 143934"/>
              <a:gd name="connsiteX4" fmla="*/ 80433 w 122767"/>
              <a:gd name="connsiteY4" fmla="*/ 71967 h 143934"/>
              <a:gd name="connsiteX5" fmla="*/ 122767 w 122767"/>
              <a:gd name="connsiteY5" fmla="*/ 0 h 14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767" h="143934">
                <a:moveTo>
                  <a:pt x="122767" y="0"/>
                </a:moveTo>
                <a:lnTo>
                  <a:pt x="122767" y="110067"/>
                </a:lnTo>
                <a:lnTo>
                  <a:pt x="21167" y="143934"/>
                </a:lnTo>
                <a:lnTo>
                  <a:pt x="0" y="105834"/>
                </a:lnTo>
                <a:lnTo>
                  <a:pt x="80433" y="71967"/>
                </a:lnTo>
                <a:lnTo>
                  <a:pt x="122767" y="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0" name="フリーフォーム: 図形 489">
            <a:extLst>
              <a:ext uri="{FF2B5EF4-FFF2-40B4-BE49-F238E27FC236}">
                <a16:creationId xmlns:a16="http://schemas.microsoft.com/office/drawing/2014/main" id="{8446BFF4-6B33-4227-A94B-4FC114D81E41}"/>
              </a:ext>
            </a:extLst>
          </p:cNvPr>
          <p:cNvSpPr/>
          <p:nvPr/>
        </p:nvSpPr>
        <p:spPr>
          <a:xfrm>
            <a:off x="7715250" y="4397375"/>
            <a:ext cx="320675" cy="349250"/>
          </a:xfrm>
          <a:custGeom>
            <a:avLst/>
            <a:gdLst>
              <a:gd name="connsiteX0" fmla="*/ 114300 w 320675"/>
              <a:gd name="connsiteY0" fmla="*/ 0 h 349250"/>
              <a:gd name="connsiteX1" fmla="*/ 222250 w 320675"/>
              <a:gd name="connsiteY1" fmla="*/ 95250 h 349250"/>
              <a:gd name="connsiteX2" fmla="*/ 320675 w 320675"/>
              <a:gd name="connsiteY2" fmla="*/ 174625 h 349250"/>
              <a:gd name="connsiteX3" fmla="*/ 320675 w 320675"/>
              <a:gd name="connsiteY3" fmla="*/ 234950 h 349250"/>
              <a:gd name="connsiteX4" fmla="*/ 263525 w 320675"/>
              <a:gd name="connsiteY4" fmla="*/ 349250 h 349250"/>
              <a:gd name="connsiteX5" fmla="*/ 95250 w 320675"/>
              <a:gd name="connsiteY5" fmla="*/ 295275 h 349250"/>
              <a:gd name="connsiteX6" fmla="*/ 0 w 320675"/>
              <a:gd name="connsiteY6" fmla="*/ 238125 h 349250"/>
              <a:gd name="connsiteX7" fmla="*/ 63500 w 320675"/>
              <a:gd name="connsiteY7" fmla="*/ 158750 h 349250"/>
              <a:gd name="connsiteX8" fmla="*/ 114300 w 320675"/>
              <a:gd name="connsiteY8" fmla="*/ 0 h 34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675" h="349250">
                <a:moveTo>
                  <a:pt x="114300" y="0"/>
                </a:moveTo>
                <a:lnTo>
                  <a:pt x="222250" y="95250"/>
                </a:lnTo>
                <a:lnTo>
                  <a:pt x="320675" y="174625"/>
                </a:lnTo>
                <a:lnTo>
                  <a:pt x="320675" y="234950"/>
                </a:lnTo>
                <a:lnTo>
                  <a:pt x="263525" y="349250"/>
                </a:lnTo>
                <a:lnTo>
                  <a:pt x="95250" y="295275"/>
                </a:lnTo>
                <a:lnTo>
                  <a:pt x="0" y="238125"/>
                </a:lnTo>
                <a:lnTo>
                  <a:pt x="63500" y="158750"/>
                </a:lnTo>
                <a:lnTo>
                  <a:pt x="11430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1" name="フリーフォーム: 図形 490">
            <a:extLst>
              <a:ext uri="{FF2B5EF4-FFF2-40B4-BE49-F238E27FC236}">
                <a16:creationId xmlns:a16="http://schemas.microsoft.com/office/drawing/2014/main" id="{B632A2EC-F9EF-4F79-815E-8F67AC19DF16}"/>
              </a:ext>
            </a:extLst>
          </p:cNvPr>
          <p:cNvSpPr/>
          <p:nvPr/>
        </p:nvSpPr>
        <p:spPr>
          <a:xfrm>
            <a:off x="6530975" y="3181350"/>
            <a:ext cx="307975" cy="339725"/>
          </a:xfrm>
          <a:custGeom>
            <a:avLst/>
            <a:gdLst>
              <a:gd name="connsiteX0" fmla="*/ 0 w 307975"/>
              <a:gd name="connsiteY0" fmla="*/ 0 h 339725"/>
              <a:gd name="connsiteX1" fmla="*/ 149225 w 307975"/>
              <a:gd name="connsiteY1" fmla="*/ 171450 h 339725"/>
              <a:gd name="connsiteX2" fmla="*/ 190500 w 307975"/>
              <a:gd name="connsiteY2" fmla="*/ 307975 h 339725"/>
              <a:gd name="connsiteX3" fmla="*/ 307975 w 307975"/>
              <a:gd name="connsiteY3" fmla="*/ 339725 h 339725"/>
              <a:gd name="connsiteX4" fmla="*/ 247650 w 307975"/>
              <a:gd name="connsiteY4" fmla="*/ 184150 h 339725"/>
              <a:gd name="connsiteX5" fmla="*/ 88900 w 307975"/>
              <a:gd name="connsiteY5" fmla="*/ 9525 h 339725"/>
              <a:gd name="connsiteX6" fmla="*/ 0 w 307975"/>
              <a:gd name="connsiteY6" fmla="*/ 0 h 33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975" h="339725">
                <a:moveTo>
                  <a:pt x="0" y="0"/>
                </a:moveTo>
                <a:lnTo>
                  <a:pt x="149225" y="171450"/>
                </a:lnTo>
                <a:lnTo>
                  <a:pt x="190500" y="307975"/>
                </a:lnTo>
                <a:lnTo>
                  <a:pt x="307975" y="339725"/>
                </a:lnTo>
                <a:lnTo>
                  <a:pt x="247650" y="184150"/>
                </a:lnTo>
                <a:lnTo>
                  <a:pt x="88900" y="952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2" name="フリーフォーム: 図形 491">
            <a:extLst>
              <a:ext uri="{FF2B5EF4-FFF2-40B4-BE49-F238E27FC236}">
                <a16:creationId xmlns:a16="http://schemas.microsoft.com/office/drawing/2014/main" id="{BB0907DE-D2B9-4407-A56E-BF7A703A18A8}"/>
              </a:ext>
            </a:extLst>
          </p:cNvPr>
          <p:cNvSpPr/>
          <p:nvPr/>
        </p:nvSpPr>
        <p:spPr>
          <a:xfrm>
            <a:off x="6950075" y="3857625"/>
            <a:ext cx="787400" cy="714375"/>
          </a:xfrm>
          <a:custGeom>
            <a:avLst/>
            <a:gdLst>
              <a:gd name="connsiteX0" fmla="*/ 104775 w 787400"/>
              <a:gd name="connsiteY0" fmla="*/ 25400 h 714375"/>
              <a:gd name="connsiteX1" fmla="*/ 234950 w 787400"/>
              <a:gd name="connsiteY1" fmla="*/ 219075 h 714375"/>
              <a:gd name="connsiteX2" fmla="*/ 298450 w 787400"/>
              <a:gd name="connsiteY2" fmla="*/ 266700 h 714375"/>
              <a:gd name="connsiteX3" fmla="*/ 307975 w 787400"/>
              <a:gd name="connsiteY3" fmla="*/ 241300 h 714375"/>
              <a:gd name="connsiteX4" fmla="*/ 403225 w 787400"/>
              <a:gd name="connsiteY4" fmla="*/ 317500 h 714375"/>
              <a:gd name="connsiteX5" fmla="*/ 425450 w 787400"/>
              <a:gd name="connsiteY5" fmla="*/ 390525 h 714375"/>
              <a:gd name="connsiteX6" fmla="*/ 615950 w 787400"/>
              <a:gd name="connsiteY6" fmla="*/ 498475 h 714375"/>
              <a:gd name="connsiteX7" fmla="*/ 787400 w 787400"/>
              <a:gd name="connsiteY7" fmla="*/ 476250 h 714375"/>
              <a:gd name="connsiteX8" fmla="*/ 755650 w 787400"/>
              <a:gd name="connsiteY8" fmla="*/ 533400 h 714375"/>
              <a:gd name="connsiteX9" fmla="*/ 679450 w 787400"/>
              <a:gd name="connsiteY9" fmla="*/ 561975 h 714375"/>
              <a:gd name="connsiteX10" fmla="*/ 612775 w 787400"/>
              <a:gd name="connsiteY10" fmla="*/ 546100 h 714375"/>
              <a:gd name="connsiteX11" fmla="*/ 412750 w 787400"/>
              <a:gd name="connsiteY11" fmla="*/ 431800 h 714375"/>
              <a:gd name="connsiteX12" fmla="*/ 358775 w 787400"/>
              <a:gd name="connsiteY12" fmla="*/ 558800 h 714375"/>
              <a:gd name="connsiteX13" fmla="*/ 304800 w 787400"/>
              <a:gd name="connsiteY13" fmla="*/ 714375 h 714375"/>
              <a:gd name="connsiteX14" fmla="*/ 222250 w 787400"/>
              <a:gd name="connsiteY14" fmla="*/ 692150 h 714375"/>
              <a:gd name="connsiteX15" fmla="*/ 266700 w 787400"/>
              <a:gd name="connsiteY15" fmla="*/ 587375 h 714375"/>
              <a:gd name="connsiteX16" fmla="*/ 323850 w 787400"/>
              <a:gd name="connsiteY16" fmla="*/ 488950 h 714375"/>
              <a:gd name="connsiteX17" fmla="*/ 352425 w 787400"/>
              <a:gd name="connsiteY17" fmla="*/ 419100 h 714375"/>
              <a:gd name="connsiteX18" fmla="*/ 292100 w 787400"/>
              <a:gd name="connsiteY18" fmla="*/ 381000 h 714375"/>
              <a:gd name="connsiteX19" fmla="*/ 225425 w 787400"/>
              <a:gd name="connsiteY19" fmla="*/ 460375 h 714375"/>
              <a:gd name="connsiteX20" fmla="*/ 142875 w 787400"/>
              <a:gd name="connsiteY20" fmla="*/ 555625 h 714375"/>
              <a:gd name="connsiteX21" fmla="*/ 95250 w 787400"/>
              <a:gd name="connsiteY21" fmla="*/ 447675 h 714375"/>
              <a:gd name="connsiteX22" fmla="*/ 209550 w 787400"/>
              <a:gd name="connsiteY22" fmla="*/ 301625 h 714375"/>
              <a:gd name="connsiteX23" fmla="*/ 76200 w 787400"/>
              <a:gd name="connsiteY23" fmla="*/ 149225 h 714375"/>
              <a:gd name="connsiteX24" fmla="*/ 0 w 787400"/>
              <a:gd name="connsiteY24" fmla="*/ 0 h 714375"/>
              <a:gd name="connsiteX25" fmla="*/ 104775 w 787400"/>
              <a:gd name="connsiteY25" fmla="*/ 25400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87400" h="714375">
                <a:moveTo>
                  <a:pt x="104775" y="25400"/>
                </a:moveTo>
                <a:lnTo>
                  <a:pt x="234950" y="219075"/>
                </a:lnTo>
                <a:lnTo>
                  <a:pt x="298450" y="266700"/>
                </a:lnTo>
                <a:lnTo>
                  <a:pt x="307975" y="241300"/>
                </a:lnTo>
                <a:lnTo>
                  <a:pt x="403225" y="317500"/>
                </a:lnTo>
                <a:lnTo>
                  <a:pt x="425450" y="390525"/>
                </a:lnTo>
                <a:lnTo>
                  <a:pt x="615950" y="498475"/>
                </a:lnTo>
                <a:lnTo>
                  <a:pt x="787400" y="476250"/>
                </a:lnTo>
                <a:lnTo>
                  <a:pt x="755650" y="533400"/>
                </a:lnTo>
                <a:lnTo>
                  <a:pt x="679450" y="561975"/>
                </a:lnTo>
                <a:lnTo>
                  <a:pt x="612775" y="546100"/>
                </a:lnTo>
                <a:lnTo>
                  <a:pt x="412750" y="431800"/>
                </a:lnTo>
                <a:lnTo>
                  <a:pt x="358775" y="558800"/>
                </a:lnTo>
                <a:lnTo>
                  <a:pt x="304800" y="714375"/>
                </a:lnTo>
                <a:lnTo>
                  <a:pt x="222250" y="692150"/>
                </a:lnTo>
                <a:lnTo>
                  <a:pt x="266700" y="587375"/>
                </a:lnTo>
                <a:lnTo>
                  <a:pt x="323850" y="488950"/>
                </a:lnTo>
                <a:lnTo>
                  <a:pt x="352425" y="419100"/>
                </a:lnTo>
                <a:lnTo>
                  <a:pt x="292100" y="381000"/>
                </a:lnTo>
                <a:lnTo>
                  <a:pt x="225425" y="460375"/>
                </a:lnTo>
                <a:lnTo>
                  <a:pt x="142875" y="555625"/>
                </a:lnTo>
                <a:lnTo>
                  <a:pt x="95250" y="447675"/>
                </a:lnTo>
                <a:lnTo>
                  <a:pt x="209550" y="301625"/>
                </a:lnTo>
                <a:lnTo>
                  <a:pt x="76200" y="149225"/>
                </a:lnTo>
                <a:lnTo>
                  <a:pt x="0" y="0"/>
                </a:lnTo>
                <a:lnTo>
                  <a:pt x="104775" y="2540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3" name="フリーフォーム: 図形 492">
            <a:extLst>
              <a:ext uri="{FF2B5EF4-FFF2-40B4-BE49-F238E27FC236}">
                <a16:creationId xmlns:a16="http://schemas.microsoft.com/office/drawing/2014/main" id="{5B1DD03B-C6A9-4B45-A46E-11BC7641BB55}"/>
              </a:ext>
            </a:extLst>
          </p:cNvPr>
          <p:cNvSpPr/>
          <p:nvPr/>
        </p:nvSpPr>
        <p:spPr>
          <a:xfrm>
            <a:off x="7626350" y="4330700"/>
            <a:ext cx="231775" cy="323850"/>
          </a:xfrm>
          <a:custGeom>
            <a:avLst/>
            <a:gdLst>
              <a:gd name="connsiteX0" fmla="*/ 127000 w 231775"/>
              <a:gd name="connsiteY0" fmla="*/ 0 h 323850"/>
              <a:gd name="connsiteX1" fmla="*/ 120650 w 231775"/>
              <a:gd name="connsiteY1" fmla="*/ 73025 h 323850"/>
              <a:gd name="connsiteX2" fmla="*/ 0 w 231775"/>
              <a:gd name="connsiteY2" fmla="*/ 263525 h 323850"/>
              <a:gd name="connsiteX3" fmla="*/ 57150 w 231775"/>
              <a:gd name="connsiteY3" fmla="*/ 323850 h 323850"/>
              <a:gd name="connsiteX4" fmla="*/ 184150 w 231775"/>
              <a:gd name="connsiteY4" fmla="*/ 203200 h 323850"/>
              <a:gd name="connsiteX5" fmla="*/ 231775 w 231775"/>
              <a:gd name="connsiteY5" fmla="*/ 41275 h 323850"/>
              <a:gd name="connsiteX6" fmla="*/ 127000 w 231775"/>
              <a:gd name="connsiteY6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775" h="323850">
                <a:moveTo>
                  <a:pt x="127000" y="0"/>
                </a:moveTo>
                <a:lnTo>
                  <a:pt x="120650" y="73025"/>
                </a:lnTo>
                <a:lnTo>
                  <a:pt x="0" y="263525"/>
                </a:lnTo>
                <a:lnTo>
                  <a:pt x="57150" y="323850"/>
                </a:lnTo>
                <a:lnTo>
                  <a:pt x="184150" y="203200"/>
                </a:lnTo>
                <a:lnTo>
                  <a:pt x="231775" y="41275"/>
                </a:lnTo>
                <a:lnTo>
                  <a:pt x="12700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4" name="フリーフォーム: 図形 493">
            <a:extLst>
              <a:ext uri="{FF2B5EF4-FFF2-40B4-BE49-F238E27FC236}">
                <a16:creationId xmlns:a16="http://schemas.microsoft.com/office/drawing/2014/main" id="{6F1C83B8-D781-4860-B82C-E393EE7DC3CC}"/>
              </a:ext>
            </a:extLst>
          </p:cNvPr>
          <p:cNvSpPr/>
          <p:nvPr/>
        </p:nvSpPr>
        <p:spPr>
          <a:xfrm>
            <a:off x="6505575" y="2019300"/>
            <a:ext cx="1333500" cy="1441450"/>
          </a:xfrm>
          <a:custGeom>
            <a:avLst/>
            <a:gdLst>
              <a:gd name="connsiteX0" fmla="*/ 682625 w 1333500"/>
              <a:gd name="connsiteY0" fmla="*/ 1441450 h 1441450"/>
              <a:gd name="connsiteX1" fmla="*/ 203200 w 1333500"/>
              <a:gd name="connsiteY1" fmla="*/ 1244600 h 1441450"/>
              <a:gd name="connsiteX2" fmla="*/ 133350 w 1333500"/>
              <a:gd name="connsiteY2" fmla="*/ 1076325 h 1441450"/>
              <a:gd name="connsiteX3" fmla="*/ 28575 w 1333500"/>
              <a:gd name="connsiteY3" fmla="*/ 704850 h 1441450"/>
              <a:gd name="connsiteX4" fmla="*/ 120650 w 1333500"/>
              <a:gd name="connsiteY4" fmla="*/ 758825 h 1441450"/>
              <a:gd name="connsiteX5" fmla="*/ 22225 w 1333500"/>
              <a:gd name="connsiteY5" fmla="*/ 549275 h 1441450"/>
              <a:gd name="connsiteX6" fmla="*/ 0 w 1333500"/>
              <a:gd name="connsiteY6" fmla="*/ 425450 h 1441450"/>
              <a:gd name="connsiteX7" fmla="*/ 47625 w 1333500"/>
              <a:gd name="connsiteY7" fmla="*/ 469900 h 1441450"/>
              <a:gd name="connsiteX8" fmla="*/ 149225 w 1333500"/>
              <a:gd name="connsiteY8" fmla="*/ 701675 h 1441450"/>
              <a:gd name="connsiteX9" fmla="*/ 155575 w 1333500"/>
              <a:gd name="connsiteY9" fmla="*/ 450850 h 1441450"/>
              <a:gd name="connsiteX10" fmla="*/ 193675 w 1333500"/>
              <a:gd name="connsiteY10" fmla="*/ 155575 h 1441450"/>
              <a:gd name="connsiteX11" fmla="*/ 279400 w 1333500"/>
              <a:gd name="connsiteY11" fmla="*/ 0 h 1441450"/>
              <a:gd name="connsiteX12" fmla="*/ 307975 w 1333500"/>
              <a:gd name="connsiteY12" fmla="*/ 479425 h 1441450"/>
              <a:gd name="connsiteX13" fmla="*/ 396875 w 1333500"/>
              <a:gd name="connsiteY13" fmla="*/ 603250 h 1441450"/>
              <a:gd name="connsiteX14" fmla="*/ 530225 w 1333500"/>
              <a:gd name="connsiteY14" fmla="*/ 282575 h 1441450"/>
              <a:gd name="connsiteX15" fmla="*/ 673100 w 1333500"/>
              <a:gd name="connsiteY15" fmla="*/ 60325 h 1441450"/>
              <a:gd name="connsiteX16" fmla="*/ 647700 w 1333500"/>
              <a:gd name="connsiteY16" fmla="*/ 727075 h 1441450"/>
              <a:gd name="connsiteX17" fmla="*/ 669925 w 1333500"/>
              <a:gd name="connsiteY17" fmla="*/ 806450 h 1441450"/>
              <a:gd name="connsiteX18" fmla="*/ 898525 w 1333500"/>
              <a:gd name="connsiteY18" fmla="*/ 273050 h 1441450"/>
              <a:gd name="connsiteX19" fmla="*/ 1041400 w 1333500"/>
              <a:gd name="connsiteY19" fmla="*/ 139700 h 1441450"/>
              <a:gd name="connsiteX20" fmla="*/ 1057275 w 1333500"/>
              <a:gd name="connsiteY20" fmla="*/ 241300 h 1441450"/>
              <a:gd name="connsiteX21" fmla="*/ 971550 w 1333500"/>
              <a:gd name="connsiteY21" fmla="*/ 622300 h 1441450"/>
              <a:gd name="connsiteX22" fmla="*/ 1085850 w 1333500"/>
              <a:gd name="connsiteY22" fmla="*/ 546100 h 1441450"/>
              <a:gd name="connsiteX23" fmla="*/ 1298575 w 1333500"/>
              <a:gd name="connsiteY23" fmla="*/ 180975 h 1441450"/>
              <a:gd name="connsiteX24" fmla="*/ 1263650 w 1333500"/>
              <a:gd name="connsiteY24" fmla="*/ 352425 h 1441450"/>
              <a:gd name="connsiteX25" fmla="*/ 1168400 w 1333500"/>
              <a:gd name="connsiteY25" fmla="*/ 558800 h 1441450"/>
              <a:gd name="connsiteX26" fmla="*/ 1333500 w 1333500"/>
              <a:gd name="connsiteY26" fmla="*/ 463550 h 1441450"/>
              <a:gd name="connsiteX27" fmla="*/ 1231900 w 1333500"/>
              <a:gd name="connsiteY27" fmla="*/ 606425 h 1441450"/>
              <a:gd name="connsiteX28" fmla="*/ 1304925 w 1333500"/>
              <a:gd name="connsiteY28" fmla="*/ 609600 h 1441450"/>
              <a:gd name="connsiteX29" fmla="*/ 1165225 w 1333500"/>
              <a:gd name="connsiteY29" fmla="*/ 1130300 h 1441450"/>
              <a:gd name="connsiteX30" fmla="*/ 1139825 w 1333500"/>
              <a:gd name="connsiteY30" fmla="*/ 1222375 h 1441450"/>
              <a:gd name="connsiteX31" fmla="*/ 908050 w 1333500"/>
              <a:gd name="connsiteY31" fmla="*/ 1343025 h 1441450"/>
              <a:gd name="connsiteX32" fmla="*/ 682625 w 1333500"/>
              <a:gd name="connsiteY32" fmla="*/ 144145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333500" h="1441450">
                <a:moveTo>
                  <a:pt x="682625" y="1441450"/>
                </a:moveTo>
                <a:lnTo>
                  <a:pt x="203200" y="1244600"/>
                </a:lnTo>
                <a:lnTo>
                  <a:pt x="133350" y="1076325"/>
                </a:lnTo>
                <a:lnTo>
                  <a:pt x="28575" y="704850"/>
                </a:lnTo>
                <a:lnTo>
                  <a:pt x="120650" y="758825"/>
                </a:lnTo>
                <a:lnTo>
                  <a:pt x="22225" y="549275"/>
                </a:lnTo>
                <a:lnTo>
                  <a:pt x="0" y="425450"/>
                </a:lnTo>
                <a:lnTo>
                  <a:pt x="47625" y="469900"/>
                </a:lnTo>
                <a:lnTo>
                  <a:pt x="149225" y="701675"/>
                </a:lnTo>
                <a:lnTo>
                  <a:pt x="155575" y="450850"/>
                </a:lnTo>
                <a:lnTo>
                  <a:pt x="193675" y="155575"/>
                </a:lnTo>
                <a:lnTo>
                  <a:pt x="279400" y="0"/>
                </a:lnTo>
                <a:lnTo>
                  <a:pt x="307975" y="479425"/>
                </a:lnTo>
                <a:lnTo>
                  <a:pt x="396875" y="603250"/>
                </a:lnTo>
                <a:lnTo>
                  <a:pt x="530225" y="282575"/>
                </a:lnTo>
                <a:lnTo>
                  <a:pt x="673100" y="60325"/>
                </a:lnTo>
                <a:lnTo>
                  <a:pt x="647700" y="727075"/>
                </a:lnTo>
                <a:lnTo>
                  <a:pt x="669925" y="806450"/>
                </a:lnTo>
                <a:lnTo>
                  <a:pt x="898525" y="273050"/>
                </a:lnTo>
                <a:lnTo>
                  <a:pt x="1041400" y="139700"/>
                </a:lnTo>
                <a:lnTo>
                  <a:pt x="1057275" y="241300"/>
                </a:lnTo>
                <a:lnTo>
                  <a:pt x="971550" y="622300"/>
                </a:lnTo>
                <a:lnTo>
                  <a:pt x="1085850" y="546100"/>
                </a:lnTo>
                <a:lnTo>
                  <a:pt x="1298575" y="180975"/>
                </a:lnTo>
                <a:lnTo>
                  <a:pt x="1263650" y="352425"/>
                </a:lnTo>
                <a:lnTo>
                  <a:pt x="1168400" y="558800"/>
                </a:lnTo>
                <a:lnTo>
                  <a:pt x="1333500" y="463550"/>
                </a:lnTo>
                <a:lnTo>
                  <a:pt x="1231900" y="606425"/>
                </a:lnTo>
                <a:lnTo>
                  <a:pt x="1304925" y="609600"/>
                </a:lnTo>
                <a:lnTo>
                  <a:pt x="1165225" y="1130300"/>
                </a:lnTo>
                <a:lnTo>
                  <a:pt x="1139825" y="1222375"/>
                </a:lnTo>
                <a:lnTo>
                  <a:pt x="908050" y="1343025"/>
                </a:lnTo>
                <a:lnTo>
                  <a:pt x="682625" y="144145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6" name="フリーフォーム: 図形 495">
            <a:extLst>
              <a:ext uri="{FF2B5EF4-FFF2-40B4-BE49-F238E27FC236}">
                <a16:creationId xmlns:a16="http://schemas.microsoft.com/office/drawing/2014/main" id="{7E53150B-3F21-4650-A510-6FD52561BF3C}"/>
              </a:ext>
            </a:extLst>
          </p:cNvPr>
          <p:cNvSpPr/>
          <p:nvPr/>
        </p:nvSpPr>
        <p:spPr>
          <a:xfrm>
            <a:off x="6273800" y="2511425"/>
            <a:ext cx="368300" cy="657225"/>
          </a:xfrm>
          <a:custGeom>
            <a:avLst/>
            <a:gdLst>
              <a:gd name="connsiteX0" fmla="*/ 368300 w 368300"/>
              <a:gd name="connsiteY0" fmla="*/ 657225 h 657225"/>
              <a:gd name="connsiteX1" fmla="*/ 285750 w 368300"/>
              <a:gd name="connsiteY1" fmla="*/ 323850 h 657225"/>
              <a:gd name="connsiteX2" fmla="*/ 203200 w 368300"/>
              <a:gd name="connsiteY2" fmla="*/ 82550 h 657225"/>
              <a:gd name="connsiteX3" fmla="*/ 73025 w 368300"/>
              <a:gd name="connsiteY3" fmla="*/ 0 h 657225"/>
              <a:gd name="connsiteX4" fmla="*/ 0 w 368300"/>
              <a:gd name="connsiteY4" fmla="*/ 73025 h 657225"/>
              <a:gd name="connsiteX5" fmla="*/ 0 w 368300"/>
              <a:gd name="connsiteY5" fmla="*/ 263525 h 657225"/>
              <a:gd name="connsiteX6" fmla="*/ 44450 w 368300"/>
              <a:gd name="connsiteY6" fmla="*/ 460375 h 657225"/>
              <a:gd name="connsiteX7" fmla="*/ 187325 w 368300"/>
              <a:gd name="connsiteY7" fmla="*/ 587375 h 657225"/>
              <a:gd name="connsiteX8" fmla="*/ 368300 w 368300"/>
              <a:gd name="connsiteY8" fmla="*/ 657225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300" h="657225">
                <a:moveTo>
                  <a:pt x="368300" y="657225"/>
                </a:moveTo>
                <a:lnTo>
                  <a:pt x="285750" y="323850"/>
                </a:lnTo>
                <a:lnTo>
                  <a:pt x="203200" y="82550"/>
                </a:lnTo>
                <a:lnTo>
                  <a:pt x="73025" y="0"/>
                </a:lnTo>
                <a:lnTo>
                  <a:pt x="0" y="73025"/>
                </a:lnTo>
                <a:lnTo>
                  <a:pt x="0" y="263525"/>
                </a:lnTo>
                <a:lnTo>
                  <a:pt x="44450" y="460375"/>
                </a:lnTo>
                <a:lnTo>
                  <a:pt x="187325" y="587375"/>
                </a:lnTo>
                <a:lnTo>
                  <a:pt x="368300" y="657225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7" name="フリーフォーム: 図形 496">
            <a:extLst>
              <a:ext uri="{FF2B5EF4-FFF2-40B4-BE49-F238E27FC236}">
                <a16:creationId xmlns:a16="http://schemas.microsoft.com/office/drawing/2014/main" id="{7694EBF3-6DCD-4ECC-8B8D-36C7CE74D750}"/>
              </a:ext>
            </a:extLst>
          </p:cNvPr>
          <p:cNvSpPr/>
          <p:nvPr/>
        </p:nvSpPr>
        <p:spPr>
          <a:xfrm>
            <a:off x="7708900" y="2482850"/>
            <a:ext cx="403225" cy="606425"/>
          </a:xfrm>
          <a:custGeom>
            <a:avLst/>
            <a:gdLst>
              <a:gd name="connsiteX0" fmla="*/ 60325 w 403225"/>
              <a:gd name="connsiteY0" fmla="*/ 330200 h 606425"/>
              <a:gd name="connsiteX1" fmla="*/ 133350 w 403225"/>
              <a:gd name="connsiteY1" fmla="*/ 165100 h 606425"/>
              <a:gd name="connsiteX2" fmla="*/ 219075 w 403225"/>
              <a:gd name="connsiteY2" fmla="*/ 47625 h 606425"/>
              <a:gd name="connsiteX3" fmla="*/ 320675 w 403225"/>
              <a:gd name="connsiteY3" fmla="*/ 0 h 606425"/>
              <a:gd name="connsiteX4" fmla="*/ 403225 w 403225"/>
              <a:gd name="connsiteY4" fmla="*/ 34925 h 606425"/>
              <a:gd name="connsiteX5" fmla="*/ 377825 w 403225"/>
              <a:gd name="connsiteY5" fmla="*/ 247650 h 606425"/>
              <a:gd name="connsiteX6" fmla="*/ 327025 w 403225"/>
              <a:gd name="connsiteY6" fmla="*/ 387350 h 606425"/>
              <a:gd name="connsiteX7" fmla="*/ 180975 w 403225"/>
              <a:gd name="connsiteY7" fmla="*/ 542925 h 606425"/>
              <a:gd name="connsiteX8" fmla="*/ 0 w 403225"/>
              <a:gd name="connsiteY8" fmla="*/ 606425 h 606425"/>
              <a:gd name="connsiteX9" fmla="*/ 50800 w 403225"/>
              <a:gd name="connsiteY9" fmla="*/ 431800 h 606425"/>
              <a:gd name="connsiteX10" fmla="*/ 60325 w 403225"/>
              <a:gd name="connsiteY10" fmla="*/ 330200 h 60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225" h="606425">
                <a:moveTo>
                  <a:pt x="60325" y="330200"/>
                </a:moveTo>
                <a:lnTo>
                  <a:pt x="133350" y="165100"/>
                </a:lnTo>
                <a:lnTo>
                  <a:pt x="219075" y="47625"/>
                </a:lnTo>
                <a:lnTo>
                  <a:pt x="320675" y="0"/>
                </a:lnTo>
                <a:lnTo>
                  <a:pt x="403225" y="34925"/>
                </a:lnTo>
                <a:lnTo>
                  <a:pt x="377825" y="247650"/>
                </a:lnTo>
                <a:lnTo>
                  <a:pt x="327025" y="387350"/>
                </a:lnTo>
                <a:lnTo>
                  <a:pt x="180975" y="542925"/>
                </a:lnTo>
                <a:lnTo>
                  <a:pt x="0" y="606425"/>
                </a:lnTo>
                <a:lnTo>
                  <a:pt x="50800" y="431800"/>
                </a:lnTo>
                <a:lnTo>
                  <a:pt x="60325" y="3302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9" name="フリーフォーム: 図形 498">
            <a:extLst>
              <a:ext uri="{FF2B5EF4-FFF2-40B4-BE49-F238E27FC236}">
                <a16:creationId xmlns:a16="http://schemas.microsoft.com/office/drawing/2014/main" id="{AF8027CB-6CE9-4734-B724-BFBE9E4FD411}"/>
              </a:ext>
            </a:extLst>
          </p:cNvPr>
          <p:cNvSpPr/>
          <p:nvPr/>
        </p:nvSpPr>
        <p:spPr>
          <a:xfrm>
            <a:off x="6670675" y="2501900"/>
            <a:ext cx="454025" cy="393700"/>
          </a:xfrm>
          <a:custGeom>
            <a:avLst/>
            <a:gdLst>
              <a:gd name="connsiteX0" fmla="*/ 88900 w 454025"/>
              <a:gd name="connsiteY0" fmla="*/ 0 h 393700"/>
              <a:gd name="connsiteX1" fmla="*/ 171450 w 454025"/>
              <a:gd name="connsiteY1" fmla="*/ 38100 h 393700"/>
              <a:gd name="connsiteX2" fmla="*/ 454025 w 454025"/>
              <a:gd name="connsiteY2" fmla="*/ 393700 h 393700"/>
              <a:gd name="connsiteX3" fmla="*/ 269875 w 454025"/>
              <a:gd name="connsiteY3" fmla="*/ 231775 h 393700"/>
              <a:gd name="connsiteX4" fmla="*/ 104775 w 454025"/>
              <a:gd name="connsiteY4" fmla="*/ 130175 h 393700"/>
              <a:gd name="connsiteX5" fmla="*/ 60325 w 454025"/>
              <a:gd name="connsiteY5" fmla="*/ 114300 h 393700"/>
              <a:gd name="connsiteX6" fmla="*/ 0 w 454025"/>
              <a:gd name="connsiteY6" fmla="*/ 133350 h 393700"/>
              <a:gd name="connsiteX7" fmla="*/ 88900 w 454025"/>
              <a:gd name="connsiteY7" fmla="*/ 0 h 3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4025" h="393700">
                <a:moveTo>
                  <a:pt x="88900" y="0"/>
                </a:moveTo>
                <a:lnTo>
                  <a:pt x="171450" y="38100"/>
                </a:lnTo>
                <a:lnTo>
                  <a:pt x="454025" y="393700"/>
                </a:lnTo>
                <a:lnTo>
                  <a:pt x="269875" y="231775"/>
                </a:lnTo>
                <a:lnTo>
                  <a:pt x="104775" y="130175"/>
                </a:lnTo>
                <a:lnTo>
                  <a:pt x="60325" y="114300"/>
                </a:lnTo>
                <a:lnTo>
                  <a:pt x="0" y="133350"/>
                </a:lnTo>
                <a:lnTo>
                  <a:pt x="8890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0" name="フリーフォーム: 図形 499">
            <a:extLst>
              <a:ext uri="{FF2B5EF4-FFF2-40B4-BE49-F238E27FC236}">
                <a16:creationId xmlns:a16="http://schemas.microsoft.com/office/drawing/2014/main" id="{8026DEBC-6537-4573-B0E0-1B822D1DA70A}"/>
              </a:ext>
            </a:extLst>
          </p:cNvPr>
          <p:cNvSpPr/>
          <p:nvPr/>
        </p:nvSpPr>
        <p:spPr>
          <a:xfrm>
            <a:off x="7245350" y="2543175"/>
            <a:ext cx="460375" cy="317500"/>
          </a:xfrm>
          <a:custGeom>
            <a:avLst/>
            <a:gdLst>
              <a:gd name="connsiteX0" fmla="*/ 0 w 460375"/>
              <a:gd name="connsiteY0" fmla="*/ 317500 h 317500"/>
              <a:gd name="connsiteX1" fmla="*/ 149225 w 460375"/>
              <a:gd name="connsiteY1" fmla="*/ 152400 h 317500"/>
              <a:gd name="connsiteX2" fmla="*/ 317500 w 460375"/>
              <a:gd name="connsiteY2" fmla="*/ 60325 h 317500"/>
              <a:gd name="connsiteX3" fmla="*/ 409575 w 460375"/>
              <a:gd name="connsiteY3" fmla="*/ 0 h 317500"/>
              <a:gd name="connsiteX4" fmla="*/ 444500 w 460375"/>
              <a:gd name="connsiteY4" fmla="*/ 85725 h 317500"/>
              <a:gd name="connsiteX5" fmla="*/ 460375 w 460375"/>
              <a:gd name="connsiteY5" fmla="*/ 130175 h 317500"/>
              <a:gd name="connsiteX6" fmla="*/ 295275 w 460375"/>
              <a:gd name="connsiteY6" fmla="*/ 161925 h 317500"/>
              <a:gd name="connsiteX7" fmla="*/ 123825 w 460375"/>
              <a:gd name="connsiteY7" fmla="*/ 244475 h 317500"/>
              <a:gd name="connsiteX8" fmla="*/ 0 w 460375"/>
              <a:gd name="connsiteY8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0375" h="317500">
                <a:moveTo>
                  <a:pt x="0" y="317500"/>
                </a:moveTo>
                <a:lnTo>
                  <a:pt x="149225" y="152400"/>
                </a:lnTo>
                <a:lnTo>
                  <a:pt x="317500" y="60325"/>
                </a:lnTo>
                <a:lnTo>
                  <a:pt x="409575" y="0"/>
                </a:lnTo>
                <a:lnTo>
                  <a:pt x="444500" y="85725"/>
                </a:lnTo>
                <a:lnTo>
                  <a:pt x="460375" y="130175"/>
                </a:lnTo>
                <a:lnTo>
                  <a:pt x="295275" y="161925"/>
                </a:lnTo>
                <a:lnTo>
                  <a:pt x="123825" y="244475"/>
                </a:lnTo>
                <a:lnTo>
                  <a:pt x="0" y="31750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1" name="フリーフォーム: 図形 500">
            <a:extLst>
              <a:ext uri="{FF2B5EF4-FFF2-40B4-BE49-F238E27FC236}">
                <a16:creationId xmlns:a16="http://schemas.microsoft.com/office/drawing/2014/main" id="{1842F020-D7C4-4912-B087-0A33638B5FBB}"/>
              </a:ext>
            </a:extLst>
          </p:cNvPr>
          <p:cNvSpPr/>
          <p:nvPr/>
        </p:nvSpPr>
        <p:spPr>
          <a:xfrm>
            <a:off x="6677025" y="2657475"/>
            <a:ext cx="431800" cy="355600"/>
          </a:xfrm>
          <a:custGeom>
            <a:avLst/>
            <a:gdLst>
              <a:gd name="connsiteX0" fmla="*/ 101600 w 431800"/>
              <a:gd name="connsiteY0" fmla="*/ 9525 h 355600"/>
              <a:gd name="connsiteX1" fmla="*/ 165100 w 431800"/>
              <a:gd name="connsiteY1" fmla="*/ 0 h 355600"/>
              <a:gd name="connsiteX2" fmla="*/ 269875 w 431800"/>
              <a:gd name="connsiteY2" fmla="*/ 63500 h 355600"/>
              <a:gd name="connsiteX3" fmla="*/ 365125 w 431800"/>
              <a:gd name="connsiteY3" fmla="*/ 161925 h 355600"/>
              <a:gd name="connsiteX4" fmla="*/ 431800 w 431800"/>
              <a:gd name="connsiteY4" fmla="*/ 238125 h 355600"/>
              <a:gd name="connsiteX5" fmla="*/ 403225 w 431800"/>
              <a:gd name="connsiteY5" fmla="*/ 282575 h 355600"/>
              <a:gd name="connsiteX6" fmla="*/ 374650 w 431800"/>
              <a:gd name="connsiteY6" fmla="*/ 355600 h 355600"/>
              <a:gd name="connsiteX7" fmla="*/ 225425 w 431800"/>
              <a:gd name="connsiteY7" fmla="*/ 355600 h 355600"/>
              <a:gd name="connsiteX8" fmla="*/ 69850 w 431800"/>
              <a:gd name="connsiteY8" fmla="*/ 330200 h 355600"/>
              <a:gd name="connsiteX9" fmla="*/ 12700 w 431800"/>
              <a:gd name="connsiteY9" fmla="*/ 209550 h 355600"/>
              <a:gd name="connsiteX10" fmla="*/ 0 w 431800"/>
              <a:gd name="connsiteY10" fmla="*/ 85725 h 355600"/>
              <a:gd name="connsiteX11" fmla="*/ 31750 w 431800"/>
              <a:gd name="connsiteY11" fmla="*/ 22225 h 355600"/>
              <a:gd name="connsiteX12" fmla="*/ 101600 w 431800"/>
              <a:gd name="connsiteY12" fmla="*/ 9525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1800" h="355600">
                <a:moveTo>
                  <a:pt x="101600" y="9525"/>
                </a:moveTo>
                <a:lnTo>
                  <a:pt x="165100" y="0"/>
                </a:lnTo>
                <a:lnTo>
                  <a:pt x="269875" y="63500"/>
                </a:lnTo>
                <a:lnTo>
                  <a:pt x="365125" y="161925"/>
                </a:lnTo>
                <a:lnTo>
                  <a:pt x="431800" y="238125"/>
                </a:lnTo>
                <a:lnTo>
                  <a:pt x="403225" y="282575"/>
                </a:lnTo>
                <a:lnTo>
                  <a:pt x="374650" y="355600"/>
                </a:lnTo>
                <a:lnTo>
                  <a:pt x="225425" y="355600"/>
                </a:lnTo>
                <a:lnTo>
                  <a:pt x="69850" y="330200"/>
                </a:lnTo>
                <a:lnTo>
                  <a:pt x="12700" y="209550"/>
                </a:lnTo>
                <a:lnTo>
                  <a:pt x="0" y="85725"/>
                </a:lnTo>
                <a:lnTo>
                  <a:pt x="31750" y="22225"/>
                </a:lnTo>
                <a:lnTo>
                  <a:pt x="101600" y="9525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2" name="フリーフォーム: 図形 501">
            <a:extLst>
              <a:ext uri="{FF2B5EF4-FFF2-40B4-BE49-F238E27FC236}">
                <a16:creationId xmlns:a16="http://schemas.microsoft.com/office/drawing/2014/main" id="{4F997042-4C3F-40DA-964D-56D16E100833}"/>
              </a:ext>
            </a:extLst>
          </p:cNvPr>
          <p:cNvSpPr/>
          <p:nvPr/>
        </p:nvSpPr>
        <p:spPr>
          <a:xfrm>
            <a:off x="7280275" y="2654300"/>
            <a:ext cx="422275" cy="365125"/>
          </a:xfrm>
          <a:custGeom>
            <a:avLst/>
            <a:gdLst>
              <a:gd name="connsiteX0" fmla="*/ 0 w 422275"/>
              <a:gd name="connsiteY0" fmla="*/ 200025 h 365125"/>
              <a:gd name="connsiteX1" fmla="*/ 15875 w 422275"/>
              <a:gd name="connsiteY1" fmla="*/ 342900 h 365125"/>
              <a:gd name="connsiteX2" fmla="*/ 85725 w 422275"/>
              <a:gd name="connsiteY2" fmla="*/ 365125 h 365125"/>
              <a:gd name="connsiteX3" fmla="*/ 339725 w 422275"/>
              <a:gd name="connsiteY3" fmla="*/ 355600 h 365125"/>
              <a:gd name="connsiteX4" fmla="*/ 422275 w 422275"/>
              <a:gd name="connsiteY4" fmla="*/ 123825 h 365125"/>
              <a:gd name="connsiteX5" fmla="*/ 361950 w 422275"/>
              <a:gd name="connsiteY5" fmla="*/ 15875 h 365125"/>
              <a:gd name="connsiteX6" fmla="*/ 333375 w 422275"/>
              <a:gd name="connsiteY6" fmla="*/ 0 h 365125"/>
              <a:gd name="connsiteX7" fmla="*/ 196850 w 422275"/>
              <a:gd name="connsiteY7" fmla="*/ 66675 h 365125"/>
              <a:gd name="connsiteX8" fmla="*/ 0 w 422275"/>
              <a:gd name="connsiteY8" fmla="*/ 200025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275" h="365125">
                <a:moveTo>
                  <a:pt x="0" y="200025"/>
                </a:moveTo>
                <a:lnTo>
                  <a:pt x="15875" y="342900"/>
                </a:lnTo>
                <a:lnTo>
                  <a:pt x="85725" y="365125"/>
                </a:lnTo>
                <a:lnTo>
                  <a:pt x="339725" y="355600"/>
                </a:lnTo>
                <a:lnTo>
                  <a:pt x="422275" y="123825"/>
                </a:lnTo>
                <a:lnTo>
                  <a:pt x="361950" y="15875"/>
                </a:lnTo>
                <a:lnTo>
                  <a:pt x="333375" y="0"/>
                </a:lnTo>
                <a:lnTo>
                  <a:pt x="196850" y="66675"/>
                </a:lnTo>
                <a:lnTo>
                  <a:pt x="0" y="200025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6" name="フリーフォーム: 図形 505">
            <a:extLst>
              <a:ext uri="{FF2B5EF4-FFF2-40B4-BE49-F238E27FC236}">
                <a16:creationId xmlns:a16="http://schemas.microsoft.com/office/drawing/2014/main" id="{67CE95D7-B94E-4CA0-B7D8-9C656CC8424B}"/>
              </a:ext>
            </a:extLst>
          </p:cNvPr>
          <p:cNvSpPr/>
          <p:nvPr/>
        </p:nvSpPr>
        <p:spPr>
          <a:xfrm>
            <a:off x="5069840" y="208280"/>
            <a:ext cx="4135120" cy="3088640"/>
          </a:xfrm>
          <a:custGeom>
            <a:avLst/>
            <a:gdLst>
              <a:gd name="connsiteX0" fmla="*/ 1630680 w 4135120"/>
              <a:gd name="connsiteY0" fmla="*/ 3088640 h 3088640"/>
              <a:gd name="connsiteX1" fmla="*/ 1270000 w 4135120"/>
              <a:gd name="connsiteY1" fmla="*/ 2910840 h 3088640"/>
              <a:gd name="connsiteX2" fmla="*/ 1061720 w 4135120"/>
              <a:gd name="connsiteY2" fmla="*/ 2783840 h 3088640"/>
              <a:gd name="connsiteX3" fmla="*/ 1178560 w 4135120"/>
              <a:gd name="connsiteY3" fmla="*/ 2778760 h 3088640"/>
              <a:gd name="connsiteX4" fmla="*/ 533400 w 4135120"/>
              <a:gd name="connsiteY4" fmla="*/ 2468880 h 3088640"/>
              <a:gd name="connsiteX5" fmla="*/ 1056640 w 4135120"/>
              <a:gd name="connsiteY5" fmla="*/ 2443480 h 3088640"/>
              <a:gd name="connsiteX6" fmla="*/ 665480 w 4135120"/>
              <a:gd name="connsiteY6" fmla="*/ 2103120 h 3088640"/>
              <a:gd name="connsiteX7" fmla="*/ 0 w 4135120"/>
              <a:gd name="connsiteY7" fmla="*/ 1742440 h 3088640"/>
              <a:gd name="connsiteX8" fmla="*/ 558800 w 4135120"/>
              <a:gd name="connsiteY8" fmla="*/ 1513840 h 3088640"/>
              <a:gd name="connsiteX9" fmla="*/ 853440 w 4135120"/>
              <a:gd name="connsiteY9" fmla="*/ 1468120 h 3088640"/>
              <a:gd name="connsiteX10" fmla="*/ 1132840 w 4135120"/>
              <a:gd name="connsiteY10" fmla="*/ 1554480 h 3088640"/>
              <a:gd name="connsiteX11" fmla="*/ 1107440 w 4135120"/>
              <a:gd name="connsiteY11" fmla="*/ 1508760 h 3088640"/>
              <a:gd name="connsiteX12" fmla="*/ 411480 w 4135120"/>
              <a:gd name="connsiteY12" fmla="*/ 762000 h 3088640"/>
              <a:gd name="connsiteX13" fmla="*/ 436880 w 4135120"/>
              <a:gd name="connsiteY13" fmla="*/ 645160 h 3088640"/>
              <a:gd name="connsiteX14" fmla="*/ 568960 w 4135120"/>
              <a:gd name="connsiteY14" fmla="*/ 645160 h 3088640"/>
              <a:gd name="connsiteX15" fmla="*/ 690880 w 4135120"/>
              <a:gd name="connsiteY15" fmla="*/ 635000 h 3088640"/>
              <a:gd name="connsiteX16" fmla="*/ 741680 w 4135120"/>
              <a:gd name="connsiteY16" fmla="*/ 635000 h 3088640"/>
              <a:gd name="connsiteX17" fmla="*/ 1239520 w 4135120"/>
              <a:gd name="connsiteY17" fmla="*/ 665480 h 3088640"/>
              <a:gd name="connsiteX18" fmla="*/ 1711960 w 4135120"/>
              <a:gd name="connsiteY18" fmla="*/ 1041400 h 3088640"/>
              <a:gd name="connsiteX19" fmla="*/ 1706880 w 4135120"/>
              <a:gd name="connsiteY19" fmla="*/ 949960 h 3088640"/>
              <a:gd name="connsiteX20" fmla="*/ 1615440 w 4135120"/>
              <a:gd name="connsiteY20" fmla="*/ 594360 h 3088640"/>
              <a:gd name="connsiteX21" fmla="*/ 1595120 w 4135120"/>
              <a:gd name="connsiteY21" fmla="*/ 553720 h 3088640"/>
              <a:gd name="connsiteX22" fmla="*/ 1590040 w 4135120"/>
              <a:gd name="connsiteY22" fmla="*/ 533400 h 3088640"/>
              <a:gd name="connsiteX23" fmla="*/ 1386840 w 4135120"/>
              <a:gd name="connsiteY23" fmla="*/ 198120 h 3088640"/>
              <a:gd name="connsiteX24" fmla="*/ 1300480 w 4135120"/>
              <a:gd name="connsiteY24" fmla="*/ 0 h 3088640"/>
              <a:gd name="connsiteX25" fmla="*/ 1732280 w 4135120"/>
              <a:gd name="connsiteY25" fmla="*/ 248920 h 3088640"/>
              <a:gd name="connsiteX26" fmla="*/ 2092960 w 4135120"/>
              <a:gd name="connsiteY26" fmla="*/ 934720 h 3088640"/>
              <a:gd name="connsiteX27" fmla="*/ 2443480 w 4135120"/>
              <a:gd name="connsiteY27" fmla="*/ 949960 h 3088640"/>
              <a:gd name="connsiteX28" fmla="*/ 2870200 w 4135120"/>
              <a:gd name="connsiteY28" fmla="*/ 1122680 h 3088640"/>
              <a:gd name="connsiteX29" fmla="*/ 3063240 w 4135120"/>
              <a:gd name="connsiteY29" fmla="*/ 1473200 h 3088640"/>
              <a:gd name="connsiteX30" fmla="*/ 3637280 w 4135120"/>
              <a:gd name="connsiteY30" fmla="*/ 1483360 h 3088640"/>
              <a:gd name="connsiteX31" fmla="*/ 4135120 w 4135120"/>
              <a:gd name="connsiteY31" fmla="*/ 1549400 h 3088640"/>
              <a:gd name="connsiteX32" fmla="*/ 3484880 w 4135120"/>
              <a:gd name="connsiteY32" fmla="*/ 1879600 h 3088640"/>
              <a:gd name="connsiteX33" fmla="*/ 3383280 w 4135120"/>
              <a:gd name="connsiteY33" fmla="*/ 1986280 h 3088640"/>
              <a:gd name="connsiteX34" fmla="*/ 3937000 w 4135120"/>
              <a:gd name="connsiteY34" fmla="*/ 1869440 h 3088640"/>
              <a:gd name="connsiteX35" fmla="*/ 4048760 w 4135120"/>
              <a:gd name="connsiteY35" fmla="*/ 1859280 h 3088640"/>
              <a:gd name="connsiteX36" fmla="*/ 3815080 w 4135120"/>
              <a:gd name="connsiteY36" fmla="*/ 2062480 h 3088640"/>
              <a:gd name="connsiteX37" fmla="*/ 3342640 w 4135120"/>
              <a:gd name="connsiteY37" fmla="*/ 2423160 h 3088640"/>
              <a:gd name="connsiteX38" fmla="*/ 3296920 w 4135120"/>
              <a:gd name="connsiteY38" fmla="*/ 2443480 h 3088640"/>
              <a:gd name="connsiteX39" fmla="*/ 3276600 w 4135120"/>
              <a:gd name="connsiteY39" fmla="*/ 2448560 h 3088640"/>
              <a:gd name="connsiteX40" fmla="*/ 3083560 w 4135120"/>
              <a:gd name="connsiteY40" fmla="*/ 2570480 h 3088640"/>
              <a:gd name="connsiteX41" fmla="*/ 3246120 w 4135120"/>
              <a:gd name="connsiteY41" fmla="*/ 2590800 h 3088640"/>
              <a:gd name="connsiteX42" fmla="*/ 3489960 w 4135120"/>
              <a:gd name="connsiteY42" fmla="*/ 2600960 h 3088640"/>
              <a:gd name="connsiteX43" fmla="*/ 2778760 w 4135120"/>
              <a:gd name="connsiteY43" fmla="*/ 2921000 h 3088640"/>
              <a:gd name="connsiteX44" fmla="*/ 2534920 w 4135120"/>
              <a:gd name="connsiteY44" fmla="*/ 3073400 h 3088640"/>
              <a:gd name="connsiteX45" fmla="*/ 2682240 w 4135120"/>
              <a:gd name="connsiteY45" fmla="*/ 2921000 h 3088640"/>
              <a:gd name="connsiteX46" fmla="*/ 2900680 w 4135120"/>
              <a:gd name="connsiteY46" fmla="*/ 2773680 h 3088640"/>
              <a:gd name="connsiteX47" fmla="*/ 3022600 w 4135120"/>
              <a:gd name="connsiteY47" fmla="*/ 2473960 h 3088640"/>
              <a:gd name="connsiteX48" fmla="*/ 2971800 w 4135120"/>
              <a:gd name="connsiteY48" fmla="*/ 2286000 h 3088640"/>
              <a:gd name="connsiteX49" fmla="*/ 2834640 w 4135120"/>
              <a:gd name="connsiteY49" fmla="*/ 2407920 h 3088640"/>
              <a:gd name="connsiteX50" fmla="*/ 2712720 w 4135120"/>
              <a:gd name="connsiteY50" fmla="*/ 2595880 h 3088640"/>
              <a:gd name="connsiteX51" fmla="*/ 2763520 w 4135120"/>
              <a:gd name="connsiteY51" fmla="*/ 2372360 h 3088640"/>
              <a:gd name="connsiteX52" fmla="*/ 2692400 w 4135120"/>
              <a:gd name="connsiteY52" fmla="*/ 2418080 h 3088640"/>
              <a:gd name="connsiteX53" fmla="*/ 2758440 w 4135120"/>
              <a:gd name="connsiteY53" fmla="*/ 2265680 h 3088640"/>
              <a:gd name="connsiteX54" fmla="*/ 2611120 w 4135120"/>
              <a:gd name="connsiteY54" fmla="*/ 2362200 h 3088640"/>
              <a:gd name="connsiteX55" fmla="*/ 2722880 w 4135120"/>
              <a:gd name="connsiteY55" fmla="*/ 2098040 h 3088640"/>
              <a:gd name="connsiteX56" fmla="*/ 2743200 w 4135120"/>
              <a:gd name="connsiteY56" fmla="*/ 2052320 h 3088640"/>
              <a:gd name="connsiteX57" fmla="*/ 2773680 w 4135120"/>
              <a:gd name="connsiteY57" fmla="*/ 1930400 h 3088640"/>
              <a:gd name="connsiteX58" fmla="*/ 2631440 w 4135120"/>
              <a:gd name="connsiteY58" fmla="*/ 2219960 h 3088640"/>
              <a:gd name="connsiteX59" fmla="*/ 2448560 w 4135120"/>
              <a:gd name="connsiteY59" fmla="*/ 2433320 h 3088640"/>
              <a:gd name="connsiteX60" fmla="*/ 2489200 w 4135120"/>
              <a:gd name="connsiteY60" fmla="*/ 2209800 h 3088640"/>
              <a:gd name="connsiteX61" fmla="*/ 2458720 w 4135120"/>
              <a:gd name="connsiteY61" fmla="*/ 1981200 h 3088640"/>
              <a:gd name="connsiteX62" fmla="*/ 2321560 w 4135120"/>
              <a:gd name="connsiteY62" fmla="*/ 2230120 h 3088640"/>
              <a:gd name="connsiteX63" fmla="*/ 2174240 w 4135120"/>
              <a:gd name="connsiteY63" fmla="*/ 2504440 h 3088640"/>
              <a:gd name="connsiteX64" fmla="*/ 2128520 w 4135120"/>
              <a:gd name="connsiteY64" fmla="*/ 2595880 h 3088640"/>
              <a:gd name="connsiteX65" fmla="*/ 2052320 w 4135120"/>
              <a:gd name="connsiteY65" fmla="*/ 2250440 h 3088640"/>
              <a:gd name="connsiteX66" fmla="*/ 2103120 w 4135120"/>
              <a:gd name="connsiteY66" fmla="*/ 1884680 h 3088640"/>
              <a:gd name="connsiteX67" fmla="*/ 1955800 w 4135120"/>
              <a:gd name="connsiteY67" fmla="*/ 2123440 h 3088640"/>
              <a:gd name="connsiteX68" fmla="*/ 1849120 w 4135120"/>
              <a:gd name="connsiteY68" fmla="*/ 2357120 h 3088640"/>
              <a:gd name="connsiteX69" fmla="*/ 1742440 w 4135120"/>
              <a:gd name="connsiteY69" fmla="*/ 2321560 h 3088640"/>
              <a:gd name="connsiteX70" fmla="*/ 1732280 w 4135120"/>
              <a:gd name="connsiteY70" fmla="*/ 1833880 h 3088640"/>
              <a:gd name="connsiteX71" fmla="*/ 1584960 w 4135120"/>
              <a:gd name="connsiteY71" fmla="*/ 2092960 h 3088640"/>
              <a:gd name="connsiteX72" fmla="*/ 1595120 w 4135120"/>
              <a:gd name="connsiteY72" fmla="*/ 2443480 h 3088640"/>
              <a:gd name="connsiteX73" fmla="*/ 1600200 w 4135120"/>
              <a:gd name="connsiteY73" fmla="*/ 2524760 h 3088640"/>
              <a:gd name="connsiteX74" fmla="*/ 1503680 w 4135120"/>
              <a:gd name="connsiteY74" fmla="*/ 2372360 h 3088640"/>
              <a:gd name="connsiteX75" fmla="*/ 1473200 w 4135120"/>
              <a:gd name="connsiteY75" fmla="*/ 2301240 h 3088640"/>
              <a:gd name="connsiteX76" fmla="*/ 1529080 w 4135120"/>
              <a:gd name="connsiteY76" fmla="*/ 2428240 h 3088640"/>
              <a:gd name="connsiteX77" fmla="*/ 1559560 w 4135120"/>
              <a:gd name="connsiteY77" fmla="*/ 2529840 h 3088640"/>
              <a:gd name="connsiteX78" fmla="*/ 1508760 w 4135120"/>
              <a:gd name="connsiteY78" fmla="*/ 2545080 h 3088640"/>
              <a:gd name="connsiteX79" fmla="*/ 1524000 w 4135120"/>
              <a:gd name="connsiteY79" fmla="*/ 2702560 h 3088640"/>
              <a:gd name="connsiteX80" fmla="*/ 1559560 w 4135120"/>
              <a:gd name="connsiteY80" fmla="*/ 2809240 h 3088640"/>
              <a:gd name="connsiteX81" fmla="*/ 1605280 w 4135120"/>
              <a:gd name="connsiteY81" fmla="*/ 2941320 h 3088640"/>
              <a:gd name="connsiteX82" fmla="*/ 1554480 w 4135120"/>
              <a:gd name="connsiteY82" fmla="*/ 2951480 h 3088640"/>
              <a:gd name="connsiteX83" fmla="*/ 1447800 w 4135120"/>
              <a:gd name="connsiteY83" fmla="*/ 2509520 h 3088640"/>
              <a:gd name="connsiteX84" fmla="*/ 1325880 w 4135120"/>
              <a:gd name="connsiteY84" fmla="*/ 2357120 h 3088640"/>
              <a:gd name="connsiteX85" fmla="*/ 1239520 w 4135120"/>
              <a:gd name="connsiteY85" fmla="*/ 2362200 h 3088640"/>
              <a:gd name="connsiteX86" fmla="*/ 1209040 w 4135120"/>
              <a:gd name="connsiteY86" fmla="*/ 2514600 h 3088640"/>
              <a:gd name="connsiteX87" fmla="*/ 1264920 w 4135120"/>
              <a:gd name="connsiteY87" fmla="*/ 2778760 h 3088640"/>
              <a:gd name="connsiteX88" fmla="*/ 1376680 w 4135120"/>
              <a:gd name="connsiteY88" fmla="*/ 2865120 h 3088640"/>
              <a:gd name="connsiteX89" fmla="*/ 1513840 w 4135120"/>
              <a:gd name="connsiteY89" fmla="*/ 2915920 h 3088640"/>
              <a:gd name="connsiteX90" fmla="*/ 1590040 w 4135120"/>
              <a:gd name="connsiteY90" fmla="*/ 2936240 h 3088640"/>
              <a:gd name="connsiteX91" fmla="*/ 1630680 w 4135120"/>
              <a:gd name="connsiteY91" fmla="*/ 3088640 h 308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4135120" h="3088640">
                <a:moveTo>
                  <a:pt x="1630680" y="3088640"/>
                </a:moveTo>
                <a:lnTo>
                  <a:pt x="1270000" y="2910840"/>
                </a:lnTo>
                <a:lnTo>
                  <a:pt x="1061720" y="2783840"/>
                </a:lnTo>
                <a:lnTo>
                  <a:pt x="1178560" y="2778760"/>
                </a:lnTo>
                <a:lnTo>
                  <a:pt x="533400" y="2468880"/>
                </a:lnTo>
                <a:lnTo>
                  <a:pt x="1056640" y="2443480"/>
                </a:lnTo>
                <a:lnTo>
                  <a:pt x="665480" y="2103120"/>
                </a:lnTo>
                <a:lnTo>
                  <a:pt x="0" y="1742440"/>
                </a:lnTo>
                <a:lnTo>
                  <a:pt x="558800" y="1513840"/>
                </a:lnTo>
                <a:lnTo>
                  <a:pt x="853440" y="1468120"/>
                </a:lnTo>
                <a:lnTo>
                  <a:pt x="1132840" y="1554480"/>
                </a:lnTo>
                <a:lnTo>
                  <a:pt x="1107440" y="1508760"/>
                </a:lnTo>
                <a:lnTo>
                  <a:pt x="411480" y="762000"/>
                </a:lnTo>
                <a:lnTo>
                  <a:pt x="436880" y="645160"/>
                </a:lnTo>
                <a:lnTo>
                  <a:pt x="568960" y="645160"/>
                </a:lnTo>
                <a:lnTo>
                  <a:pt x="690880" y="635000"/>
                </a:lnTo>
                <a:lnTo>
                  <a:pt x="741680" y="635000"/>
                </a:lnTo>
                <a:lnTo>
                  <a:pt x="1239520" y="665480"/>
                </a:lnTo>
                <a:lnTo>
                  <a:pt x="1711960" y="1041400"/>
                </a:lnTo>
                <a:lnTo>
                  <a:pt x="1706880" y="949960"/>
                </a:lnTo>
                <a:lnTo>
                  <a:pt x="1615440" y="594360"/>
                </a:lnTo>
                <a:cubicBezTo>
                  <a:pt x="1608667" y="580813"/>
                  <a:pt x="1600945" y="567701"/>
                  <a:pt x="1595120" y="553720"/>
                </a:cubicBezTo>
                <a:cubicBezTo>
                  <a:pt x="1592435" y="547275"/>
                  <a:pt x="1590040" y="533400"/>
                  <a:pt x="1590040" y="533400"/>
                </a:cubicBezTo>
                <a:lnTo>
                  <a:pt x="1386840" y="198120"/>
                </a:lnTo>
                <a:lnTo>
                  <a:pt x="1300480" y="0"/>
                </a:lnTo>
                <a:lnTo>
                  <a:pt x="1732280" y="248920"/>
                </a:lnTo>
                <a:lnTo>
                  <a:pt x="2092960" y="934720"/>
                </a:lnTo>
                <a:lnTo>
                  <a:pt x="2443480" y="949960"/>
                </a:lnTo>
                <a:lnTo>
                  <a:pt x="2870200" y="1122680"/>
                </a:lnTo>
                <a:lnTo>
                  <a:pt x="3063240" y="1473200"/>
                </a:lnTo>
                <a:lnTo>
                  <a:pt x="3637280" y="1483360"/>
                </a:lnTo>
                <a:lnTo>
                  <a:pt x="4135120" y="1549400"/>
                </a:lnTo>
                <a:lnTo>
                  <a:pt x="3484880" y="1879600"/>
                </a:lnTo>
                <a:lnTo>
                  <a:pt x="3383280" y="1986280"/>
                </a:lnTo>
                <a:lnTo>
                  <a:pt x="3937000" y="1869440"/>
                </a:lnTo>
                <a:lnTo>
                  <a:pt x="4048760" y="1859280"/>
                </a:lnTo>
                <a:lnTo>
                  <a:pt x="3815080" y="2062480"/>
                </a:lnTo>
                <a:lnTo>
                  <a:pt x="3342640" y="2423160"/>
                </a:lnTo>
                <a:cubicBezTo>
                  <a:pt x="3327400" y="2429933"/>
                  <a:pt x="3312486" y="2437493"/>
                  <a:pt x="3296920" y="2443480"/>
                </a:cubicBezTo>
                <a:cubicBezTo>
                  <a:pt x="3290404" y="2445986"/>
                  <a:pt x="3276600" y="2448560"/>
                  <a:pt x="3276600" y="2448560"/>
                </a:cubicBezTo>
                <a:lnTo>
                  <a:pt x="3083560" y="2570480"/>
                </a:lnTo>
                <a:lnTo>
                  <a:pt x="3246120" y="2590800"/>
                </a:lnTo>
                <a:lnTo>
                  <a:pt x="3489960" y="2600960"/>
                </a:lnTo>
                <a:lnTo>
                  <a:pt x="2778760" y="2921000"/>
                </a:lnTo>
                <a:lnTo>
                  <a:pt x="2534920" y="3073400"/>
                </a:lnTo>
                <a:lnTo>
                  <a:pt x="2682240" y="2921000"/>
                </a:lnTo>
                <a:lnTo>
                  <a:pt x="2900680" y="2773680"/>
                </a:lnTo>
                <a:lnTo>
                  <a:pt x="3022600" y="2473960"/>
                </a:lnTo>
                <a:lnTo>
                  <a:pt x="2971800" y="2286000"/>
                </a:lnTo>
                <a:lnTo>
                  <a:pt x="2834640" y="2407920"/>
                </a:lnTo>
                <a:lnTo>
                  <a:pt x="2712720" y="2595880"/>
                </a:lnTo>
                <a:lnTo>
                  <a:pt x="2763520" y="2372360"/>
                </a:lnTo>
                <a:lnTo>
                  <a:pt x="2692400" y="2418080"/>
                </a:lnTo>
                <a:lnTo>
                  <a:pt x="2758440" y="2265680"/>
                </a:lnTo>
                <a:lnTo>
                  <a:pt x="2611120" y="2362200"/>
                </a:lnTo>
                <a:lnTo>
                  <a:pt x="2722880" y="2098040"/>
                </a:lnTo>
                <a:lnTo>
                  <a:pt x="2743200" y="2052320"/>
                </a:lnTo>
                <a:lnTo>
                  <a:pt x="2773680" y="1930400"/>
                </a:lnTo>
                <a:lnTo>
                  <a:pt x="2631440" y="2219960"/>
                </a:lnTo>
                <a:lnTo>
                  <a:pt x="2448560" y="2433320"/>
                </a:lnTo>
                <a:lnTo>
                  <a:pt x="2489200" y="2209800"/>
                </a:lnTo>
                <a:lnTo>
                  <a:pt x="2458720" y="1981200"/>
                </a:lnTo>
                <a:lnTo>
                  <a:pt x="2321560" y="2230120"/>
                </a:lnTo>
                <a:lnTo>
                  <a:pt x="2174240" y="2504440"/>
                </a:lnTo>
                <a:lnTo>
                  <a:pt x="2128520" y="2595880"/>
                </a:lnTo>
                <a:lnTo>
                  <a:pt x="2052320" y="2250440"/>
                </a:lnTo>
                <a:lnTo>
                  <a:pt x="2103120" y="1884680"/>
                </a:lnTo>
                <a:lnTo>
                  <a:pt x="1955800" y="2123440"/>
                </a:lnTo>
                <a:lnTo>
                  <a:pt x="1849120" y="2357120"/>
                </a:lnTo>
                <a:lnTo>
                  <a:pt x="1742440" y="2321560"/>
                </a:lnTo>
                <a:lnTo>
                  <a:pt x="1732280" y="1833880"/>
                </a:lnTo>
                <a:lnTo>
                  <a:pt x="1584960" y="2092960"/>
                </a:lnTo>
                <a:lnTo>
                  <a:pt x="1595120" y="2443480"/>
                </a:lnTo>
                <a:lnTo>
                  <a:pt x="1600200" y="2524760"/>
                </a:lnTo>
                <a:lnTo>
                  <a:pt x="1503680" y="2372360"/>
                </a:lnTo>
                <a:lnTo>
                  <a:pt x="1473200" y="2301240"/>
                </a:lnTo>
                <a:lnTo>
                  <a:pt x="1529080" y="2428240"/>
                </a:lnTo>
                <a:lnTo>
                  <a:pt x="1559560" y="2529840"/>
                </a:lnTo>
                <a:lnTo>
                  <a:pt x="1508760" y="2545080"/>
                </a:lnTo>
                <a:lnTo>
                  <a:pt x="1524000" y="2702560"/>
                </a:lnTo>
                <a:lnTo>
                  <a:pt x="1559560" y="2809240"/>
                </a:lnTo>
                <a:lnTo>
                  <a:pt x="1605280" y="2941320"/>
                </a:lnTo>
                <a:lnTo>
                  <a:pt x="1554480" y="2951480"/>
                </a:lnTo>
                <a:lnTo>
                  <a:pt x="1447800" y="2509520"/>
                </a:lnTo>
                <a:lnTo>
                  <a:pt x="1325880" y="2357120"/>
                </a:lnTo>
                <a:lnTo>
                  <a:pt x="1239520" y="2362200"/>
                </a:lnTo>
                <a:lnTo>
                  <a:pt x="1209040" y="2514600"/>
                </a:lnTo>
                <a:lnTo>
                  <a:pt x="1264920" y="2778760"/>
                </a:lnTo>
                <a:lnTo>
                  <a:pt x="1376680" y="2865120"/>
                </a:lnTo>
                <a:lnTo>
                  <a:pt x="1513840" y="2915920"/>
                </a:lnTo>
                <a:lnTo>
                  <a:pt x="1590040" y="2936240"/>
                </a:lnTo>
                <a:lnTo>
                  <a:pt x="1630680" y="308864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7" name="フリーフォーム: 図形 506">
            <a:extLst>
              <a:ext uri="{FF2B5EF4-FFF2-40B4-BE49-F238E27FC236}">
                <a16:creationId xmlns:a16="http://schemas.microsoft.com/office/drawing/2014/main" id="{9DDA876D-B13C-4B28-BD22-D649F65C17BE}"/>
              </a:ext>
            </a:extLst>
          </p:cNvPr>
          <p:cNvSpPr/>
          <p:nvPr/>
        </p:nvSpPr>
        <p:spPr>
          <a:xfrm>
            <a:off x="6980158" y="2784475"/>
            <a:ext cx="112792" cy="156444"/>
          </a:xfrm>
          <a:custGeom>
            <a:avLst/>
            <a:gdLst>
              <a:gd name="connsiteX0" fmla="*/ 14367 w 112792"/>
              <a:gd name="connsiteY0" fmla="*/ 0 h 156444"/>
              <a:gd name="connsiteX1" fmla="*/ 4842 w 112792"/>
              <a:gd name="connsiteY1" fmla="*/ 60325 h 156444"/>
              <a:gd name="connsiteX2" fmla="*/ 4842 w 112792"/>
              <a:gd name="connsiteY2" fmla="*/ 114300 h 156444"/>
              <a:gd name="connsiteX3" fmla="*/ 65167 w 112792"/>
              <a:gd name="connsiteY3" fmla="*/ 155575 h 156444"/>
              <a:gd name="connsiteX4" fmla="*/ 100092 w 112792"/>
              <a:gd name="connsiteY4" fmla="*/ 136525 h 156444"/>
              <a:gd name="connsiteX5" fmla="*/ 112792 w 112792"/>
              <a:gd name="connsiteY5" fmla="*/ 69850 h 15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792" h="156444">
                <a:moveTo>
                  <a:pt x="14367" y="0"/>
                </a:moveTo>
                <a:cubicBezTo>
                  <a:pt x="10398" y="20637"/>
                  <a:pt x="6429" y="41275"/>
                  <a:pt x="4842" y="60325"/>
                </a:cubicBezTo>
                <a:cubicBezTo>
                  <a:pt x="3255" y="79375"/>
                  <a:pt x="-5212" y="98425"/>
                  <a:pt x="4842" y="114300"/>
                </a:cubicBezTo>
                <a:cubicBezTo>
                  <a:pt x="14896" y="130175"/>
                  <a:pt x="49292" y="151871"/>
                  <a:pt x="65167" y="155575"/>
                </a:cubicBezTo>
                <a:cubicBezTo>
                  <a:pt x="81042" y="159279"/>
                  <a:pt x="92155" y="150812"/>
                  <a:pt x="100092" y="136525"/>
                </a:cubicBezTo>
                <a:cubicBezTo>
                  <a:pt x="108029" y="122238"/>
                  <a:pt x="111734" y="84137"/>
                  <a:pt x="112792" y="69850"/>
                </a:cubicBezTo>
              </a:path>
            </a:pathLst>
          </a:custGeom>
          <a:noFill/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8" name="フリーフォーム: 図形 507">
            <a:extLst>
              <a:ext uri="{FF2B5EF4-FFF2-40B4-BE49-F238E27FC236}">
                <a16:creationId xmlns:a16="http://schemas.microsoft.com/office/drawing/2014/main" id="{2882D1DF-48D1-4DC1-A92E-E29E3DE8D642}"/>
              </a:ext>
            </a:extLst>
          </p:cNvPr>
          <p:cNvSpPr/>
          <p:nvPr/>
        </p:nvSpPr>
        <p:spPr>
          <a:xfrm>
            <a:off x="7267575" y="2790825"/>
            <a:ext cx="123825" cy="139700"/>
          </a:xfrm>
          <a:custGeom>
            <a:avLst/>
            <a:gdLst>
              <a:gd name="connsiteX0" fmla="*/ 123825 w 123825"/>
              <a:gd name="connsiteY0" fmla="*/ 0 h 139700"/>
              <a:gd name="connsiteX1" fmla="*/ 104775 w 123825"/>
              <a:gd name="connsiteY1" fmla="*/ 69850 h 139700"/>
              <a:gd name="connsiteX2" fmla="*/ 92075 w 123825"/>
              <a:gd name="connsiteY2" fmla="*/ 104775 h 139700"/>
              <a:gd name="connsiteX3" fmla="*/ 66675 w 123825"/>
              <a:gd name="connsiteY3" fmla="*/ 139700 h 139700"/>
              <a:gd name="connsiteX4" fmla="*/ 44450 w 123825"/>
              <a:gd name="connsiteY4" fmla="*/ 139700 h 139700"/>
              <a:gd name="connsiteX5" fmla="*/ 6350 w 123825"/>
              <a:gd name="connsiteY5" fmla="*/ 92075 h 139700"/>
              <a:gd name="connsiteX6" fmla="*/ 0 w 123825"/>
              <a:gd name="connsiteY6" fmla="*/ 66675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825" h="139700">
                <a:moveTo>
                  <a:pt x="123825" y="0"/>
                </a:moveTo>
                <a:lnTo>
                  <a:pt x="104775" y="69850"/>
                </a:lnTo>
                <a:lnTo>
                  <a:pt x="92075" y="104775"/>
                </a:lnTo>
                <a:lnTo>
                  <a:pt x="66675" y="139700"/>
                </a:lnTo>
                <a:lnTo>
                  <a:pt x="44450" y="139700"/>
                </a:lnTo>
                <a:lnTo>
                  <a:pt x="6350" y="92075"/>
                </a:lnTo>
                <a:lnTo>
                  <a:pt x="0" y="66675"/>
                </a:lnTo>
              </a:path>
            </a:pathLst>
          </a:custGeom>
          <a:noFill/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9" name="フリーフォーム: 図形 508">
            <a:extLst>
              <a:ext uri="{FF2B5EF4-FFF2-40B4-BE49-F238E27FC236}">
                <a16:creationId xmlns:a16="http://schemas.microsoft.com/office/drawing/2014/main" id="{90E2E12F-A964-4C95-B77F-1B0C93EE6808}"/>
              </a:ext>
            </a:extLst>
          </p:cNvPr>
          <p:cNvSpPr/>
          <p:nvPr/>
        </p:nvSpPr>
        <p:spPr>
          <a:xfrm>
            <a:off x="7264400" y="2797175"/>
            <a:ext cx="117475" cy="133350"/>
          </a:xfrm>
          <a:custGeom>
            <a:avLst/>
            <a:gdLst>
              <a:gd name="connsiteX0" fmla="*/ 117475 w 117475"/>
              <a:gd name="connsiteY0" fmla="*/ 0 h 133350"/>
              <a:gd name="connsiteX1" fmla="*/ 107950 w 117475"/>
              <a:gd name="connsiteY1" fmla="*/ 66675 h 133350"/>
              <a:gd name="connsiteX2" fmla="*/ 104775 w 117475"/>
              <a:gd name="connsiteY2" fmla="*/ 98425 h 133350"/>
              <a:gd name="connsiteX3" fmla="*/ 79375 w 117475"/>
              <a:gd name="connsiteY3" fmla="*/ 123825 h 133350"/>
              <a:gd name="connsiteX4" fmla="*/ 60325 w 117475"/>
              <a:gd name="connsiteY4" fmla="*/ 133350 h 133350"/>
              <a:gd name="connsiteX5" fmla="*/ 28575 w 117475"/>
              <a:gd name="connsiteY5" fmla="*/ 123825 h 133350"/>
              <a:gd name="connsiteX6" fmla="*/ 9525 w 117475"/>
              <a:gd name="connsiteY6" fmla="*/ 92075 h 133350"/>
              <a:gd name="connsiteX7" fmla="*/ 0 w 117475"/>
              <a:gd name="connsiteY7" fmla="*/ 60325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475" h="133350">
                <a:moveTo>
                  <a:pt x="117475" y="0"/>
                </a:moveTo>
                <a:cubicBezTo>
                  <a:pt x="113771" y="25135"/>
                  <a:pt x="110067" y="50271"/>
                  <a:pt x="107950" y="66675"/>
                </a:cubicBezTo>
                <a:cubicBezTo>
                  <a:pt x="105833" y="83079"/>
                  <a:pt x="109538" y="88900"/>
                  <a:pt x="104775" y="98425"/>
                </a:cubicBezTo>
                <a:cubicBezTo>
                  <a:pt x="100012" y="107950"/>
                  <a:pt x="86783" y="118004"/>
                  <a:pt x="79375" y="123825"/>
                </a:cubicBezTo>
                <a:cubicBezTo>
                  <a:pt x="71967" y="129646"/>
                  <a:pt x="68792" y="133350"/>
                  <a:pt x="60325" y="133350"/>
                </a:cubicBezTo>
                <a:cubicBezTo>
                  <a:pt x="51858" y="133350"/>
                  <a:pt x="37042" y="130704"/>
                  <a:pt x="28575" y="123825"/>
                </a:cubicBezTo>
                <a:cubicBezTo>
                  <a:pt x="20108" y="116946"/>
                  <a:pt x="14287" y="102658"/>
                  <a:pt x="9525" y="92075"/>
                </a:cubicBezTo>
                <a:cubicBezTo>
                  <a:pt x="4762" y="81492"/>
                  <a:pt x="2381" y="70908"/>
                  <a:pt x="0" y="60325"/>
                </a:cubicBezTo>
              </a:path>
            </a:pathLst>
          </a:custGeom>
          <a:noFill/>
          <a:ln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0" name="フリーフォーム: 図形 509">
            <a:extLst>
              <a:ext uri="{FF2B5EF4-FFF2-40B4-BE49-F238E27FC236}">
                <a16:creationId xmlns:a16="http://schemas.microsoft.com/office/drawing/2014/main" id="{5F855DEF-591E-42EB-A01F-685599BE6B0C}"/>
              </a:ext>
            </a:extLst>
          </p:cNvPr>
          <p:cNvSpPr/>
          <p:nvPr/>
        </p:nvSpPr>
        <p:spPr>
          <a:xfrm>
            <a:off x="6986651" y="2771775"/>
            <a:ext cx="96774" cy="159101"/>
          </a:xfrm>
          <a:custGeom>
            <a:avLst/>
            <a:gdLst>
              <a:gd name="connsiteX0" fmla="*/ 96774 w 96774"/>
              <a:gd name="connsiteY0" fmla="*/ 76200 h 159101"/>
              <a:gd name="connsiteX1" fmla="*/ 65024 w 96774"/>
              <a:gd name="connsiteY1" fmla="*/ 158750 h 159101"/>
              <a:gd name="connsiteX2" fmla="*/ 1524 w 96774"/>
              <a:gd name="connsiteY2" fmla="*/ 101600 h 159101"/>
              <a:gd name="connsiteX3" fmla="*/ 23749 w 96774"/>
              <a:gd name="connsiteY3" fmla="*/ 0 h 15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774" h="159101">
                <a:moveTo>
                  <a:pt x="96774" y="76200"/>
                </a:moveTo>
                <a:cubicBezTo>
                  <a:pt x="88836" y="115358"/>
                  <a:pt x="80899" y="154517"/>
                  <a:pt x="65024" y="158750"/>
                </a:cubicBezTo>
                <a:cubicBezTo>
                  <a:pt x="49149" y="162983"/>
                  <a:pt x="8403" y="128058"/>
                  <a:pt x="1524" y="101600"/>
                </a:cubicBezTo>
                <a:cubicBezTo>
                  <a:pt x="-5355" y="75142"/>
                  <a:pt x="12637" y="17991"/>
                  <a:pt x="23749" y="0"/>
                </a:cubicBezTo>
              </a:path>
            </a:pathLst>
          </a:custGeom>
          <a:noFill/>
          <a:ln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1" name="フリーフォーム: 図形 510">
            <a:extLst>
              <a:ext uri="{FF2B5EF4-FFF2-40B4-BE49-F238E27FC236}">
                <a16:creationId xmlns:a16="http://schemas.microsoft.com/office/drawing/2014/main" id="{F76C79CB-324B-4B1F-8998-0A8474D72931}"/>
              </a:ext>
            </a:extLst>
          </p:cNvPr>
          <p:cNvSpPr/>
          <p:nvPr/>
        </p:nvSpPr>
        <p:spPr>
          <a:xfrm>
            <a:off x="7224183" y="2923117"/>
            <a:ext cx="88900" cy="118533"/>
          </a:xfrm>
          <a:custGeom>
            <a:avLst/>
            <a:gdLst>
              <a:gd name="connsiteX0" fmla="*/ 31750 w 88900"/>
              <a:gd name="connsiteY0" fmla="*/ 0 h 118533"/>
              <a:gd name="connsiteX1" fmla="*/ 59267 w 88900"/>
              <a:gd name="connsiteY1" fmla="*/ 71966 h 118533"/>
              <a:gd name="connsiteX2" fmla="*/ 78317 w 88900"/>
              <a:gd name="connsiteY2" fmla="*/ 107950 h 118533"/>
              <a:gd name="connsiteX3" fmla="*/ 88900 w 88900"/>
              <a:gd name="connsiteY3" fmla="*/ 118533 h 118533"/>
              <a:gd name="connsiteX4" fmla="*/ 48684 w 88900"/>
              <a:gd name="connsiteY4" fmla="*/ 118533 h 118533"/>
              <a:gd name="connsiteX5" fmla="*/ 16934 w 88900"/>
              <a:gd name="connsiteY5" fmla="*/ 112183 h 118533"/>
              <a:gd name="connsiteX6" fmla="*/ 0 w 88900"/>
              <a:gd name="connsiteY6" fmla="*/ 63500 h 118533"/>
              <a:gd name="connsiteX7" fmla="*/ 31750 w 88900"/>
              <a:gd name="connsiteY7" fmla="*/ 0 h 11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" h="118533">
                <a:moveTo>
                  <a:pt x="31750" y="0"/>
                </a:moveTo>
                <a:lnTo>
                  <a:pt x="59267" y="71966"/>
                </a:lnTo>
                <a:lnTo>
                  <a:pt x="78317" y="107950"/>
                </a:lnTo>
                <a:lnTo>
                  <a:pt x="88900" y="118533"/>
                </a:lnTo>
                <a:lnTo>
                  <a:pt x="48684" y="118533"/>
                </a:lnTo>
                <a:lnTo>
                  <a:pt x="16934" y="112183"/>
                </a:lnTo>
                <a:lnTo>
                  <a:pt x="0" y="63500"/>
                </a:lnTo>
                <a:lnTo>
                  <a:pt x="3175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2" name="フリーフォーム: 図形 511">
            <a:extLst>
              <a:ext uri="{FF2B5EF4-FFF2-40B4-BE49-F238E27FC236}">
                <a16:creationId xmlns:a16="http://schemas.microsoft.com/office/drawing/2014/main" id="{8B27C011-D08F-4363-B630-FE1AEEBC272A}"/>
              </a:ext>
            </a:extLst>
          </p:cNvPr>
          <p:cNvSpPr/>
          <p:nvPr/>
        </p:nvSpPr>
        <p:spPr>
          <a:xfrm>
            <a:off x="7412567" y="2681817"/>
            <a:ext cx="372533" cy="658283"/>
          </a:xfrm>
          <a:custGeom>
            <a:avLst/>
            <a:gdLst>
              <a:gd name="connsiteX0" fmla="*/ 372533 w 372533"/>
              <a:gd name="connsiteY0" fmla="*/ 0 h 658283"/>
              <a:gd name="connsiteX1" fmla="*/ 334433 w 372533"/>
              <a:gd name="connsiteY1" fmla="*/ 120650 h 658283"/>
              <a:gd name="connsiteX2" fmla="*/ 296333 w 372533"/>
              <a:gd name="connsiteY2" fmla="*/ 325966 h 658283"/>
              <a:gd name="connsiteX3" fmla="*/ 254000 w 372533"/>
              <a:gd name="connsiteY3" fmla="*/ 444500 h 658283"/>
              <a:gd name="connsiteX4" fmla="*/ 198966 w 372533"/>
              <a:gd name="connsiteY4" fmla="*/ 554566 h 658283"/>
              <a:gd name="connsiteX5" fmla="*/ 0 w 372533"/>
              <a:gd name="connsiteY5" fmla="*/ 658283 h 658283"/>
              <a:gd name="connsiteX6" fmla="*/ 177800 w 372533"/>
              <a:gd name="connsiteY6" fmla="*/ 543983 h 658283"/>
              <a:gd name="connsiteX7" fmla="*/ 218016 w 372533"/>
              <a:gd name="connsiteY7" fmla="*/ 423333 h 658283"/>
              <a:gd name="connsiteX8" fmla="*/ 313266 w 372533"/>
              <a:gd name="connsiteY8" fmla="*/ 156633 h 658283"/>
              <a:gd name="connsiteX9" fmla="*/ 372533 w 372533"/>
              <a:gd name="connsiteY9" fmla="*/ 0 h 65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2533" h="658283">
                <a:moveTo>
                  <a:pt x="372533" y="0"/>
                </a:moveTo>
                <a:lnTo>
                  <a:pt x="334433" y="120650"/>
                </a:lnTo>
                <a:lnTo>
                  <a:pt x="296333" y="325966"/>
                </a:lnTo>
                <a:lnTo>
                  <a:pt x="254000" y="444500"/>
                </a:lnTo>
                <a:lnTo>
                  <a:pt x="198966" y="554566"/>
                </a:lnTo>
                <a:lnTo>
                  <a:pt x="0" y="658283"/>
                </a:lnTo>
                <a:lnTo>
                  <a:pt x="177800" y="543983"/>
                </a:lnTo>
                <a:lnTo>
                  <a:pt x="218016" y="423333"/>
                </a:lnTo>
                <a:lnTo>
                  <a:pt x="313266" y="156633"/>
                </a:lnTo>
                <a:lnTo>
                  <a:pt x="372533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3" name="フリーフォーム: 図形 512">
            <a:extLst>
              <a:ext uri="{FF2B5EF4-FFF2-40B4-BE49-F238E27FC236}">
                <a16:creationId xmlns:a16="http://schemas.microsoft.com/office/drawing/2014/main" id="{A03FF980-DCE6-4052-ACD0-C100D2B0979A}"/>
              </a:ext>
            </a:extLst>
          </p:cNvPr>
          <p:cNvSpPr/>
          <p:nvPr/>
        </p:nvSpPr>
        <p:spPr>
          <a:xfrm>
            <a:off x="6927850" y="2112433"/>
            <a:ext cx="251883" cy="467784"/>
          </a:xfrm>
          <a:custGeom>
            <a:avLst/>
            <a:gdLst>
              <a:gd name="connsiteX0" fmla="*/ 251883 w 251883"/>
              <a:gd name="connsiteY0" fmla="*/ 0 h 467784"/>
              <a:gd name="connsiteX1" fmla="*/ 146050 w 251883"/>
              <a:gd name="connsiteY1" fmla="*/ 171450 h 467784"/>
              <a:gd name="connsiteX2" fmla="*/ 0 w 251883"/>
              <a:gd name="connsiteY2" fmla="*/ 467784 h 467784"/>
              <a:gd name="connsiteX3" fmla="*/ 31750 w 251883"/>
              <a:gd name="connsiteY3" fmla="*/ 334434 h 467784"/>
              <a:gd name="connsiteX4" fmla="*/ 46567 w 251883"/>
              <a:gd name="connsiteY4" fmla="*/ 315384 h 467784"/>
              <a:gd name="connsiteX5" fmla="*/ 143933 w 251883"/>
              <a:gd name="connsiteY5" fmla="*/ 120650 h 467784"/>
              <a:gd name="connsiteX6" fmla="*/ 251883 w 251883"/>
              <a:gd name="connsiteY6" fmla="*/ 0 h 46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883" h="467784">
                <a:moveTo>
                  <a:pt x="251883" y="0"/>
                </a:moveTo>
                <a:lnTo>
                  <a:pt x="146050" y="171450"/>
                </a:lnTo>
                <a:lnTo>
                  <a:pt x="0" y="467784"/>
                </a:lnTo>
                <a:lnTo>
                  <a:pt x="31750" y="334434"/>
                </a:lnTo>
                <a:lnTo>
                  <a:pt x="46567" y="315384"/>
                </a:lnTo>
                <a:lnTo>
                  <a:pt x="143933" y="120650"/>
                </a:lnTo>
                <a:lnTo>
                  <a:pt x="251883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4" name="フリーフォーム: 図形 513">
            <a:extLst>
              <a:ext uri="{FF2B5EF4-FFF2-40B4-BE49-F238E27FC236}">
                <a16:creationId xmlns:a16="http://schemas.microsoft.com/office/drawing/2014/main" id="{DCF5CD22-ECA8-478D-8D75-83CE378C5712}"/>
              </a:ext>
            </a:extLst>
          </p:cNvPr>
          <p:cNvSpPr/>
          <p:nvPr/>
        </p:nvSpPr>
        <p:spPr>
          <a:xfrm>
            <a:off x="6661150" y="2076450"/>
            <a:ext cx="112183" cy="571500"/>
          </a:xfrm>
          <a:custGeom>
            <a:avLst/>
            <a:gdLst>
              <a:gd name="connsiteX0" fmla="*/ 112183 w 112183"/>
              <a:gd name="connsiteY0" fmla="*/ 0 h 571500"/>
              <a:gd name="connsiteX1" fmla="*/ 0 w 112183"/>
              <a:gd name="connsiteY1" fmla="*/ 251883 h 571500"/>
              <a:gd name="connsiteX2" fmla="*/ 2117 w 112183"/>
              <a:gd name="connsiteY2" fmla="*/ 571500 h 571500"/>
              <a:gd name="connsiteX3" fmla="*/ 2117 w 112183"/>
              <a:gd name="connsiteY3" fmla="*/ 283633 h 571500"/>
              <a:gd name="connsiteX4" fmla="*/ 10583 w 112183"/>
              <a:gd name="connsiteY4" fmla="*/ 251883 h 571500"/>
              <a:gd name="connsiteX5" fmla="*/ 112183 w 112183"/>
              <a:gd name="connsiteY5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183" h="571500">
                <a:moveTo>
                  <a:pt x="112183" y="0"/>
                </a:moveTo>
                <a:lnTo>
                  <a:pt x="0" y="251883"/>
                </a:lnTo>
                <a:cubicBezTo>
                  <a:pt x="706" y="358422"/>
                  <a:pt x="1411" y="464961"/>
                  <a:pt x="2117" y="571500"/>
                </a:cubicBezTo>
                <a:lnTo>
                  <a:pt x="2117" y="283633"/>
                </a:lnTo>
                <a:lnTo>
                  <a:pt x="10583" y="251883"/>
                </a:lnTo>
                <a:lnTo>
                  <a:pt x="112183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5" name="フリーフォーム: 図形 514">
            <a:extLst>
              <a:ext uri="{FF2B5EF4-FFF2-40B4-BE49-F238E27FC236}">
                <a16:creationId xmlns:a16="http://schemas.microsoft.com/office/drawing/2014/main" id="{18D5A16D-6BE2-41FC-84B8-E9C4F033F441}"/>
              </a:ext>
            </a:extLst>
          </p:cNvPr>
          <p:cNvSpPr/>
          <p:nvPr/>
        </p:nvSpPr>
        <p:spPr>
          <a:xfrm>
            <a:off x="7198783" y="2163233"/>
            <a:ext cx="345017" cy="630767"/>
          </a:xfrm>
          <a:custGeom>
            <a:avLst/>
            <a:gdLst>
              <a:gd name="connsiteX0" fmla="*/ 345017 w 345017"/>
              <a:gd name="connsiteY0" fmla="*/ 0 h 630767"/>
              <a:gd name="connsiteX1" fmla="*/ 249767 w 345017"/>
              <a:gd name="connsiteY1" fmla="*/ 175684 h 630767"/>
              <a:gd name="connsiteX2" fmla="*/ 232834 w 345017"/>
              <a:gd name="connsiteY2" fmla="*/ 192617 h 630767"/>
              <a:gd name="connsiteX3" fmla="*/ 0 w 345017"/>
              <a:gd name="connsiteY3" fmla="*/ 630767 h 630767"/>
              <a:gd name="connsiteX4" fmla="*/ 12700 w 345017"/>
              <a:gd name="connsiteY4" fmla="*/ 527050 h 630767"/>
              <a:gd name="connsiteX5" fmla="*/ 171450 w 345017"/>
              <a:gd name="connsiteY5" fmla="*/ 260350 h 630767"/>
              <a:gd name="connsiteX6" fmla="*/ 345017 w 345017"/>
              <a:gd name="connsiteY6" fmla="*/ 0 h 63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17" h="630767">
                <a:moveTo>
                  <a:pt x="345017" y="0"/>
                </a:moveTo>
                <a:lnTo>
                  <a:pt x="249767" y="175684"/>
                </a:lnTo>
                <a:cubicBezTo>
                  <a:pt x="233752" y="189411"/>
                  <a:pt x="237859" y="182565"/>
                  <a:pt x="232834" y="192617"/>
                </a:cubicBezTo>
                <a:lnTo>
                  <a:pt x="0" y="630767"/>
                </a:lnTo>
                <a:lnTo>
                  <a:pt x="12700" y="527050"/>
                </a:lnTo>
                <a:lnTo>
                  <a:pt x="171450" y="260350"/>
                </a:lnTo>
                <a:lnTo>
                  <a:pt x="345017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6" name="フリーフォーム: 図形 515">
            <a:extLst>
              <a:ext uri="{FF2B5EF4-FFF2-40B4-BE49-F238E27FC236}">
                <a16:creationId xmlns:a16="http://schemas.microsoft.com/office/drawing/2014/main" id="{54689AC2-3FF7-478A-A5D9-5AD8102DA5D2}"/>
              </a:ext>
            </a:extLst>
          </p:cNvPr>
          <p:cNvSpPr/>
          <p:nvPr/>
        </p:nvSpPr>
        <p:spPr>
          <a:xfrm>
            <a:off x="7488767" y="2190750"/>
            <a:ext cx="78316" cy="455083"/>
          </a:xfrm>
          <a:custGeom>
            <a:avLst/>
            <a:gdLst>
              <a:gd name="connsiteX0" fmla="*/ 35983 w 78316"/>
              <a:gd name="connsiteY0" fmla="*/ 0 h 455083"/>
              <a:gd name="connsiteX1" fmla="*/ 78316 w 78316"/>
              <a:gd name="connsiteY1" fmla="*/ 154517 h 455083"/>
              <a:gd name="connsiteX2" fmla="*/ 67733 w 78316"/>
              <a:gd name="connsiteY2" fmla="*/ 222250 h 455083"/>
              <a:gd name="connsiteX3" fmla="*/ 38100 w 78316"/>
              <a:gd name="connsiteY3" fmla="*/ 440267 h 455083"/>
              <a:gd name="connsiteX4" fmla="*/ 0 w 78316"/>
              <a:gd name="connsiteY4" fmla="*/ 455083 h 455083"/>
              <a:gd name="connsiteX5" fmla="*/ 42333 w 78316"/>
              <a:gd name="connsiteY5" fmla="*/ 211667 h 455083"/>
              <a:gd name="connsiteX6" fmla="*/ 35983 w 78316"/>
              <a:gd name="connsiteY6" fmla="*/ 0 h 45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316" h="455083">
                <a:moveTo>
                  <a:pt x="35983" y="0"/>
                </a:moveTo>
                <a:lnTo>
                  <a:pt x="78316" y="154517"/>
                </a:lnTo>
                <a:lnTo>
                  <a:pt x="67733" y="222250"/>
                </a:lnTo>
                <a:lnTo>
                  <a:pt x="38100" y="440267"/>
                </a:lnTo>
                <a:lnTo>
                  <a:pt x="0" y="455083"/>
                </a:lnTo>
                <a:lnTo>
                  <a:pt x="42333" y="211667"/>
                </a:lnTo>
                <a:lnTo>
                  <a:pt x="35983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7" name="フリーフォーム: 図形 516">
            <a:extLst>
              <a:ext uri="{FF2B5EF4-FFF2-40B4-BE49-F238E27FC236}">
                <a16:creationId xmlns:a16="http://schemas.microsoft.com/office/drawing/2014/main" id="{73EDC535-5916-457D-B17E-9756549402B1}"/>
              </a:ext>
            </a:extLst>
          </p:cNvPr>
          <p:cNvSpPr/>
          <p:nvPr/>
        </p:nvSpPr>
        <p:spPr>
          <a:xfrm>
            <a:off x="6570133" y="2749550"/>
            <a:ext cx="69850" cy="148167"/>
          </a:xfrm>
          <a:custGeom>
            <a:avLst/>
            <a:gdLst>
              <a:gd name="connsiteX0" fmla="*/ 0 w 69850"/>
              <a:gd name="connsiteY0" fmla="*/ 0 h 148167"/>
              <a:gd name="connsiteX1" fmla="*/ 65617 w 69850"/>
              <a:gd name="connsiteY1" fmla="*/ 110067 h 148167"/>
              <a:gd name="connsiteX2" fmla="*/ 69850 w 69850"/>
              <a:gd name="connsiteY2" fmla="*/ 148167 h 148167"/>
              <a:gd name="connsiteX3" fmla="*/ 0 w 69850"/>
              <a:gd name="connsiteY3" fmla="*/ 93133 h 148167"/>
              <a:gd name="connsiteX4" fmla="*/ 0 w 69850"/>
              <a:gd name="connsiteY4" fmla="*/ 0 h 148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50" h="148167">
                <a:moveTo>
                  <a:pt x="0" y="0"/>
                </a:moveTo>
                <a:lnTo>
                  <a:pt x="65617" y="110067"/>
                </a:lnTo>
                <a:lnTo>
                  <a:pt x="69850" y="148167"/>
                </a:lnTo>
                <a:lnTo>
                  <a:pt x="0" y="93133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8" name="フリーフォーム: 図形 517">
            <a:extLst>
              <a:ext uri="{FF2B5EF4-FFF2-40B4-BE49-F238E27FC236}">
                <a16:creationId xmlns:a16="http://schemas.microsoft.com/office/drawing/2014/main" id="{A4BE175F-217C-4955-B126-3ED59AB5F19B}"/>
              </a:ext>
            </a:extLst>
          </p:cNvPr>
          <p:cNvSpPr/>
          <p:nvPr/>
        </p:nvSpPr>
        <p:spPr>
          <a:xfrm>
            <a:off x="7330017" y="3128433"/>
            <a:ext cx="82550" cy="57150"/>
          </a:xfrm>
          <a:custGeom>
            <a:avLst/>
            <a:gdLst>
              <a:gd name="connsiteX0" fmla="*/ 0 w 82550"/>
              <a:gd name="connsiteY0" fmla="*/ 0 h 57150"/>
              <a:gd name="connsiteX1" fmla="*/ 71966 w 82550"/>
              <a:gd name="connsiteY1" fmla="*/ 16934 h 57150"/>
              <a:gd name="connsiteX2" fmla="*/ 82550 w 82550"/>
              <a:gd name="connsiteY2" fmla="*/ 57150 h 57150"/>
              <a:gd name="connsiteX3" fmla="*/ 48683 w 82550"/>
              <a:gd name="connsiteY3" fmla="*/ 42334 h 57150"/>
              <a:gd name="connsiteX4" fmla="*/ 0 w 82550"/>
              <a:gd name="connsiteY4" fmla="*/ 0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50" h="57150">
                <a:moveTo>
                  <a:pt x="0" y="0"/>
                </a:moveTo>
                <a:lnTo>
                  <a:pt x="71966" y="16934"/>
                </a:lnTo>
                <a:lnTo>
                  <a:pt x="82550" y="57150"/>
                </a:lnTo>
                <a:lnTo>
                  <a:pt x="48683" y="42334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9" name="フリーフォーム: 図形 518">
            <a:extLst>
              <a:ext uri="{FF2B5EF4-FFF2-40B4-BE49-F238E27FC236}">
                <a16:creationId xmlns:a16="http://schemas.microsoft.com/office/drawing/2014/main" id="{76D7A2B3-558E-4B06-92C5-0445DEEF2E46}"/>
              </a:ext>
            </a:extLst>
          </p:cNvPr>
          <p:cNvSpPr/>
          <p:nvPr/>
        </p:nvSpPr>
        <p:spPr>
          <a:xfrm>
            <a:off x="7643283" y="2705100"/>
            <a:ext cx="86784" cy="275167"/>
          </a:xfrm>
          <a:custGeom>
            <a:avLst/>
            <a:gdLst>
              <a:gd name="connsiteX0" fmla="*/ 2117 w 86784"/>
              <a:gd name="connsiteY0" fmla="*/ 0 h 275167"/>
              <a:gd name="connsiteX1" fmla="*/ 86784 w 86784"/>
              <a:gd name="connsiteY1" fmla="*/ 27517 h 275167"/>
              <a:gd name="connsiteX2" fmla="*/ 86784 w 86784"/>
              <a:gd name="connsiteY2" fmla="*/ 80433 h 275167"/>
              <a:gd name="connsiteX3" fmla="*/ 52917 w 86784"/>
              <a:gd name="connsiteY3" fmla="*/ 158750 h 275167"/>
              <a:gd name="connsiteX4" fmla="*/ 10584 w 86784"/>
              <a:gd name="connsiteY4" fmla="*/ 275167 h 275167"/>
              <a:gd name="connsiteX5" fmla="*/ 0 w 86784"/>
              <a:gd name="connsiteY5" fmla="*/ 205317 h 275167"/>
              <a:gd name="connsiteX6" fmla="*/ 33867 w 86784"/>
              <a:gd name="connsiteY6" fmla="*/ 84667 h 275167"/>
              <a:gd name="connsiteX7" fmla="*/ 2117 w 86784"/>
              <a:gd name="connsiteY7" fmla="*/ 0 h 275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784" h="275167">
                <a:moveTo>
                  <a:pt x="2117" y="0"/>
                </a:moveTo>
                <a:lnTo>
                  <a:pt x="86784" y="27517"/>
                </a:lnTo>
                <a:lnTo>
                  <a:pt x="86784" y="80433"/>
                </a:lnTo>
                <a:lnTo>
                  <a:pt x="52917" y="158750"/>
                </a:lnTo>
                <a:lnTo>
                  <a:pt x="10584" y="275167"/>
                </a:lnTo>
                <a:lnTo>
                  <a:pt x="0" y="205317"/>
                </a:lnTo>
                <a:lnTo>
                  <a:pt x="33867" y="84667"/>
                </a:lnTo>
                <a:lnTo>
                  <a:pt x="2117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1" name="フリーフォーム: 図形 520">
            <a:extLst>
              <a:ext uri="{FF2B5EF4-FFF2-40B4-BE49-F238E27FC236}">
                <a16:creationId xmlns:a16="http://schemas.microsoft.com/office/drawing/2014/main" id="{8692B233-88E3-4885-AAEA-E9788C6DBAD5}"/>
              </a:ext>
            </a:extLst>
          </p:cNvPr>
          <p:cNvSpPr/>
          <p:nvPr/>
        </p:nvSpPr>
        <p:spPr>
          <a:xfrm>
            <a:off x="7937500" y="4233333"/>
            <a:ext cx="643467" cy="605367"/>
          </a:xfrm>
          <a:custGeom>
            <a:avLst/>
            <a:gdLst>
              <a:gd name="connsiteX0" fmla="*/ 0 w 643467"/>
              <a:gd name="connsiteY0" fmla="*/ 520700 h 605367"/>
              <a:gd name="connsiteX1" fmla="*/ 105833 w 643467"/>
              <a:gd name="connsiteY1" fmla="*/ 364067 h 605367"/>
              <a:gd name="connsiteX2" fmla="*/ 237067 w 643467"/>
              <a:gd name="connsiteY2" fmla="*/ 287867 h 605367"/>
              <a:gd name="connsiteX3" fmla="*/ 419100 w 643467"/>
              <a:gd name="connsiteY3" fmla="*/ 0 h 605367"/>
              <a:gd name="connsiteX4" fmla="*/ 533400 w 643467"/>
              <a:gd name="connsiteY4" fmla="*/ 8467 h 605367"/>
              <a:gd name="connsiteX5" fmla="*/ 643467 w 643467"/>
              <a:gd name="connsiteY5" fmla="*/ 80434 h 605367"/>
              <a:gd name="connsiteX6" fmla="*/ 596900 w 643467"/>
              <a:gd name="connsiteY6" fmla="*/ 156634 h 605367"/>
              <a:gd name="connsiteX7" fmla="*/ 524933 w 643467"/>
              <a:gd name="connsiteY7" fmla="*/ 258234 h 605367"/>
              <a:gd name="connsiteX8" fmla="*/ 436033 w 643467"/>
              <a:gd name="connsiteY8" fmla="*/ 338667 h 605367"/>
              <a:gd name="connsiteX9" fmla="*/ 393700 w 643467"/>
              <a:gd name="connsiteY9" fmla="*/ 427567 h 605367"/>
              <a:gd name="connsiteX10" fmla="*/ 372533 w 643467"/>
              <a:gd name="connsiteY10" fmla="*/ 491067 h 605367"/>
              <a:gd name="connsiteX11" fmla="*/ 245533 w 643467"/>
              <a:gd name="connsiteY11" fmla="*/ 567267 h 605367"/>
              <a:gd name="connsiteX12" fmla="*/ 198967 w 643467"/>
              <a:gd name="connsiteY12" fmla="*/ 605367 h 605367"/>
              <a:gd name="connsiteX13" fmla="*/ 0 w 643467"/>
              <a:gd name="connsiteY13" fmla="*/ 520700 h 60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3467" h="605367">
                <a:moveTo>
                  <a:pt x="0" y="520700"/>
                </a:moveTo>
                <a:lnTo>
                  <a:pt x="105833" y="364067"/>
                </a:lnTo>
                <a:lnTo>
                  <a:pt x="237067" y="287867"/>
                </a:lnTo>
                <a:lnTo>
                  <a:pt x="419100" y="0"/>
                </a:lnTo>
                <a:lnTo>
                  <a:pt x="533400" y="8467"/>
                </a:lnTo>
                <a:lnTo>
                  <a:pt x="643467" y="80434"/>
                </a:lnTo>
                <a:lnTo>
                  <a:pt x="596900" y="156634"/>
                </a:lnTo>
                <a:lnTo>
                  <a:pt x="524933" y="258234"/>
                </a:lnTo>
                <a:lnTo>
                  <a:pt x="436033" y="338667"/>
                </a:lnTo>
                <a:lnTo>
                  <a:pt x="393700" y="427567"/>
                </a:lnTo>
                <a:lnTo>
                  <a:pt x="372533" y="491067"/>
                </a:lnTo>
                <a:lnTo>
                  <a:pt x="245533" y="567267"/>
                </a:lnTo>
                <a:lnTo>
                  <a:pt x="198967" y="605367"/>
                </a:lnTo>
                <a:lnTo>
                  <a:pt x="0" y="520700"/>
                </a:lnTo>
                <a:close/>
              </a:path>
            </a:pathLst>
          </a:custGeom>
          <a:solidFill>
            <a:schemeClr val="accent4">
              <a:lumMod val="5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2" name="フリーフォーム: 図形 521">
            <a:extLst>
              <a:ext uri="{FF2B5EF4-FFF2-40B4-BE49-F238E27FC236}">
                <a16:creationId xmlns:a16="http://schemas.microsoft.com/office/drawing/2014/main" id="{3D745BFC-5EE1-45B8-A4DF-2DC6B1005EF6}"/>
              </a:ext>
            </a:extLst>
          </p:cNvPr>
          <p:cNvSpPr/>
          <p:nvPr/>
        </p:nvSpPr>
        <p:spPr>
          <a:xfrm>
            <a:off x="8466667" y="3746500"/>
            <a:ext cx="931333" cy="444500"/>
          </a:xfrm>
          <a:custGeom>
            <a:avLst/>
            <a:gdLst>
              <a:gd name="connsiteX0" fmla="*/ 0 w 931333"/>
              <a:gd name="connsiteY0" fmla="*/ 338667 h 444500"/>
              <a:gd name="connsiteX1" fmla="*/ 84666 w 931333"/>
              <a:gd name="connsiteY1" fmla="*/ 198967 h 444500"/>
              <a:gd name="connsiteX2" fmla="*/ 381000 w 931333"/>
              <a:gd name="connsiteY2" fmla="*/ 55033 h 444500"/>
              <a:gd name="connsiteX3" fmla="*/ 537633 w 931333"/>
              <a:gd name="connsiteY3" fmla="*/ 0 h 444500"/>
              <a:gd name="connsiteX4" fmla="*/ 766233 w 931333"/>
              <a:gd name="connsiteY4" fmla="*/ 76200 h 444500"/>
              <a:gd name="connsiteX5" fmla="*/ 880533 w 931333"/>
              <a:gd name="connsiteY5" fmla="*/ 139700 h 444500"/>
              <a:gd name="connsiteX6" fmla="*/ 931333 w 931333"/>
              <a:gd name="connsiteY6" fmla="*/ 317500 h 444500"/>
              <a:gd name="connsiteX7" fmla="*/ 795866 w 931333"/>
              <a:gd name="connsiteY7" fmla="*/ 419100 h 444500"/>
              <a:gd name="connsiteX8" fmla="*/ 723900 w 931333"/>
              <a:gd name="connsiteY8" fmla="*/ 444500 h 444500"/>
              <a:gd name="connsiteX9" fmla="*/ 423333 w 931333"/>
              <a:gd name="connsiteY9" fmla="*/ 376767 h 444500"/>
              <a:gd name="connsiteX10" fmla="*/ 300566 w 931333"/>
              <a:gd name="connsiteY10" fmla="*/ 372533 h 444500"/>
              <a:gd name="connsiteX11" fmla="*/ 232833 w 931333"/>
              <a:gd name="connsiteY11" fmla="*/ 427567 h 444500"/>
              <a:gd name="connsiteX12" fmla="*/ 122766 w 931333"/>
              <a:gd name="connsiteY12" fmla="*/ 385233 h 444500"/>
              <a:gd name="connsiteX13" fmla="*/ 0 w 931333"/>
              <a:gd name="connsiteY13" fmla="*/ 338667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31333" h="444500">
                <a:moveTo>
                  <a:pt x="0" y="338667"/>
                </a:moveTo>
                <a:lnTo>
                  <a:pt x="84666" y="198967"/>
                </a:lnTo>
                <a:lnTo>
                  <a:pt x="381000" y="55033"/>
                </a:lnTo>
                <a:lnTo>
                  <a:pt x="537633" y="0"/>
                </a:lnTo>
                <a:lnTo>
                  <a:pt x="766233" y="76200"/>
                </a:lnTo>
                <a:lnTo>
                  <a:pt x="880533" y="139700"/>
                </a:lnTo>
                <a:lnTo>
                  <a:pt x="931333" y="317500"/>
                </a:lnTo>
                <a:lnTo>
                  <a:pt x="795866" y="419100"/>
                </a:lnTo>
                <a:lnTo>
                  <a:pt x="723900" y="444500"/>
                </a:lnTo>
                <a:lnTo>
                  <a:pt x="423333" y="376767"/>
                </a:lnTo>
                <a:lnTo>
                  <a:pt x="300566" y="372533"/>
                </a:lnTo>
                <a:lnTo>
                  <a:pt x="232833" y="427567"/>
                </a:lnTo>
                <a:lnTo>
                  <a:pt x="122766" y="385233"/>
                </a:lnTo>
                <a:lnTo>
                  <a:pt x="0" y="338667"/>
                </a:lnTo>
                <a:close/>
              </a:path>
            </a:pathLst>
          </a:custGeom>
          <a:solidFill>
            <a:schemeClr val="accent4">
              <a:lumMod val="5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3" name="楕円 522">
            <a:extLst>
              <a:ext uri="{FF2B5EF4-FFF2-40B4-BE49-F238E27FC236}">
                <a16:creationId xmlns:a16="http://schemas.microsoft.com/office/drawing/2014/main" id="{2D8424CF-6F2F-4DFD-B661-404EB6CC7125}"/>
              </a:ext>
            </a:extLst>
          </p:cNvPr>
          <p:cNvSpPr/>
          <p:nvPr/>
        </p:nvSpPr>
        <p:spPr>
          <a:xfrm>
            <a:off x="8920278" y="3884613"/>
            <a:ext cx="52429" cy="52429"/>
          </a:xfrm>
          <a:prstGeom prst="ellipse">
            <a:avLst/>
          </a:prstGeom>
          <a:solidFill>
            <a:schemeClr val="bg1">
              <a:alpha val="50000"/>
            </a:schemeClr>
          </a:solidFill>
          <a:ln cap="rnd">
            <a:solidFill>
              <a:schemeClr val="bg1">
                <a:alpha val="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4" name="楕円 523">
            <a:extLst>
              <a:ext uri="{FF2B5EF4-FFF2-40B4-BE49-F238E27FC236}">
                <a16:creationId xmlns:a16="http://schemas.microsoft.com/office/drawing/2014/main" id="{99691655-8844-48D1-A403-1EB16E31374B}"/>
              </a:ext>
            </a:extLst>
          </p:cNvPr>
          <p:cNvSpPr/>
          <p:nvPr/>
        </p:nvSpPr>
        <p:spPr>
          <a:xfrm>
            <a:off x="8990953" y="3881438"/>
            <a:ext cx="79396" cy="45719"/>
          </a:xfrm>
          <a:prstGeom prst="ellipse">
            <a:avLst/>
          </a:prstGeom>
          <a:solidFill>
            <a:schemeClr val="bg1">
              <a:alpha val="50000"/>
            </a:schemeClr>
          </a:solidFill>
          <a:ln cap="rnd">
            <a:solidFill>
              <a:schemeClr val="bg1">
                <a:alpha val="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6" name="フリーフォーム: 図形 525">
            <a:extLst>
              <a:ext uri="{FF2B5EF4-FFF2-40B4-BE49-F238E27FC236}">
                <a16:creationId xmlns:a16="http://schemas.microsoft.com/office/drawing/2014/main" id="{FCB02DD2-50CB-4FA0-A27D-86223DEA1847}"/>
              </a:ext>
            </a:extLst>
          </p:cNvPr>
          <p:cNvSpPr/>
          <p:nvPr/>
        </p:nvSpPr>
        <p:spPr>
          <a:xfrm>
            <a:off x="4538133" y="6053667"/>
            <a:ext cx="1172634" cy="681566"/>
          </a:xfrm>
          <a:custGeom>
            <a:avLst/>
            <a:gdLst>
              <a:gd name="connsiteX0" fmla="*/ 550334 w 1172634"/>
              <a:gd name="connsiteY0" fmla="*/ 0 h 681566"/>
              <a:gd name="connsiteX1" fmla="*/ 651934 w 1172634"/>
              <a:gd name="connsiteY1" fmla="*/ 61383 h 681566"/>
              <a:gd name="connsiteX2" fmla="*/ 802217 w 1172634"/>
              <a:gd name="connsiteY2" fmla="*/ 124883 h 681566"/>
              <a:gd name="connsiteX3" fmla="*/ 829734 w 1172634"/>
              <a:gd name="connsiteY3" fmla="*/ 124883 h 681566"/>
              <a:gd name="connsiteX4" fmla="*/ 977900 w 1172634"/>
              <a:gd name="connsiteY4" fmla="*/ 152400 h 681566"/>
              <a:gd name="connsiteX5" fmla="*/ 1003300 w 1172634"/>
              <a:gd name="connsiteY5" fmla="*/ 152400 h 681566"/>
              <a:gd name="connsiteX6" fmla="*/ 1056217 w 1172634"/>
              <a:gd name="connsiteY6" fmla="*/ 152400 h 681566"/>
              <a:gd name="connsiteX7" fmla="*/ 1119717 w 1172634"/>
              <a:gd name="connsiteY7" fmla="*/ 188383 h 681566"/>
              <a:gd name="connsiteX8" fmla="*/ 1155700 w 1172634"/>
              <a:gd name="connsiteY8" fmla="*/ 226483 h 681566"/>
              <a:gd name="connsiteX9" fmla="*/ 1172634 w 1172634"/>
              <a:gd name="connsiteY9" fmla="*/ 302683 h 681566"/>
              <a:gd name="connsiteX10" fmla="*/ 1151467 w 1172634"/>
              <a:gd name="connsiteY10" fmla="*/ 406400 h 681566"/>
              <a:gd name="connsiteX11" fmla="*/ 1132417 w 1172634"/>
              <a:gd name="connsiteY11" fmla="*/ 508000 h 681566"/>
              <a:gd name="connsiteX12" fmla="*/ 1018117 w 1172634"/>
              <a:gd name="connsiteY12" fmla="*/ 527050 h 681566"/>
              <a:gd name="connsiteX13" fmla="*/ 988484 w 1172634"/>
              <a:gd name="connsiteY13" fmla="*/ 533400 h 681566"/>
              <a:gd name="connsiteX14" fmla="*/ 956734 w 1172634"/>
              <a:gd name="connsiteY14" fmla="*/ 543983 h 681566"/>
              <a:gd name="connsiteX15" fmla="*/ 878417 w 1172634"/>
              <a:gd name="connsiteY15" fmla="*/ 635000 h 681566"/>
              <a:gd name="connsiteX16" fmla="*/ 512234 w 1172634"/>
              <a:gd name="connsiteY16" fmla="*/ 681566 h 681566"/>
              <a:gd name="connsiteX17" fmla="*/ 184150 w 1172634"/>
              <a:gd name="connsiteY17" fmla="*/ 626533 h 681566"/>
              <a:gd name="connsiteX18" fmla="*/ 162984 w 1172634"/>
              <a:gd name="connsiteY18" fmla="*/ 622300 h 681566"/>
              <a:gd name="connsiteX19" fmla="*/ 12700 w 1172634"/>
              <a:gd name="connsiteY19" fmla="*/ 560916 h 681566"/>
              <a:gd name="connsiteX20" fmla="*/ 0 w 1172634"/>
              <a:gd name="connsiteY20" fmla="*/ 423333 h 681566"/>
              <a:gd name="connsiteX21" fmla="*/ 141817 w 1172634"/>
              <a:gd name="connsiteY21" fmla="*/ 224366 h 681566"/>
              <a:gd name="connsiteX22" fmla="*/ 298450 w 1172634"/>
              <a:gd name="connsiteY22" fmla="*/ 184150 h 681566"/>
              <a:gd name="connsiteX23" fmla="*/ 319617 w 1172634"/>
              <a:gd name="connsiteY23" fmla="*/ 171450 h 681566"/>
              <a:gd name="connsiteX24" fmla="*/ 438150 w 1172634"/>
              <a:gd name="connsiteY24" fmla="*/ 63500 h 681566"/>
              <a:gd name="connsiteX25" fmla="*/ 459317 w 1172634"/>
              <a:gd name="connsiteY25" fmla="*/ 55033 h 681566"/>
              <a:gd name="connsiteX26" fmla="*/ 550334 w 1172634"/>
              <a:gd name="connsiteY26" fmla="*/ 0 h 68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72634" h="681566">
                <a:moveTo>
                  <a:pt x="550334" y="0"/>
                </a:moveTo>
                <a:lnTo>
                  <a:pt x="651934" y="61383"/>
                </a:lnTo>
                <a:lnTo>
                  <a:pt x="802217" y="124883"/>
                </a:lnTo>
                <a:lnTo>
                  <a:pt x="829734" y="124883"/>
                </a:lnTo>
                <a:lnTo>
                  <a:pt x="977900" y="152400"/>
                </a:lnTo>
                <a:lnTo>
                  <a:pt x="1003300" y="152400"/>
                </a:lnTo>
                <a:lnTo>
                  <a:pt x="1056217" y="152400"/>
                </a:lnTo>
                <a:lnTo>
                  <a:pt x="1119717" y="188383"/>
                </a:lnTo>
                <a:lnTo>
                  <a:pt x="1155700" y="226483"/>
                </a:lnTo>
                <a:lnTo>
                  <a:pt x="1172634" y="302683"/>
                </a:lnTo>
                <a:lnTo>
                  <a:pt x="1151467" y="406400"/>
                </a:lnTo>
                <a:lnTo>
                  <a:pt x="1132417" y="508000"/>
                </a:lnTo>
                <a:lnTo>
                  <a:pt x="1018117" y="527050"/>
                </a:lnTo>
                <a:cubicBezTo>
                  <a:pt x="995720" y="534516"/>
                  <a:pt x="1005760" y="533400"/>
                  <a:pt x="988484" y="533400"/>
                </a:cubicBezTo>
                <a:lnTo>
                  <a:pt x="956734" y="543983"/>
                </a:lnTo>
                <a:lnTo>
                  <a:pt x="878417" y="635000"/>
                </a:lnTo>
                <a:lnTo>
                  <a:pt x="512234" y="681566"/>
                </a:lnTo>
                <a:lnTo>
                  <a:pt x="184150" y="626533"/>
                </a:lnTo>
                <a:lnTo>
                  <a:pt x="162984" y="622300"/>
                </a:lnTo>
                <a:lnTo>
                  <a:pt x="12700" y="560916"/>
                </a:lnTo>
                <a:lnTo>
                  <a:pt x="0" y="423333"/>
                </a:lnTo>
                <a:lnTo>
                  <a:pt x="141817" y="224366"/>
                </a:lnTo>
                <a:lnTo>
                  <a:pt x="298450" y="184150"/>
                </a:lnTo>
                <a:lnTo>
                  <a:pt x="319617" y="171450"/>
                </a:lnTo>
                <a:lnTo>
                  <a:pt x="438150" y="63500"/>
                </a:lnTo>
                <a:lnTo>
                  <a:pt x="459317" y="55033"/>
                </a:lnTo>
                <a:lnTo>
                  <a:pt x="550334" y="0"/>
                </a:lnTo>
                <a:close/>
              </a:path>
            </a:pathLst>
          </a:custGeom>
          <a:solidFill>
            <a:schemeClr val="accent1">
              <a:lumMod val="5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7" name="フリーフォーム: 図形 526">
            <a:extLst>
              <a:ext uri="{FF2B5EF4-FFF2-40B4-BE49-F238E27FC236}">
                <a16:creationId xmlns:a16="http://schemas.microsoft.com/office/drawing/2014/main" id="{A6631FCA-D31D-4B89-91D4-99BC8E98A5B1}"/>
              </a:ext>
            </a:extLst>
          </p:cNvPr>
          <p:cNvSpPr/>
          <p:nvPr/>
        </p:nvSpPr>
        <p:spPr>
          <a:xfrm>
            <a:off x="7912100" y="5786967"/>
            <a:ext cx="1009650" cy="345016"/>
          </a:xfrm>
          <a:custGeom>
            <a:avLst/>
            <a:gdLst>
              <a:gd name="connsiteX0" fmla="*/ 254000 w 1009650"/>
              <a:gd name="connsiteY0" fmla="*/ 65616 h 345016"/>
              <a:gd name="connsiteX1" fmla="*/ 298450 w 1009650"/>
              <a:gd name="connsiteY1" fmla="*/ 112183 h 345016"/>
              <a:gd name="connsiteX2" fmla="*/ 503767 w 1009650"/>
              <a:gd name="connsiteY2" fmla="*/ 154516 h 345016"/>
              <a:gd name="connsiteX3" fmla="*/ 643467 w 1009650"/>
              <a:gd name="connsiteY3" fmla="*/ 31750 h 345016"/>
              <a:gd name="connsiteX4" fmla="*/ 683683 w 1009650"/>
              <a:gd name="connsiteY4" fmla="*/ 27516 h 345016"/>
              <a:gd name="connsiteX5" fmla="*/ 706967 w 1009650"/>
              <a:gd name="connsiteY5" fmla="*/ 21166 h 345016"/>
              <a:gd name="connsiteX6" fmla="*/ 783167 w 1009650"/>
              <a:gd name="connsiteY6" fmla="*/ 0 h 345016"/>
              <a:gd name="connsiteX7" fmla="*/ 946150 w 1009650"/>
              <a:gd name="connsiteY7" fmla="*/ 107950 h 345016"/>
              <a:gd name="connsiteX8" fmla="*/ 994833 w 1009650"/>
              <a:gd name="connsiteY8" fmla="*/ 196850 h 345016"/>
              <a:gd name="connsiteX9" fmla="*/ 1009650 w 1009650"/>
              <a:gd name="connsiteY9" fmla="*/ 228600 h 345016"/>
              <a:gd name="connsiteX10" fmla="*/ 1001183 w 1009650"/>
              <a:gd name="connsiteY10" fmla="*/ 266700 h 345016"/>
              <a:gd name="connsiteX11" fmla="*/ 742950 w 1009650"/>
              <a:gd name="connsiteY11" fmla="*/ 332316 h 345016"/>
              <a:gd name="connsiteX12" fmla="*/ 569383 w 1009650"/>
              <a:gd name="connsiteY12" fmla="*/ 345016 h 345016"/>
              <a:gd name="connsiteX13" fmla="*/ 349250 w 1009650"/>
              <a:gd name="connsiteY13" fmla="*/ 268816 h 345016"/>
              <a:gd name="connsiteX14" fmla="*/ 294217 w 1009650"/>
              <a:gd name="connsiteY14" fmla="*/ 256116 h 345016"/>
              <a:gd name="connsiteX15" fmla="*/ 118533 w 1009650"/>
              <a:gd name="connsiteY15" fmla="*/ 249766 h 345016"/>
              <a:gd name="connsiteX16" fmla="*/ 0 w 1009650"/>
              <a:gd name="connsiteY16" fmla="*/ 107950 h 345016"/>
              <a:gd name="connsiteX17" fmla="*/ 38100 w 1009650"/>
              <a:gd name="connsiteY17" fmla="*/ 48683 h 345016"/>
              <a:gd name="connsiteX18" fmla="*/ 186267 w 1009650"/>
              <a:gd name="connsiteY18" fmla="*/ 82550 h 345016"/>
              <a:gd name="connsiteX19" fmla="*/ 254000 w 1009650"/>
              <a:gd name="connsiteY19" fmla="*/ 65616 h 34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9650" h="345016">
                <a:moveTo>
                  <a:pt x="254000" y="65616"/>
                </a:moveTo>
                <a:lnTo>
                  <a:pt x="298450" y="112183"/>
                </a:lnTo>
                <a:lnTo>
                  <a:pt x="503767" y="154516"/>
                </a:lnTo>
                <a:lnTo>
                  <a:pt x="643467" y="31750"/>
                </a:lnTo>
                <a:lnTo>
                  <a:pt x="683683" y="27516"/>
                </a:lnTo>
                <a:lnTo>
                  <a:pt x="706967" y="21166"/>
                </a:lnTo>
                <a:lnTo>
                  <a:pt x="783167" y="0"/>
                </a:lnTo>
                <a:lnTo>
                  <a:pt x="946150" y="107950"/>
                </a:lnTo>
                <a:lnTo>
                  <a:pt x="994833" y="196850"/>
                </a:lnTo>
                <a:lnTo>
                  <a:pt x="1009650" y="228600"/>
                </a:lnTo>
                <a:lnTo>
                  <a:pt x="1001183" y="266700"/>
                </a:lnTo>
                <a:lnTo>
                  <a:pt x="742950" y="332316"/>
                </a:lnTo>
                <a:lnTo>
                  <a:pt x="569383" y="345016"/>
                </a:lnTo>
                <a:lnTo>
                  <a:pt x="349250" y="268816"/>
                </a:lnTo>
                <a:lnTo>
                  <a:pt x="294217" y="256116"/>
                </a:lnTo>
                <a:lnTo>
                  <a:pt x="118533" y="249766"/>
                </a:lnTo>
                <a:lnTo>
                  <a:pt x="0" y="107950"/>
                </a:lnTo>
                <a:lnTo>
                  <a:pt x="38100" y="48683"/>
                </a:lnTo>
                <a:lnTo>
                  <a:pt x="186267" y="82550"/>
                </a:lnTo>
                <a:lnTo>
                  <a:pt x="254000" y="65616"/>
                </a:lnTo>
                <a:close/>
              </a:path>
            </a:pathLst>
          </a:custGeom>
          <a:solidFill>
            <a:schemeClr val="accent1">
              <a:lumMod val="5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8" name="フリーフォーム: 図形 527">
            <a:extLst>
              <a:ext uri="{FF2B5EF4-FFF2-40B4-BE49-F238E27FC236}">
                <a16:creationId xmlns:a16="http://schemas.microsoft.com/office/drawing/2014/main" id="{33BD0E56-0E87-4BB2-9091-A8F85AE2F8DB}"/>
              </a:ext>
            </a:extLst>
          </p:cNvPr>
          <p:cNvSpPr/>
          <p:nvPr/>
        </p:nvSpPr>
        <p:spPr>
          <a:xfrm>
            <a:off x="4580467" y="6104467"/>
            <a:ext cx="740833" cy="493183"/>
          </a:xfrm>
          <a:custGeom>
            <a:avLst/>
            <a:gdLst>
              <a:gd name="connsiteX0" fmla="*/ 446616 w 740833"/>
              <a:gd name="connsiteY0" fmla="*/ 0 h 493183"/>
              <a:gd name="connsiteX1" fmla="*/ 402166 w 740833"/>
              <a:gd name="connsiteY1" fmla="*/ 65616 h 493183"/>
              <a:gd name="connsiteX2" fmla="*/ 499533 w 740833"/>
              <a:gd name="connsiteY2" fmla="*/ 42333 h 493183"/>
              <a:gd name="connsiteX3" fmla="*/ 527050 w 740833"/>
              <a:gd name="connsiteY3" fmla="*/ 44450 h 493183"/>
              <a:gd name="connsiteX4" fmla="*/ 635000 w 740833"/>
              <a:gd name="connsiteY4" fmla="*/ 71966 h 493183"/>
              <a:gd name="connsiteX5" fmla="*/ 740833 w 740833"/>
              <a:gd name="connsiteY5" fmla="*/ 165100 h 493183"/>
              <a:gd name="connsiteX6" fmla="*/ 723900 w 740833"/>
              <a:gd name="connsiteY6" fmla="*/ 179916 h 493183"/>
              <a:gd name="connsiteX7" fmla="*/ 645583 w 740833"/>
              <a:gd name="connsiteY7" fmla="*/ 129116 h 493183"/>
              <a:gd name="connsiteX8" fmla="*/ 552450 w 740833"/>
              <a:gd name="connsiteY8" fmla="*/ 103716 h 493183"/>
              <a:gd name="connsiteX9" fmla="*/ 389466 w 740833"/>
              <a:gd name="connsiteY9" fmla="*/ 133350 h 493183"/>
              <a:gd name="connsiteX10" fmla="*/ 383116 w 740833"/>
              <a:gd name="connsiteY10" fmla="*/ 133350 h 493183"/>
              <a:gd name="connsiteX11" fmla="*/ 488950 w 740833"/>
              <a:gd name="connsiteY11" fmla="*/ 184150 h 493183"/>
              <a:gd name="connsiteX12" fmla="*/ 569383 w 740833"/>
              <a:gd name="connsiteY12" fmla="*/ 228600 h 493183"/>
              <a:gd name="connsiteX13" fmla="*/ 565150 w 740833"/>
              <a:gd name="connsiteY13" fmla="*/ 254000 h 493183"/>
              <a:gd name="connsiteX14" fmla="*/ 520700 w 740833"/>
              <a:gd name="connsiteY14" fmla="*/ 309033 h 493183"/>
              <a:gd name="connsiteX15" fmla="*/ 315383 w 740833"/>
              <a:gd name="connsiteY15" fmla="*/ 334433 h 493183"/>
              <a:gd name="connsiteX16" fmla="*/ 256116 w 740833"/>
              <a:gd name="connsiteY16" fmla="*/ 338666 h 493183"/>
              <a:gd name="connsiteX17" fmla="*/ 171450 w 740833"/>
              <a:gd name="connsiteY17" fmla="*/ 406400 h 493183"/>
              <a:gd name="connsiteX18" fmla="*/ 118533 w 740833"/>
              <a:gd name="connsiteY18" fmla="*/ 493183 h 493183"/>
              <a:gd name="connsiteX19" fmla="*/ 55033 w 740833"/>
              <a:gd name="connsiteY19" fmla="*/ 472016 h 493183"/>
              <a:gd name="connsiteX20" fmla="*/ 0 w 740833"/>
              <a:gd name="connsiteY20" fmla="*/ 455083 h 493183"/>
              <a:gd name="connsiteX21" fmla="*/ 33866 w 740833"/>
              <a:gd name="connsiteY21" fmla="*/ 366183 h 493183"/>
              <a:gd name="connsiteX22" fmla="*/ 55033 w 740833"/>
              <a:gd name="connsiteY22" fmla="*/ 289983 h 493183"/>
              <a:gd name="connsiteX23" fmla="*/ 139700 w 740833"/>
              <a:gd name="connsiteY23" fmla="*/ 234950 h 493183"/>
              <a:gd name="connsiteX24" fmla="*/ 285750 w 740833"/>
              <a:gd name="connsiteY24" fmla="*/ 194733 h 493183"/>
              <a:gd name="connsiteX25" fmla="*/ 266700 w 740833"/>
              <a:gd name="connsiteY25" fmla="*/ 139700 h 493183"/>
              <a:gd name="connsiteX26" fmla="*/ 251883 w 740833"/>
              <a:gd name="connsiteY26" fmla="*/ 135466 h 493183"/>
              <a:gd name="connsiteX27" fmla="*/ 351366 w 740833"/>
              <a:gd name="connsiteY27" fmla="*/ 52916 h 493183"/>
              <a:gd name="connsiteX28" fmla="*/ 446616 w 740833"/>
              <a:gd name="connsiteY28" fmla="*/ 0 h 49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40833" h="493183">
                <a:moveTo>
                  <a:pt x="446616" y="0"/>
                </a:moveTo>
                <a:lnTo>
                  <a:pt x="402166" y="65616"/>
                </a:lnTo>
                <a:lnTo>
                  <a:pt x="499533" y="42333"/>
                </a:lnTo>
                <a:cubicBezTo>
                  <a:pt x="521388" y="44762"/>
                  <a:pt x="512194" y="44450"/>
                  <a:pt x="527050" y="44450"/>
                </a:cubicBezTo>
                <a:lnTo>
                  <a:pt x="635000" y="71966"/>
                </a:lnTo>
                <a:lnTo>
                  <a:pt x="740833" y="165100"/>
                </a:lnTo>
                <a:lnTo>
                  <a:pt x="723900" y="179916"/>
                </a:lnTo>
                <a:lnTo>
                  <a:pt x="645583" y="129116"/>
                </a:lnTo>
                <a:lnTo>
                  <a:pt x="552450" y="103716"/>
                </a:lnTo>
                <a:lnTo>
                  <a:pt x="389466" y="133350"/>
                </a:lnTo>
                <a:lnTo>
                  <a:pt x="383116" y="133350"/>
                </a:lnTo>
                <a:lnTo>
                  <a:pt x="488950" y="184150"/>
                </a:lnTo>
                <a:lnTo>
                  <a:pt x="569383" y="228600"/>
                </a:lnTo>
                <a:lnTo>
                  <a:pt x="565150" y="254000"/>
                </a:lnTo>
                <a:lnTo>
                  <a:pt x="520700" y="309033"/>
                </a:lnTo>
                <a:lnTo>
                  <a:pt x="315383" y="334433"/>
                </a:lnTo>
                <a:lnTo>
                  <a:pt x="256116" y="338666"/>
                </a:lnTo>
                <a:lnTo>
                  <a:pt x="171450" y="406400"/>
                </a:lnTo>
                <a:lnTo>
                  <a:pt x="118533" y="493183"/>
                </a:lnTo>
                <a:lnTo>
                  <a:pt x="55033" y="472016"/>
                </a:lnTo>
                <a:lnTo>
                  <a:pt x="0" y="455083"/>
                </a:lnTo>
                <a:lnTo>
                  <a:pt x="33866" y="366183"/>
                </a:lnTo>
                <a:lnTo>
                  <a:pt x="55033" y="289983"/>
                </a:lnTo>
                <a:lnTo>
                  <a:pt x="139700" y="234950"/>
                </a:lnTo>
                <a:lnTo>
                  <a:pt x="285750" y="194733"/>
                </a:lnTo>
                <a:lnTo>
                  <a:pt x="266700" y="139700"/>
                </a:lnTo>
                <a:lnTo>
                  <a:pt x="251883" y="135466"/>
                </a:lnTo>
                <a:lnTo>
                  <a:pt x="351366" y="52916"/>
                </a:lnTo>
                <a:lnTo>
                  <a:pt x="446616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9" name="フリーフォーム: 図形 528">
            <a:extLst>
              <a:ext uri="{FF2B5EF4-FFF2-40B4-BE49-F238E27FC236}">
                <a16:creationId xmlns:a16="http://schemas.microsoft.com/office/drawing/2014/main" id="{01D56A28-4791-4338-8AC9-F0F18DEBD026}"/>
              </a:ext>
            </a:extLst>
          </p:cNvPr>
          <p:cNvSpPr/>
          <p:nvPr/>
        </p:nvSpPr>
        <p:spPr>
          <a:xfrm>
            <a:off x="5109633" y="6373283"/>
            <a:ext cx="118534" cy="112184"/>
          </a:xfrm>
          <a:custGeom>
            <a:avLst/>
            <a:gdLst>
              <a:gd name="connsiteX0" fmla="*/ 82550 w 118534"/>
              <a:gd name="connsiteY0" fmla="*/ 0 h 112184"/>
              <a:gd name="connsiteX1" fmla="*/ 82550 w 118534"/>
              <a:gd name="connsiteY1" fmla="*/ 0 h 112184"/>
              <a:gd name="connsiteX2" fmla="*/ 116417 w 118534"/>
              <a:gd name="connsiteY2" fmla="*/ 38100 h 112184"/>
              <a:gd name="connsiteX3" fmla="*/ 118534 w 118534"/>
              <a:gd name="connsiteY3" fmla="*/ 112184 h 112184"/>
              <a:gd name="connsiteX4" fmla="*/ 35984 w 118534"/>
              <a:gd name="connsiteY4" fmla="*/ 82550 h 112184"/>
              <a:gd name="connsiteX5" fmla="*/ 0 w 118534"/>
              <a:gd name="connsiteY5" fmla="*/ 65617 h 112184"/>
              <a:gd name="connsiteX6" fmla="*/ 82550 w 118534"/>
              <a:gd name="connsiteY6" fmla="*/ 0 h 11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534" h="112184">
                <a:moveTo>
                  <a:pt x="82550" y="0"/>
                </a:moveTo>
                <a:lnTo>
                  <a:pt x="82550" y="0"/>
                </a:lnTo>
                <a:lnTo>
                  <a:pt x="116417" y="38100"/>
                </a:lnTo>
                <a:cubicBezTo>
                  <a:pt x="117123" y="62795"/>
                  <a:pt x="117828" y="87489"/>
                  <a:pt x="118534" y="112184"/>
                </a:cubicBezTo>
                <a:lnTo>
                  <a:pt x="35984" y="82550"/>
                </a:lnTo>
                <a:lnTo>
                  <a:pt x="0" y="65617"/>
                </a:lnTo>
                <a:lnTo>
                  <a:pt x="8255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0" name="フリーフォーム: 図形 529">
            <a:extLst>
              <a:ext uri="{FF2B5EF4-FFF2-40B4-BE49-F238E27FC236}">
                <a16:creationId xmlns:a16="http://schemas.microsoft.com/office/drawing/2014/main" id="{690F7637-D716-49F9-B56F-39DE01CADAB5}"/>
              </a:ext>
            </a:extLst>
          </p:cNvPr>
          <p:cNvSpPr/>
          <p:nvPr/>
        </p:nvSpPr>
        <p:spPr>
          <a:xfrm>
            <a:off x="4546600" y="6481233"/>
            <a:ext cx="1130300" cy="237067"/>
          </a:xfrm>
          <a:custGeom>
            <a:avLst/>
            <a:gdLst>
              <a:gd name="connsiteX0" fmla="*/ 0 w 1130300"/>
              <a:gd name="connsiteY0" fmla="*/ 0 h 237067"/>
              <a:gd name="connsiteX1" fmla="*/ 122767 w 1130300"/>
              <a:gd name="connsiteY1" fmla="*/ 135467 h 237067"/>
              <a:gd name="connsiteX2" fmla="*/ 232833 w 1130300"/>
              <a:gd name="connsiteY2" fmla="*/ 169334 h 237067"/>
              <a:gd name="connsiteX3" fmla="*/ 251883 w 1130300"/>
              <a:gd name="connsiteY3" fmla="*/ 171450 h 237067"/>
              <a:gd name="connsiteX4" fmla="*/ 258233 w 1130300"/>
              <a:gd name="connsiteY4" fmla="*/ 173567 h 237067"/>
              <a:gd name="connsiteX5" fmla="*/ 455083 w 1130300"/>
              <a:gd name="connsiteY5" fmla="*/ 205317 h 237067"/>
              <a:gd name="connsiteX6" fmla="*/ 484717 w 1130300"/>
              <a:gd name="connsiteY6" fmla="*/ 211667 h 237067"/>
              <a:gd name="connsiteX7" fmla="*/ 711200 w 1130300"/>
              <a:gd name="connsiteY7" fmla="*/ 211667 h 237067"/>
              <a:gd name="connsiteX8" fmla="*/ 747183 w 1130300"/>
              <a:gd name="connsiteY8" fmla="*/ 207434 h 237067"/>
              <a:gd name="connsiteX9" fmla="*/ 762000 w 1130300"/>
              <a:gd name="connsiteY9" fmla="*/ 205317 h 237067"/>
              <a:gd name="connsiteX10" fmla="*/ 774700 w 1130300"/>
              <a:gd name="connsiteY10" fmla="*/ 203200 h 237067"/>
              <a:gd name="connsiteX11" fmla="*/ 895350 w 1130300"/>
              <a:gd name="connsiteY11" fmla="*/ 133350 h 237067"/>
              <a:gd name="connsiteX12" fmla="*/ 914400 w 1130300"/>
              <a:gd name="connsiteY12" fmla="*/ 124884 h 237067"/>
              <a:gd name="connsiteX13" fmla="*/ 924983 w 1130300"/>
              <a:gd name="connsiteY13" fmla="*/ 118534 h 237067"/>
              <a:gd name="connsiteX14" fmla="*/ 931333 w 1130300"/>
              <a:gd name="connsiteY14" fmla="*/ 114300 h 237067"/>
              <a:gd name="connsiteX15" fmla="*/ 1030817 w 1130300"/>
              <a:gd name="connsiteY15" fmla="*/ 80434 h 237067"/>
              <a:gd name="connsiteX16" fmla="*/ 1054100 w 1130300"/>
              <a:gd name="connsiteY16" fmla="*/ 76200 h 237067"/>
              <a:gd name="connsiteX17" fmla="*/ 1130300 w 1130300"/>
              <a:gd name="connsiteY17" fmla="*/ 46567 h 237067"/>
              <a:gd name="connsiteX18" fmla="*/ 1121833 w 1130300"/>
              <a:gd name="connsiteY18" fmla="*/ 88900 h 237067"/>
              <a:gd name="connsiteX19" fmla="*/ 986367 w 1130300"/>
              <a:gd name="connsiteY19" fmla="*/ 107950 h 237067"/>
              <a:gd name="connsiteX20" fmla="*/ 908050 w 1130300"/>
              <a:gd name="connsiteY20" fmla="*/ 175684 h 237067"/>
              <a:gd name="connsiteX21" fmla="*/ 893233 w 1130300"/>
              <a:gd name="connsiteY21" fmla="*/ 186267 h 237067"/>
              <a:gd name="connsiteX22" fmla="*/ 529167 w 1130300"/>
              <a:gd name="connsiteY22" fmla="*/ 237067 h 237067"/>
              <a:gd name="connsiteX23" fmla="*/ 50800 w 1130300"/>
              <a:gd name="connsiteY23" fmla="*/ 175684 h 237067"/>
              <a:gd name="connsiteX24" fmla="*/ 0 w 1130300"/>
              <a:gd name="connsiteY24" fmla="*/ 0 h 23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30300" h="237067">
                <a:moveTo>
                  <a:pt x="0" y="0"/>
                </a:moveTo>
                <a:lnTo>
                  <a:pt x="122767" y="135467"/>
                </a:lnTo>
                <a:lnTo>
                  <a:pt x="232833" y="169334"/>
                </a:lnTo>
                <a:cubicBezTo>
                  <a:pt x="239183" y="170039"/>
                  <a:pt x="245581" y="170400"/>
                  <a:pt x="251883" y="171450"/>
                </a:cubicBezTo>
                <a:cubicBezTo>
                  <a:pt x="254084" y="171817"/>
                  <a:pt x="258233" y="173567"/>
                  <a:pt x="258233" y="173567"/>
                </a:cubicBezTo>
                <a:lnTo>
                  <a:pt x="455083" y="205317"/>
                </a:lnTo>
                <a:lnTo>
                  <a:pt x="484717" y="211667"/>
                </a:lnTo>
                <a:lnTo>
                  <a:pt x="711200" y="211667"/>
                </a:lnTo>
                <a:cubicBezTo>
                  <a:pt x="726057" y="210016"/>
                  <a:pt x="732676" y="209368"/>
                  <a:pt x="747183" y="207434"/>
                </a:cubicBezTo>
                <a:lnTo>
                  <a:pt x="762000" y="205317"/>
                </a:lnTo>
                <a:cubicBezTo>
                  <a:pt x="766242" y="204664"/>
                  <a:pt x="774700" y="203200"/>
                  <a:pt x="774700" y="203200"/>
                </a:cubicBezTo>
                <a:lnTo>
                  <a:pt x="895350" y="133350"/>
                </a:lnTo>
                <a:cubicBezTo>
                  <a:pt x="901700" y="130528"/>
                  <a:pt x="908185" y="127992"/>
                  <a:pt x="914400" y="124884"/>
                </a:cubicBezTo>
                <a:cubicBezTo>
                  <a:pt x="918080" y="123044"/>
                  <a:pt x="921494" y="120715"/>
                  <a:pt x="924983" y="118534"/>
                </a:cubicBezTo>
                <a:cubicBezTo>
                  <a:pt x="927140" y="117186"/>
                  <a:pt x="931333" y="114300"/>
                  <a:pt x="931333" y="114300"/>
                </a:cubicBezTo>
                <a:lnTo>
                  <a:pt x="1030817" y="80434"/>
                </a:lnTo>
                <a:cubicBezTo>
                  <a:pt x="1051244" y="75894"/>
                  <a:pt x="1043362" y="76200"/>
                  <a:pt x="1054100" y="76200"/>
                </a:cubicBezTo>
                <a:lnTo>
                  <a:pt x="1130300" y="46567"/>
                </a:lnTo>
                <a:lnTo>
                  <a:pt x="1121833" y="88900"/>
                </a:lnTo>
                <a:lnTo>
                  <a:pt x="986367" y="107950"/>
                </a:lnTo>
                <a:lnTo>
                  <a:pt x="908050" y="175684"/>
                </a:lnTo>
                <a:lnTo>
                  <a:pt x="893233" y="186267"/>
                </a:lnTo>
                <a:lnTo>
                  <a:pt x="529167" y="237067"/>
                </a:lnTo>
                <a:lnTo>
                  <a:pt x="50800" y="17568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1" name="フリーフォーム: 図形 530">
            <a:extLst>
              <a:ext uri="{FF2B5EF4-FFF2-40B4-BE49-F238E27FC236}">
                <a16:creationId xmlns:a16="http://schemas.microsoft.com/office/drawing/2014/main" id="{AEF83B3A-4A8A-4A98-92A7-83A9EA7FC85A}"/>
              </a:ext>
            </a:extLst>
          </p:cNvPr>
          <p:cNvSpPr/>
          <p:nvPr/>
        </p:nvSpPr>
        <p:spPr>
          <a:xfrm>
            <a:off x="5082117" y="5981700"/>
            <a:ext cx="630766" cy="262467"/>
          </a:xfrm>
          <a:custGeom>
            <a:avLst/>
            <a:gdLst>
              <a:gd name="connsiteX0" fmla="*/ 29633 w 630766"/>
              <a:gd name="connsiteY0" fmla="*/ 0 h 262467"/>
              <a:gd name="connsiteX1" fmla="*/ 29633 w 630766"/>
              <a:gd name="connsiteY1" fmla="*/ 0 h 262467"/>
              <a:gd name="connsiteX2" fmla="*/ 205316 w 630766"/>
              <a:gd name="connsiteY2" fmla="*/ 97367 h 262467"/>
              <a:gd name="connsiteX3" fmla="*/ 459316 w 630766"/>
              <a:gd name="connsiteY3" fmla="*/ 137583 h 262467"/>
              <a:gd name="connsiteX4" fmla="*/ 630766 w 630766"/>
              <a:gd name="connsiteY4" fmla="*/ 262467 h 262467"/>
              <a:gd name="connsiteX5" fmla="*/ 480483 w 630766"/>
              <a:gd name="connsiteY5" fmla="*/ 230717 h 262467"/>
              <a:gd name="connsiteX6" fmla="*/ 196850 w 630766"/>
              <a:gd name="connsiteY6" fmla="*/ 186267 h 262467"/>
              <a:gd name="connsiteX7" fmla="*/ 4233 w 630766"/>
              <a:gd name="connsiteY7" fmla="*/ 99483 h 262467"/>
              <a:gd name="connsiteX8" fmla="*/ 0 w 630766"/>
              <a:gd name="connsiteY8" fmla="*/ 57150 h 262467"/>
              <a:gd name="connsiteX9" fmla="*/ 29633 w 630766"/>
              <a:gd name="connsiteY9" fmla="*/ 0 h 26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0766" h="262467">
                <a:moveTo>
                  <a:pt x="29633" y="0"/>
                </a:moveTo>
                <a:lnTo>
                  <a:pt x="29633" y="0"/>
                </a:lnTo>
                <a:lnTo>
                  <a:pt x="205316" y="97367"/>
                </a:lnTo>
                <a:lnTo>
                  <a:pt x="459316" y="137583"/>
                </a:lnTo>
                <a:lnTo>
                  <a:pt x="630766" y="262467"/>
                </a:lnTo>
                <a:lnTo>
                  <a:pt x="480483" y="230717"/>
                </a:lnTo>
                <a:lnTo>
                  <a:pt x="196850" y="186267"/>
                </a:lnTo>
                <a:lnTo>
                  <a:pt x="4233" y="99483"/>
                </a:lnTo>
                <a:lnTo>
                  <a:pt x="0" y="57150"/>
                </a:lnTo>
                <a:lnTo>
                  <a:pt x="29633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3" name="フリーフォーム: 図形 532">
            <a:extLst>
              <a:ext uri="{FF2B5EF4-FFF2-40B4-BE49-F238E27FC236}">
                <a16:creationId xmlns:a16="http://schemas.microsoft.com/office/drawing/2014/main" id="{D9B41D93-EE35-4459-A20E-4C8E8A8C8B11}"/>
              </a:ext>
            </a:extLst>
          </p:cNvPr>
          <p:cNvSpPr/>
          <p:nvPr/>
        </p:nvSpPr>
        <p:spPr>
          <a:xfrm>
            <a:off x="7926917" y="5848350"/>
            <a:ext cx="603250" cy="224367"/>
          </a:xfrm>
          <a:custGeom>
            <a:avLst/>
            <a:gdLst>
              <a:gd name="connsiteX0" fmla="*/ 33866 w 603250"/>
              <a:gd name="connsiteY0" fmla="*/ 0 h 224367"/>
              <a:gd name="connsiteX1" fmla="*/ 135466 w 603250"/>
              <a:gd name="connsiteY1" fmla="*/ 33867 h 224367"/>
              <a:gd name="connsiteX2" fmla="*/ 258233 w 603250"/>
              <a:gd name="connsiteY2" fmla="*/ 61383 h 224367"/>
              <a:gd name="connsiteX3" fmla="*/ 480483 w 603250"/>
              <a:gd name="connsiteY3" fmla="*/ 116417 h 224367"/>
              <a:gd name="connsiteX4" fmla="*/ 594783 w 603250"/>
              <a:gd name="connsiteY4" fmla="*/ 179917 h 224367"/>
              <a:gd name="connsiteX5" fmla="*/ 603250 w 603250"/>
              <a:gd name="connsiteY5" fmla="*/ 224367 h 224367"/>
              <a:gd name="connsiteX6" fmla="*/ 503766 w 603250"/>
              <a:gd name="connsiteY6" fmla="*/ 215900 h 224367"/>
              <a:gd name="connsiteX7" fmla="*/ 349250 w 603250"/>
              <a:gd name="connsiteY7" fmla="*/ 171450 h 224367"/>
              <a:gd name="connsiteX8" fmla="*/ 222250 w 603250"/>
              <a:gd name="connsiteY8" fmla="*/ 162983 h 224367"/>
              <a:gd name="connsiteX9" fmla="*/ 67733 w 603250"/>
              <a:gd name="connsiteY9" fmla="*/ 101600 h 224367"/>
              <a:gd name="connsiteX10" fmla="*/ 0 w 603250"/>
              <a:gd name="connsiteY10" fmla="*/ 50800 h 224367"/>
              <a:gd name="connsiteX11" fmla="*/ 33866 w 603250"/>
              <a:gd name="connsiteY11" fmla="*/ 0 h 22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3250" h="224367">
                <a:moveTo>
                  <a:pt x="33866" y="0"/>
                </a:moveTo>
                <a:lnTo>
                  <a:pt x="135466" y="33867"/>
                </a:lnTo>
                <a:lnTo>
                  <a:pt x="258233" y="61383"/>
                </a:lnTo>
                <a:lnTo>
                  <a:pt x="480483" y="116417"/>
                </a:lnTo>
                <a:lnTo>
                  <a:pt x="594783" y="179917"/>
                </a:lnTo>
                <a:lnTo>
                  <a:pt x="603250" y="224367"/>
                </a:lnTo>
                <a:lnTo>
                  <a:pt x="503766" y="215900"/>
                </a:lnTo>
                <a:lnTo>
                  <a:pt x="349250" y="171450"/>
                </a:lnTo>
                <a:lnTo>
                  <a:pt x="222250" y="162983"/>
                </a:lnTo>
                <a:lnTo>
                  <a:pt x="67733" y="101600"/>
                </a:lnTo>
                <a:lnTo>
                  <a:pt x="0" y="50800"/>
                </a:lnTo>
                <a:lnTo>
                  <a:pt x="33866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4" name="フリーフォーム: 図形 533">
            <a:extLst>
              <a:ext uri="{FF2B5EF4-FFF2-40B4-BE49-F238E27FC236}">
                <a16:creationId xmlns:a16="http://schemas.microsoft.com/office/drawing/2014/main" id="{D832DE10-2BB9-4C52-9488-EB69EBF13A5A}"/>
              </a:ext>
            </a:extLst>
          </p:cNvPr>
          <p:cNvSpPr/>
          <p:nvPr/>
        </p:nvSpPr>
        <p:spPr>
          <a:xfrm>
            <a:off x="8426450" y="5911850"/>
            <a:ext cx="224367" cy="99483"/>
          </a:xfrm>
          <a:custGeom>
            <a:avLst/>
            <a:gdLst>
              <a:gd name="connsiteX0" fmla="*/ 67733 w 224367"/>
              <a:gd name="connsiteY0" fmla="*/ 0 h 99483"/>
              <a:gd name="connsiteX1" fmla="*/ 146050 w 224367"/>
              <a:gd name="connsiteY1" fmla="*/ 55033 h 99483"/>
              <a:gd name="connsiteX2" fmla="*/ 224367 w 224367"/>
              <a:gd name="connsiteY2" fmla="*/ 78317 h 99483"/>
              <a:gd name="connsiteX3" fmla="*/ 91017 w 224367"/>
              <a:gd name="connsiteY3" fmla="*/ 99483 h 99483"/>
              <a:gd name="connsiteX4" fmla="*/ 21167 w 224367"/>
              <a:gd name="connsiteY4" fmla="*/ 63500 h 99483"/>
              <a:gd name="connsiteX5" fmla="*/ 0 w 224367"/>
              <a:gd name="connsiteY5" fmla="*/ 33867 h 99483"/>
              <a:gd name="connsiteX6" fmla="*/ 67733 w 224367"/>
              <a:gd name="connsiteY6" fmla="*/ 0 h 9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367" h="99483">
                <a:moveTo>
                  <a:pt x="67733" y="0"/>
                </a:moveTo>
                <a:lnTo>
                  <a:pt x="146050" y="55033"/>
                </a:lnTo>
                <a:lnTo>
                  <a:pt x="224367" y="78317"/>
                </a:lnTo>
                <a:lnTo>
                  <a:pt x="91017" y="99483"/>
                </a:lnTo>
                <a:lnTo>
                  <a:pt x="21167" y="63500"/>
                </a:lnTo>
                <a:lnTo>
                  <a:pt x="0" y="33867"/>
                </a:lnTo>
                <a:lnTo>
                  <a:pt x="6773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5" name="フリーフォーム: 図形 534">
            <a:extLst>
              <a:ext uri="{FF2B5EF4-FFF2-40B4-BE49-F238E27FC236}">
                <a16:creationId xmlns:a16="http://schemas.microsoft.com/office/drawing/2014/main" id="{AF67CB4A-1AB1-4932-931B-DE9DC790F69F}"/>
              </a:ext>
            </a:extLst>
          </p:cNvPr>
          <p:cNvSpPr/>
          <p:nvPr/>
        </p:nvSpPr>
        <p:spPr>
          <a:xfrm>
            <a:off x="8646583" y="5797550"/>
            <a:ext cx="237067" cy="215900"/>
          </a:xfrm>
          <a:custGeom>
            <a:avLst/>
            <a:gdLst>
              <a:gd name="connsiteX0" fmla="*/ 0 w 237067"/>
              <a:gd name="connsiteY0" fmla="*/ 40217 h 215900"/>
              <a:gd name="connsiteX1" fmla="*/ 69850 w 237067"/>
              <a:gd name="connsiteY1" fmla="*/ 91017 h 215900"/>
              <a:gd name="connsiteX2" fmla="*/ 171450 w 237067"/>
              <a:gd name="connsiteY2" fmla="*/ 215900 h 215900"/>
              <a:gd name="connsiteX3" fmla="*/ 237067 w 237067"/>
              <a:gd name="connsiteY3" fmla="*/ 182033 h 215900"/>
              <a:gd name="connsiteX4" fmla="*/ 234950 w 237067"/>
              <a:gd name="connsiteY4" fmla="*/ 160867 h 215900"/>
              <a:gd name="connsiteX5" fmla="*/ 220134 w 237067"/>
              <a:gd name="connsiteY5" fmla="*/ 137583 h 215900"/>
              <a:gd name="connsiteX6" fmla="*/ 148167 w 237067"/>
              <a:gd name="connsiteY6" fmla="*/ 44450 h 215900"/>
              <a:gd name="connsiteX7" fmla="*/ 133350 w 237067"/>
              <a:gd name="connsiteY7" fmla="*/ 33867 h 215900"/>
              <a:gd name="connsiteX8" fmla="*/ 55034 w 237067"/>
              <a:gd name="connsiteY8" fmla="*/ 0 h 215900"/>
              <a:gd name="connsiteX9" fmla="*/ 0 w 237067"/>
              <a:gd name="connsiteY9" fmla="*/ 40217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067" h="215900">
                <a:moveTo>
                  <a:pt x="0" y="40217"/>
                </a:moveTo>
                <a:lnTo>
                  <a:pt x="69850" y="91017"/>
                </a:lnTo>
                <a:lnTo>
                  <a:pt x="171450" y="215900"/>
                </a:lnTo>
                <a:lnTo>
                  <a:pt x="237067" y="182033"/>
                </a:lnTo>
                <a:lnTo>
                  <a:pt x="234950" y="160867"/>
                </a:lnTo>
                <a:lnTo>
                  <a:pt x="220134" y="137583"/>
                </a:lnTo>
                <a:lnTo>
                  <a:pt x="148167" y="44450"/>
                </a:lnTo>
                <a:lnTo>
                  <a:pt x="133350" y="33867"/>
                </a:lnTo>
                <a:lnTo>
                  <a:pt x="55034" y="0"/>
                </a:lnTo>
                <a:lnTo>
                  <a:pt x="0" y="40217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6" name="フリーフォーム: 図形 535">
            <a:extLst>
              <a:ext uri="{FF2B5EF4-FFF2-40B4-BE49-F238E27FC236}">
                <a16:creationId xmlns:a16="http://schemas.microsoft.com/office/drawing/2014/main" id="{9FDFB727-4944-4E3B-946B-376AC95D5745}"/>
              </a:ext>
            </a:extLst>
          </p:cNvPr>
          <p:cNvSpPr/>
          <p:nvPr/>
        </p:nvSpPr>
        <p:spPr>
          <a:xfrm>
            <a:off x="8202083" y="5867400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  <a:gd name="connsiteX2" fmla="*/ 0 w 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7" name="フリーフォーム: 図形 536">
            <a:extLst>
              <a:ext uri="{FF2B5EF4-FFF2-40B4-BE49-F238E27FC236}">
                <a16:creationId xmlns:a16="http://schemas.microsoft.com/office/drawing/2014/main" id="{617AB9C7-96BA-42F4-B200-25949D0A8B8E}"/>
              </a:ext>
            </a:extLst>
          </p:cNvPr>
          <p:cNvSpPr/>
          <p:nvPr/>
        </p:nvSpPr>
        <p:spPr>
          <a:xfrm>
            <a:off x="8210550" y="5729817"/>
            <a:ext cx="423333" cy="213783"/>
          </a:xfrm>
          <a:custGeom>
            <a:avLst/>
            <a:gdLst>
              <a:gd name="connsiteX0" fmla="*/ 0 w 423333"/>
              <a:gd name="connsiteY0" fmla="*/ 139700 h 213783"/>
              <a:gd name="connsiteX1" fmla="*/ 99483 w 423333"/>
              <a:gd name="connsiteY1" fmla="*/ 139700 h 213783"/>
              <a:gd name="connsiteX2" fmla="*/ 211667 w 423333"/>
              <a:gd name="connsiteY2" fmla="*/ 101600 h 213783"/>
              <a:gd name="connsiteX3" fmla="*/ 300567 w 423333"/>
              <a:gd name="connsiteY3" fmla="*/ 0 h 213783"/>
              <a:gd name="connsiteX4" fmla="*/ 423333 w 423333"/>
              <a:gd name="connsiteY4" fmla="*/ 67733 h 213783"/>
              <a:gd name="connsiteX5" fmla="*/ 423333 w 423333"/>
              <a:gd name="connsiteY5" fmla="*/ 67733 h 213783"/>
              <a:gd name="connsiteX6" fmla="*/ 351367 w 423333"/>
              <a:gd name="connsiteY6" fmla="*/ 82550 h 213783"/>
              <a:gd name="connsiteX7" fmla="*/ 256117 w 423333"/>
              <a:gd name="connsiteY7" fmla="*/ 146050 h 213783"/>
              <a:gd name="connsiteX8" fmla="*/ 207433 w 423333"/>
              <a:gd name="connsiteY8" fmla="*/ 213783 h 213783"/>
              <a:gd name="connsiteX9" fmla="*/ 48683 w 423333"/>
              <a:gd name="connsiteY9" fmla="*/ 186266 h 213783"/>
              <a:gd name="connsiteX10" fmla="*/ 0 w 423333"/>
              <a:gd name="connsiteY10" fmla="*/ 139700 h 21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3333" h="213783">
                <a:moveTo>
                  <a:pt x="0" y="139700"/>
                </a:moveTo>
                <a:lnTo>
                  <a:pt x="99483" y="139700"/>
                </a:lnTo>
                <a:lnTo>
                  <a:pt x="211667" y="101600"/>
                </a:lnTo>
                <a:lnTo>
                  <a:pt x="300567" y="0"/>
                </a:lnTo>
                <a:lnTo>
                  <a:pt x="423333" y="67733"/>
                </a:lnTo>
                <a:lnTo>
                  <a:pt x="423333" y="67733"/>
                </a:lnTo>
                <a:lnTo>
                  <a:pt x="351367" y="82550"/>
                </a:lnTo>
                <a:lnTo>
                  <a:pt x="256117" y="146050"/>
                </a:lnTo>
                <a:lnTo>
                  <a:pt x="207433" y="213783"/>
                </a:lnTo>
                <a:lnTo>
                  <a:pt x="48683" y="186266"/>
                </a:lnTo>
                <a:lnTo>
                  <a:pt x="0" y="13970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8" name="フリーフォーム: 図形 537">
            <a:extLst>
              <a:ext uri="{FF2B5EF4-FFF2-40B4-BE49-F238E27FC236}">
                <a16:creationId xmlns:a16="http://schemas.microsoft.com/office/drawing/2014/main" id="{7126EE78-B03B-4B2F-B986-041E774F6179}"/>
              </a:ext>
            </a:extLst>
          </p:cNvPr>
          <p:cNvSpPr/>
          <p:nvPr/>
        </p:nvSpPr>
        <p:spPr>
          <a:xfrm>
            <a:off x="8161867" y="5674783"/>
            <a:ext cx="342900" cy="203200"/>
          </a:xfrm>
          <a:custGeom>
            <a:avLst/>
            <a:gdLst>
              <a:gd name="connsiteX0" fmla="*/ 0 w 342900"/>
              <a:gd name="connsiteY0" fmla="*/ 169334 h 203200"/>
              <a:gd name="connsiteX1" fmla="*/ 91016 w 342900"/>
              <a:gd name="connsiteY1" fmla="*/ 169334 h 203200"/>
              <a:gd name="connsiteX2" fmla="*/ 220133 w 342900"/>
              <a:gd name="connsiteY2" fmla="*/ 95250 h 203200"/>
              <a:gd name="connsiteX3" fmla="*/ 237066 w 342900"/>
              <a:gd name="connsiteY3" fmla="*/ 78317 h 203200"/>
              <a:gd name="connsiteX4" fmla="*/ 342900 w 342900"/>
              <a:gd name="connsiteY4" fmla="*/ 0 h 203200"/>
              <a:gd name="connsiteX5" fmla="*/ 342900 w 342900"/>
              <a:gd name="connsiteY5" fmla="*/ 50800 h 203200"/>
              <a:gd name="connsiteX6" fmla="*/ 336550 w 342900"/>
              <a:gd name="connsiteY6" fmla="*/ 88900 h 203200"/>
              <a:gd name="connsiteX7" fmla="*/ 313266 w 342900"/>
              <a:gd name="connsiteY7" fmla="*/ 135467 h 203200"/>
              <a:gd name="connsiteX8" fmla="*/ 228600 w 342900"/>
              <a:gd name="connsiteY8" fmla="*/ 179917 h 203200"/>
              <a:gd name="connsiteX9" fmla="*/ 141816 w 342900"/>
              <a:gd name="connsiteY9" fmla="*/ 203200 h 203200"/>
              <a:gd name="connsiteX10" fmla="*/ 40216 w 342900"/>
              <a:gd name="connsiteY10" fmla="*/ 201084 h 203200"/>
              <a:gd name="connsiteX11" fmla="*/ 0 w 342900"/>
              <a:gd name="connsiteY11" fmla="*/ 169334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00" h="203200">
                <a:moveTo>
                  <a:pt x="0" y="169334"/>
                </a:moveTo>
                <a:lnTo>
                  <a:pt x="91016" y="169334"/>
                </a:lnTo>
                <a:lnTo>
                  <a:pt x="220133" y="95250"/>
                </a:lnTo>
                <a:lnTo>
                  <a:pt x="237066" y="78317"/>
                </a:lnTo>
                <a:lnTo>
                  <a:pt x="342900" y="0"/>
                </a:lnTo>
                <a:lnTo>
                  <a:pt x="342900" y="50800"/>
                </a:lnTo>
                <a:lnTo>
                  <a:pt x="336550" y="88900"/>
                </a:lnTo>
                <a:lnTo>
                  <a:pt x="313266" y="135467"/>
                </a:lnTo>
                <a:lnTo>
                  <a:pt x="228600" y="179917"/>
                </a:lnTo>
                <a:lnTo>
                  <a:pt x="141816" y="203200"/>
                </a:lnTo>
                <a:lnTo>
                  <a:pt x="40216" y="201084"/>
                </a:lnTo>
                <a:lnTo>
                  <a:pt x="0" y="169334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9" name="フリーフォーム: 図形 538">
            <a:extLst>
              <a:ext uri="{FF2B5EF4-FFF2-40B4-BE49-F238E27FC236}">
                <a16:creationId xmlns:a16="http://schemas.microsoft.com/office/drawing/2014/main" id="{673EBE26-FF79-4730-81DE-51BA78047DFD}"/>
              </a:ext>
            </a:extLst>
          </p:cNvPr>
          <p:cNvSpPr/>
          <p:nvPr/>
        </p:nvSpPr>
        <p:spPr>
          <a:xfrm>
            <a:off x="7941733" y="5894917"/>
            <a:ext cx="986367" cy="222250"/>
          </a:xfrm>
          <a:custGeom>
            <a:avLst/>
            <a:gdLst>
              <a:gd name="connsiteX0" fmla="*/ 0 w 986367"/>
              <a:gd name="connsiteY0" fmla="*/ 0 h 222250"/>
              <a:gd name="connsiteX1" fmla="*/ 162984 w 986367"/>
              <a:gd name="connsiteY1" fmla="*/ 110066 h 222250"/>
              <a:gd name="connsiteX2" fmla="*/ 220134 w 986367"/>
              <a:gd name="connsiteY2" fmla="*/ 129116 h 222250"/>
              <a:gd name="connsiteX3" fmla="*/ 300567 w 986367"/>
              <a:gd name="connsiteY3" fmla="*/ 116416 h 222250"/>
              <a:gd name="connsiteX4" fmla="*/ 404284 w 986367"/>
              <a:gd name="connsiteY4" fmla="*/ 169333 h 222250"/>
              <a:gd name="connsiteX5" fmla="*/ 503767 w 986367"/>
              <a:gd name="connsiteY5" fmla="*/ 186266 h 222250"/>
              <a:gd name="connsiteX6" fmla="*/ 537634 w 986367"/>
              <a:gd name="connsiteY6" fmla="*/ 188383 h 222250"/>
              <a:gd name="connsiteX7" fmla="*/ 740834 w 986367"/>
              <a:gd name="connsiteY7" fmla="*/ 186266 h 222250"/>
              <a:gd name="connsiteX8" fmla="*/ 924984 w 986367"/>
              <a:gd name="connsiteY8" fmla="*/ 158750 h 222250"/>
              <a:gd name="connsiteX9" fmla="*/ 941917 w 986367"/>
              <a:gd name="connsiteY9" fmla="*/ 150283 h 222250"/>
              <a:gd name="connsiteX10" fmla="*/ 948267 w 986367"/>
              <a:gd name="connsiteY10" fmla="*/ 146050 h 222250"/>
              <a:gd name="connsiteX11" fmla="*/ 973667 w 986367"/>
              <a:gd name="connsiteY11" fmla="*/ 80433 h 222250"/>
              <a:gd name="connsiteX12" fmla="*/ 986367 w 986367"/>
              <a:gd name="connsiteY12" fmla="*/ 152400 h 222250"/>
              <a:gd name="connsiteX13" fmla="*/ 973667 w 986367"/>
              <a:gd name="connsiteY13" fmla="*/ 177800 h 222250"/>
              <a:gd name="connsiteX14" fmla="*/ 715434 w 986367"/>
              <a:gd name="connsiteY14" fmla="*/ 213783 h 222250"/>
              <a:gd name="connsiteX15" fmla="*/ 495300 w 986367"/>
              <a:gd name="connsiteY15" fmla="*/ 222250 h 222250"/>
              <a:gd name="connsiteX16" fmla="*/ 474134 w 986367"/>
              <a:gd name="connsiteY16" fmla="*/ 207433 h 222250"/>
              <a:gd name="connsiteX17" fmla="*/ 292100 w 986367"/>
              <a:gd name="connsiteY17" fmla="*/ 139700 h 222250"/>
              <a:gd name="connsiteX18" fmla="*/ 258234 w 986367"/>
              <a:gd name="connsiteY18" fmla="*/ 139700 h 222250"/>
              <a:gd name="connsiteX19" fmla="*/ 154517 w 986367"/>
              <a:gd name="connsiteY19" fmla="*/ 150283 h 222250"/>
              <a:gd name="connsiteX20" fmla="*/ 110067 w 986367"/>
              <a:gd name="connsiteY20" fmla="*/ 129116 h 222250"/>
              <a:gd name="connsiteX21" fmla="*/ 0 w 986367"/>
              <a:gd name="connsiteY21" fmla="*/ 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86367" h="222250">
                <a:moveTo>
                  <a:pt x="0" y="0"/>
                </a:moveTo>
                <a:lnTo>
                  <a:pt x="162984" y="110066"/>
                </a:lnTo>
                <a:lnTo>
                  <a:pt x="220134" y="129116"/>
                </a:lnTo>
                <a:lnTo>
                  <a:pt x="300567" y="116416"/>
                </a:lnTo>
                <a:lnTo>
                  <a:pt x="404284" y="169333"/>
                </a:lnTo>
                <a:lnTo>
                  <a:pt x="503767" y="186266"/>
                </a:lnTo>
                <a:cubicBezTo>
                  <a:pt x="527726" y="188929"/>
                  <a:pt x="516428" y="188383"/>
                  <a:pt x="537634" y="188383"/>
                </a:cubicBezTo>
                <a:lnTo>
                  <a:pt x="740834" y="186266"/>
                </a:lnTo>
                <a:lnTo>
                  <a:pt x="924984" y="158750"/>
                </a:lnTo>
                <a:cubicBezTo>
                  <a:pt x="930628" y="155928"/>
                  <a:pt x="936377" y="153305"/>
                  <a:pt x="941917" y="150283"/>
                </a:cubicBezTo>
                <a:cubicBezTo>
                  <a:pt x="944150" y="149065"/>
                  <a:pt x="948267" y="146050"/>
                  <a:pt x="948267" y="146050"/>
                </a:cubicBezTo>
                <a:lnTo>
                  <a:pt x="973667" y="80433"/>
                </a:lnTo>
                <a:lnTo>
                  <a:pt x="986367" y="152400"/>
                </a:lnTo>
                <a:lnTo>
                  <a:pt x="973667" y="177800"/>
                </a:lnTo>
                <a:lnTo>
                  <a:pt x="715434" y="213783"/>
                </a:lnTo>
                <a:lnTo>
                  <a:pt x="495300" y="222250"/>
                </a:lnTo>
                <a:cubicBezTo>
                  <a:pt x="476675" y="210608"/>
                  <a:pt x="483074" y="216373"/>
                  <a:pt x="474134" y="207433"/>
                </a:cubicBezTo>
                <a:lnTo>
                  <a:pt x="292100" y="139700"/>
                </a:lnTo>
                <a:lnTo>
                  <a:pt x="258234" y="139700"/>
                </a:lnTo>
                <a:lnTo>
                  <a:pt x="154517" y="150283"/>
                </a:lnTo>
                <a:lnTo>
                  <a:pt x="110067" y="12911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0" name="フリーフォーム: 図形 539">
            <a:extLst>
              <a:ext uri="{FF2B5EF4-FFF2-40B4-BE49-F238E27FC236}">
                <a16:creationId xmlns:a16="http://schemas.microsoft.com/office/drawing/2014/main" id="{C0807EB9-5376-42BA-9837-817856834830}"/>
              </a:ext>
            </a:extLst>
          </p:cNvPr>
          <p:cNvSpPr/>
          <p:nvPr/>
        </p:nvSpPr>
        <p:spPr>
          <a:xfrm>
            <a:off x="6342063" y="2627313"/>
            <a:ext cx="90487" cy="280987"/>
          </a:xfrm>
          <a:custGeom>
            <a:avLst/>
            <a:gdLst>
              <a:gd name="connsiteX0" fmla="*/ 90487 w 90487"/>
              <a:gd name="connsiteY0" fmla="*/ 39687 h 280987"/>
              <a:gd name="connsiteX1" fmla="*/ 39687 w 90487"/>
              <a:gd name="connsiteY1" fmla="*/ 0 h 280987"/>
              <a:gd name="connsiteX2" fmla="*/ 15875 w 90487"/>
              <a:gd name="connsiteY2" fmla="*/ 14287 h 280987"/>
              <a:gd name="connsiteX3" fmla="*/ 0 w 90487"/>
              <a:gd name="connsiteY3" fmla="*/ 133350 h 280987"/>
              <a:gd name="connsiteX4" fmla="*/ 11112 w 90487"/>
              <a:gd name="connsiteY4" fmla="*/ 280987 h 280987"/>
              <a:gd name="connsiteX5" fmla="*/ 17462 w 90487"/>
              <a:gd name="connsiteY5" fmla="*/ 171450 h 280987"/>
              <a:gd name="connsiteX6" fmla="*/ 26987 w 90487"/>
              <a:gd name="connsiteY6" fmla="*/ 114300 h 280987"/>
              <a:gd name="connsiteX7" fmla="*/ 90487 w 90487"/>
              <a:gd name="connsiteY7" fmla="*/ 39687 h 28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487" h="280987">
                <a:moveTo>
                  <a:pt x="90487" y="39687"/>
                </a:moveTo>
                <a:lnTo>
                  <a:pt x="39687" y="0"/>
                </a:lnTo>
                <a:lnTo>
                  <a:pt x="15875" y="14287"/>
                </a:lnTo>
                <a:lnTo>
                  <a:pt x="0" y="133350"/>
                </a:lnTo>
                <a:lnTo>
                  <a:pt x="11112" y="280987"/>
                </a:lnTo>
                <a:lnTo>
                  <a:pt x="17462" y="171450"/>
                </a:lnTo>
                <a:lnTo>
                  <a:pt x="26987" y="114300"/>
                </a:lnTo>
                <a:lnTo>
                  <a:pt x="90487" y="39687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1" name="フリーフォーム: 図形 540">
            <a:extLst>
              <a:ext uri="{FF2B5EF4-FFF2-40B4-BE49-F238E27FC236}">
                <a16:creationId xmlns:a16="http://schemas.microsoft.com/office/drawing/2014/main" id="{C06D97A0-C24E-428C-9F91-66DF152E58D5}"/>
              </a:ext>
            </a:extLst>
          </p:cNvPr>
          <p:cNvSpPr/>
          <p:nvPr/>
        </p:nvSpPr>
        <p:spPr>
          <a:xfrm>
            <a:off x="6400800" y="2684463"/>
            <a:ext cx="85725" cy="84137"/>
          </a:xfrm>
          <a:custGeom>
            <a:avLst/>
            <a:gdLst>
              <a:gd name="connsiteX0" fmla="*/ 0 w 85725"/>
              <a:gd name="connsiteY0" fmla="*/ 26987 h 84137"/>
              <a:gd name="connsiteX1" fmla="*/ 85725 w 85725"/>
              <a:gd name="connsiteY1" fmla="*/ 84137 h 84137"/>
              <a:gd name="connsiteX2" fmla="*/ 85725 w 85725"/>
              <a:gd name="connsiteY2" fmla="*/ 61912 h 84137"/>
              <a:gd name="connsiteX3" fmla="*/ 61913 w 85725"/>
              <a:gd name="connsiteY3" fmla="*/ 0 h 84137"/>
              <a:gd name="connsiteX4" fmla="*/ 0 w 85725"/>
              <a:gd name="connsiteY4" fmla="*/ 26987 h 8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" h="84137">
                <a:moveTo>
                  <a:pt x="0" y="26987"/>
                </a:moveTo>
                <a:lnTo>
                  <a:pt x="85725" y="84137"/>
                </a:lnTo>
                <a:lnTo>
                  <a:pt x="85725" y="61912"/>
                </a:lnTo>
                <a:lnTo>
                  <a:pt x="61913" y="0"/>
                </a:lnTo>
                <a:lnTo>
                  <a:pt x="0" y="26987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2" name="フリーフォーム: 図形 541">
            <a:extLst>
              <a:ext uri="{FF2B5EF4-FFF2-40B4-BE49-F238E27FC236}">
                <a16:creationId xmlns:a16="http://schemas.microsoft.com/office/drawing/2014/main" id="{AE6E8E1F-B21C-4529-857A-187E7263384B}"/>
              </a:ext>
            </a:extLst>
          </p:cNvPr>
          <p:cNvSpPr/>
          <p:nvPr/>
        </p:nvSpPr>
        <p:spPr>
          <a:xfrm>
            <a:off x="6434138" y="2820988"/>
            <a:ext cx="92075" cy="219075"/>
          </a:xfrm>
          <a:custGeom>
            <a:avLst/>
            <a:gdLst>
              <a:gd name="connsiteX0" fmla="*/ 57150 w 92075"/>
              <a:gd name="connsiteY0" fmla="*/ 106362 h 219075"/>
              <a:gd name="connsiteX1" fmla="*/ 92075 w 92075"/>
              <a:gd name="connsiteY1" fmla="*/ 71437 h 219075"/>
              <a:gd name="connsiteX2" fmla="*/ 69850 w 92075"/>
              <a:gd name="connsiteY2" fmla="*/ 0 h 219075"/>
              <a:gd name="connsiteX3" fmla="*/ 19050 w 92075"/>
              <a:gd name="connsiteY3" fmla="*/ 42862 h 219075"/>
              <a:gd name="connsiteX4" fmla="*/ 0 w 92075"/>
              <a:gd name="connsiteY4" fmla="*/ 79375 h 219075"/>
              <a:gd name="connsiteX5" fmla="*/ 52387 w 92075"/>
              <a:gd name="connsiteY5" fmla="*/ 219075 h 219075"/>
              <a:gd name="connsiteX6" fmla="*/ 57150 w 92075"/>
              <a:gd name="connsiteY6" fmla="*/ 106362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075" h="219075">
                <a:moveTo>
                  <a:pt x="57150" y="106362"/>
                </a:moveTo>
                <a:lnTo>
                  <a:pt x="92075" y="71437"/>
                </a:lnTo>
                <a:lnTo>
                  <a:pt x="69850" y="0"/>
                </a:lnTo>
                <a:lnTo>
                  <a:pt x="19050" y="42862"/>
                </a:lnTo>
                <a:lnTo>
                  <a:pt x="0" y="79375"/>
                </a:lnTo>
                <a:lnTo>
                  <a:pt x="52387" y="219075"/>
                </a:lnTo>
                <a:lnTo>
                  <a:pt x="57150" y="106362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3" name="フリーフォーム: 図形 542">
            <a:extLst>
              <a:ext uri="{FF2B5EF4-FFF2-40B4-BE49-F238E27FC236}">
                <a16:creationId xmlns:a16="http://schemas.microsoft.com/office/drawing/2014/main" id="{B3117C9C-0694-4E57-8ED2-D16C0D87EABF}"/>
              </a:ext>
            </a:extLst>
          </p:cNvPr>
          <p:cNvSpPr/>
          <p:nvPr/>
        </p:nvSpPr>
        <p:spPr>
          <a:xfrm>
            <a:off x="7764463" y="2771775"/>
            <a:ext cx="177800" cy="200025"/>
          </a:xfrm>
          <a:custGeom>
            <a:avLst/>
            <a:gdLst>
              <a:gd name="connsiteX0" fmla="*/ 0 w 177800"/>
              <a:gd name="connsiteY0" fmla="*/ 200025 h 200025"/>
              <a:gd name="connsiteX1" fmla="*/ 0 w 177800"/>
              <a:gd name="connsiteY1" fmla="*/ 200025 h 200025"/>
              <a:gd name="connsiteX2" fmla="*/ 63500 w 177800"/>
              <a:gd name="connsiteY2" fmla="*/ 123825 h 200025"/>
              <a:gd name="connsiteX3" fmla="*/ 63500 w 177800"/>
              <a:gd name="connsiteY3" fmla="*/ 109538 h 200025"/>
              <a:gd name="connsiteX4" fmla="*/ 55562 w 177800"/>
              <a:gd name="connsiteY4" fmla="*/ 71438 h 200025"/>
              <a:gd name="connsiteX5" fmla="*/ 57150 w 177800"/>
              <a:gd name="connsiteY5" fmla="*/ 28575 h 200025"/>
              <a:gd name="connsiteX6" fmla="*/ 74612 w 177800"/>
              <a:gd name="connsiteY6" fmla="*/ 17463 h 200025"/>
              <a:gd name="connsiteX7" fmla="*/ 144462 w 177800"/>
              <a:gd name="connsiteY7" fmla="*/ 0 h 200025"/>
              <a:gd name="connsiteX8" fmla="*/ 177800 w 177800"/>
              <a:gd name="connsiteY8" fmla="*/ 120650 h 200025"/>
              <a:gd name="connsiteX9" fmla="*/ 142875 w 177800"/>
              <a:gd name="connsiteY9" fmla="*/ 163513 h 200025"/>
              <a:gd name="connsiteX10" fmla="*/ 0 w 177800"/>
              <a:gd name="connsiteY10" fmla="*/ 200025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800" h="200025">
                <a:moveTo>
                  <a:pt x="0" y="200025"/>
                </a:moveTo>
                <a:lnTo>
                  <a:pt x="0" y="200025"/>
                </a:lnTo>
                <a:lnTo>
                  <a:pt x="63500" y="123825"/>
                </a:lnTo>
                <a:lnTo>
                  <a:pt x="63500" y="109538"/>
                </a:lnTo>
                <a:lnTo>
                  <a:pt x="55562" y="71438"/>
                </a:lnTo>
                <a:cubicBezTo>
                  <a:pt x="56091" y="57150"/>
                  <a:pt x="56621" y="42863"/>
                  <a:pt x="57150" y="28575"/>
                </a:cubicBezTo>
                <a:lnTo>
                  <a:pt x="74612" y="17463"/>
                </a:lnTo>
                <a:lnTo>
                  <a:pt x="144462" y="0"/>
                </a:lnTo>
                <a:lnTo>
                  <a:pt x="177800" y="120650"/>
                </a:lnTo>
                <a:lnTo>
                  <a:pt x="142875" y="163513"/>
                </a:lnTo>
                <a:lnTo>
                  <a:pt x="0" y="200025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4" name="フリーフォーム: 図形 543">
            <a:extLst>
              <a:ext uri="{FF2B5EF4-FFF2-40B4-BE49-F238E27FC236}">
                <a16:creationId xmlns:a16="http://schemas.microsoft.com/office/drawing/2014/main" id="{B0E16A8D-0282-41DC-B68B-C22C95635CD3}"/>
              </a:ext>
            </a:extLst>
          </p:cNvPr>
          <p:cNvSpPr/>
          <p:nvPr/>
        </p:nvSpPr>
        <p:spPr>
          <a:xfrm>
            <a:off x="7878763" y="2576513"/>
            <a:ext cx="187325" cy="158750"/>
          </a:xfrm>
          <a:custGeom>
            <a:avLst/>
            <a:gdLst>
              <a:gd name="connsiteX0" fmla="*/ 0 w 187325"/>
              <a:gd name="connsiteY0" fmla="*/ 149225 h 158750"/>
              <a:gd name="connsiteX1" fmla="*/ 0 w 187325"/>
              <a:gd name="connsiteY1" fmla="*/ 149225 h 158750"/>
              <a:gd name="connsiteX2" fmla="*/ 49212 w 187325"/>
              <a:gd name="connsiteY2" fmla="*/ 44450 h 158750"/>
              <a:gd name="connsiteX3" fmla="*/ 136525 w 187325"/>
              <a:gd name="connsiteY3" fmla="*/ 0 h 158750"/>
              <a:gd name="connsiteX4" fmla="*/ 187325 w 187325"/>
              <a:gd name="connsiteY4" fmla="*/ 50800 h 158750"/>
              <a:gd name="connsiteX5" fmla="*/ 152400 w 187325"/>
              <a:gd name="connsiteY5" fmla="*/ 158750 h 158750"/>
              <a:gd name="connsiteX6" fmla="*/ 82550 w 187325"/>
              <a:gd name="connsiteY6" fmla="*/ 149225 h 158750"/>
              <a:gd name="connsiteX7" fmla="*/ 0 w 187325"/>
              <a:gd name="connsiteY7" fmla="*/ 149225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325" h="158750">
                <a:moveTo>
                  <a:pt x="0" y="149225"/>
                </a:moveTo>
                <a:lnTo>
                  <a:pt x="0" y="149225"/>
                </a:lnTo>
                <a:lnTo>
                  <a:pt x="49212" y="44450"/>
                </a:lnTo>
                <a:lnTo>
                  <a:pt x="136525" y="0"/>
                </a:lnTo>
                <a:lnTo>
                  <a:pt x="187325" y="50800"/>
                </a:lnTo>
                <a:lnTo>
                  <a:pt x="152400" y="158750"/>
                </a:lnTo>
                <a:lnTo>
                  <a:pt x="82550" y="149225"/>
                </a:lnTo>
                <a:lnTo>
                  <a:pt x="0" y="149225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5" name="フリーフォーム: 図形 544">
            <a:extLst>
              <a:ext uri="{FF2B5EF4-FFF2-40B4-BE49-F238E27FC236}">
                <a16:creationId xmlns:a16="http://schemas.microsoft.com/office/drawing/2014/main" id="{AB8EBB60-1514-41D7-8622-EBEAA8544F60}"/>
              </a:ext>
            </a:extLst>
          </p:cNvPr>
          <p:cNvSpPr/>
          <p:nvPr/>
        </p:nvSpPr>
        <p:spPr>
          <a:xfrm>
            <a:off x="7737475" y="2860675"/>
            <a:ext cx="265113" cy="188913"/>
          </a:xfrm>
          <a:custGeom>
            <a:avLst/>
            <a:gdLst>
              <a:gd name="connsiteX0" fmla="*/ 265113 w 265113"/>
              <a:gd name="connsiteY0" fmla="*/ 0 h 188913"/>
              <a:gd name="connsiteX1" fmla="*/ 192088 w 265113"/>
              <a:gd name="connsiteY1" fmla="*/ 69850 h 188913"/>
              <a:gd name="connsiteX2" fmla="*/ 31750 w 265113"/>
              <a:gd name="connsiteY2" fmla="*/ 171450 h 188913"/>
              <a:gd name="connsiteX3" fmla="*/ 0 w 265113"/>
              <a:gd name="connsiteY3" fmla="*/ 188913 h 188913"/>
              <a:gd name="connsiteX4" fmla="*/ 92075 w 265113"/>
              <a:gd name="connsiteY4" fmla="*/ 184150 h 188913"/>
              <a:gd name="connsiteX5" fmla="*/ 265113 w 265113"/>
              <a:gd name="connsiteY5" fmla="*/ 0 h 18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113" h="188913">
                <a:moveTo>
                  <a:pt x="265113" y="0"/>
                </a:moveTo>
                <a:lnTo>
                  <a:pt x="192088" y="69850"/>
                </a:lnTo>
                <a:lnTo>
                  <a:pt x="31750" y="171450"/>
                </a:lnTo>
                <a:lnTo>
                  <a:pt x="0" y="188913"/>
                </a:lnTo>
                <a:lnTo>
                  <a:pt x="92075" y="184150"/>
                </a:lnTo>
                <a:lnTo>
                  <a:pt x="265113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6" name="フリーフォーム: 図形 545">
            <a:extLst>
              <a:ext uri="{FF2B5EF4-FFF2-40B4-BE49-F238E27FC236}">
                <a16:creationId xmlns:a16="http://schemas.microsoft.com/office/drawing/2014/main" id="{4EC400C7-88F0-4BC9-9242-EF9139428060}"/>
              </a:ext>
            </a:extLst>
          </p:cNvPr>
          <p:cNvSpPr/>
          <p:nvPr/>
        </p:nvSpPr>
        <p:spPr>
          <a:xfrm>
            <a:off x="6600825" y="2876550"/>
            <a:ext cx="595313" cy="555625"/>
          </a:xfrm>
          <a:custGeom>
            <a:avLst/>
            <a:gdLst>
              <a:gd name="connsiteX0" fmla="*/ 0 w 595313"/>
              <a:gd name="connsiteY0" fmla="*/ 0 h 555625"/>
              <a:gd name="connsiteX1" fmla="*/ 17463 w 595313"/>
              <a:gd name="connsiteY1" fmla="*/ 90488 h 555625"/>
              <a:gd name="connsiteX2" fmla="*/ 69850 w 595313"/>
              <a:gd name="connsiteY2" fmla="*/ 255588 h 555625"/>
              <a:gd name="connsiteX3" fmla="*/ 120650 w 595313"/>
              <a:gd name="connsiteY3" fmla="*/ 328613 h 555625"/>
              <a:gd name="connsiteX4" fmla="*/ 323850 w 595313"/>
              <a:gd name="connsiteY4" fmla="*/ 452438 h 555625"/>
              <a:gd name="connsiteX5" fmla="*/ 595313 w 595313"/>
              <a:gd name="connsiteY5" fmla="*/ 555625 h 555625"/>
              <a:gd name="connsiteX6" fmla="*/ 327025 w 595313"/>
              <a:gd name="connsiteY6" fmla="*/ 465138 h 555625"/>
              <a:gd name="connsiteX7" fmla="*/ 103188 w 595313"/>
              <a:gd name="connsiteY7" fmla="*/ 346075 h 555625"/>
              <a:gd name="connsiteX8" fmla="*/ 44450 w 595313"/>
              <a:gd name="connsiteY8" fmla="*/ 246063 h 555625"/>
              <a:gd name="connsiteX9" fmla="*/ 38100 w 595313"/>
              <a:gd name="connsiteY9" fmla="*/ 231775 h 555625"/>
              <a:gd name="connsiteX10" fmla="*/ 36513 w 595313"/>
              <a:gd name="connsiteY10" fmla="*/ 227013 h 555625"/>
              <a:gd name="connsiteX11" fmla="*/ 0 w 595313"/>
              <a:gd name="connsiteY11" fmla="*/ 0 h 55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5313" h="555625">
                <a:moveTo>
                  <a:pt x="0" y="0"/>
                </a:moveTo>
                <a:lnTo>
                  <a:pt x="17463" y="90488"/>
                </a:lnTo>
                <a:lnTo>
                  <a:pt x="69850" y="255588"/>
                </a:lnTo>
                <a:lnTo>
                  <a:pt x="120650" y="328613"/>
                </a:lnTo>
                <a:lnTo>
                  <a:pt x="323850" y="452438"/>
                </a:lnTo>
                <a:lnTo>
                  <a:pt x="595313" y="555625"/>
                </a:lnTo>
                <a:lnTo>
                  <a:pt x="327025" y="465138"/>
                </a:lnTo>
                <a:lnTo>
                  <a:pt x="103188" y="346075"/>
                </a:lnTo>
                <a:lnTo>
                  <a:pt x="44450" y="246063"/>
                </a:lnTo>
                <a:cubicBezTo>
                  <a:pt x="42333" y="241300"/>
                  <a:pt x="40104" y="236586"/>
                  <a:pt x="38100" y="231775"/>
                </a:cubicBezTo>
                <a:cubicBezTo>
                  <a:pt x="37457" y="230231"/>
                  <a:pt x="36513" y="227013"/>
                  <a:pt x="36513" y="22701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7" name="フリーフォーム: 図形 546">
            <a:extLst>
              <a:ext uri="{FF2B5EF4-FFF2-40B4-BE49-F238E27FC236}">
                <a16:creationId xmlns:a16="http://schemas.microsoft.com/office/drawing/2014/main" id="{6A80B278-6350-46EB-AE7C-A7D393F5C624}"/>
              </a:ext>
            </a:extLst>
          </p:cNvPr>
          <p:cNvSpPr/>
          <p:nvPr/>
        </p:nvSpPr>
        <p:spPr>
          <a:xfrm>
            <a:off x="5020733" y="6083300"/>
            <a:ext cx="596900" cy="287867"/>
          </a:xfrm>
          <a:custGeom>
            <a:avLst/>
            <a:gdLst>
              <a:gd name="connsiteX0" fmla="*/ 63500 w 596900"/>
              <a:gd name="connsiteY0" fmla="*/ 0 h 287867"/>
              <a:gd name="connsiteX1" fmla="*/ 270934 w 596900"/>
              <a:gd name="connsiteY1" fmla="*/ 76200 h 287867"/>
              <a:gd name="connsiteX2" fmla="*/ 596900 w 596900"/>
              <a:gd name="connsiteY2" fmla="*/ 148167 h 287867"/>
              <a:gd name="connsiteX3" fmla="*/ 529167 w 596900"/>
              <a:gd name="connsiteY3" fmla="*/ 258233 h 287867"/>
              <a:gd name="connsiteX4" fmla="*/ 482600 w 596900"/>
              <a:gd name="connsiteY4" fmla="*/ 287867 h 287867"/>
              <a:gd name="connsiteX5" fmla="*/ 342900 w 596900"/>
              <a:gd name="connsiteY5" fmla="*/ 245533 h 287867"/>
              <a:gd name="connsiteX6" fmla="*/ 173567 w 596900"/>
              <a:gd name="connsiteY6" fmla="*/ 114300 h 287867"/>
              <a:gd name="connsiteX7" fmla="*/ 0 w 596900"/>
              <a:gd name="connsiteY7" fmla="*/ 84667 h 287867"/>
              <a:gd name="connsiteX8" fmla="*/ 63500 w 596900"/>
              <a:gd name="connsiteY8" fmla="*/ 0 h 28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6900" h="287867">
                <a:moveTo>
                  <a:pt x="63500" y="0"/>
                </a:moveTo>
                <a:lnTo>
                  <a:pt x="270934" y="76200"/>
                </a:lnTo>
                <a:lnTo>
                  <a:pt x="596900" y="148167"/>
                </a:lnTo>
                <a:lnTo>
                  <a:pt x="529167" y="258233"/>
                </a:lnTo>
                <a:lnTo>
                  <a:pt x="482600" y="287867"/>
                </a:lnTo>
                <a:lnTo>
                  <a:pt x="342900" y="245533"/>
                </a:lnTo>
                <a:lnTo>
                  <a:pt x="173567" y="114300"/>
                </a:lnTo>
                <a:lnTo>
                  <a:pt x="0" y="84667"/>
                </a:lnTo>
                <a:lnTo>
                  <a:pt x="6350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8" name="フリーフォーム: 図形 547">
            <a:extLst>
              <a:ext uri="{FF2B5EF4-FFF2-40B4-BE49-F238E27FC236}">
                <a16:creationId xmlns:a16="http://schemas.microsoft.com/office/drawing/2014/main" id="{E3D7D2CD-E0FC-4F75-9715-5ADCE0779434}"/>
              </a:ext>
            </a:extLst>
          </p:cNvPr>
          <p:cNvSpPr/>
          <p:nvPr/>
        </p:nvSpPr>
        <p:spPr>
          <a:xfrm>
            <a:off x="2853267" y="2184400"/>
            <a:ext cx="2535766" cy="1159933"/>
          </a:xfrm>
          <a:custGeom>
            <a:avLst/>
            <a:gdLst>
              <a:gd name="connsiteX0" fmla="*/ 275166 w 2535766"/>
              <a:gd name="connsiteY0" fmla="*/ 8467 h 1159933"/>
              <a:gd name="connsiteX1" fmla="*/ 867833 w 2535766"/>
              <a:gd name="connsiteY1" fmla="*/ 211667 h 1159933"/>
              <a:gd name="connsiteX2" fmla="*/ 2078566 w 2535766"/>
              <a:gd name="connsiteY2" fmla="*/ 643467 h 1159933"/>
              <a:gd name="connsiteX3" fmla="*/ 2535766 w 2535766"/>
              <a:gd name="connsiteY3" fmla="*/ 774700 h 1159933"/>
              <a:gd name="connsiteX4" fmla="*/ 2518833 w 2535766"/>
              <a:gd name="connsiteY4" fmla="*/ 918633 h 1159933"/>
              <a:gd name="connsiteX5" fmla="*/ 2510366 w 2535766"/>
              <a:gd name="connsiteY5" fmla="*/ 1138767 h 1159933"/>
              <a:gd name="connsiteX6" fmla="*/ 2396066 w 2535766"/>
              <a:gd name="connsiteY6" fmla="*/ 1159933 h 1159933"/>
              <a:gd name="connsiteX7" fmla="*/ 2374900 w 2535766"/>
              <a:gd name="connsiteY7" fmla="*/ 1130300 h 1159933"/>
              <a:gd name="connsiteX8" fmla="*/ 2298700 w 2535766"/>
              <a:gd name="connsiteY8" fmla="*/ 1024467 h 1159933"/>
              <a:gd name="connsiteX9" fmla="*/ 2188633 w 2535766"/>
              <a:gd name="connsiteY9" fmla="*/ 1016000 h 1159933"/>
              <a:gd name="connsiteX10" fmla="*/ 2137833 w 2535766"/>
              <a:gd name="connsiteY10" fmla="*/ 1155700 h 1159933"/>
              <a:gd name="connsiteX11" fmla="*/ 1731433 w 2535766"/>
              <a:gd name="connsiteY11" fmla="*/ 1049867 h 1159933"/>
              <a:gd name="connsiteX12" fmla="*/ 668866 w 2535766"/>
              <a:gd name="connsiteY12" fmla="*/ 778933 h 1159933"/>
              <a:gd name="connsiteX13" fmla="*/ 135466 w 2535766"/>
              <a:gd name="connsiteY13" fmla="*/ 618067 h 1159933"/>
              <a:gd name="connsiteX14" fmla="*/ 29633 w 2535766"/>
              <a:gd name="connsiteY14" fmla="*/ 512233 h 1159933"/>
              <a:gd name="connsiteX15" fmla="*/ 0 w 2535766"/>
              <a:gd name="connsiteY15" fmla="*/ 177800 h 1159933"/>
              <a:gd name="connsiteX16" fmla="*/ 169333 w 2535766"/>
              <a:gd name="connsiteY16" fmla="*/ 0 h 1159933"/>
              <a:gd name="connsiteX17" fmla="*/ 275166 w 2535766"/>
              <a:gd name="connsiteY17" fmla="*/ 8467 h 115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35766" h="1159933">
                <a:moveTo>
                  <a:pt x="275166" y="8467"/>
                </a:moveTo>
                <a:lnTo>
                  <a:pt x="867833" y="211667"/>
                </a:lnTo>
                <a:lnTo>
                  <a:pt x="2078566" y="643467"/>
                </a:lnTo>
                <a:lnTo>
                  <a:pt x="2535766" y="774700"/>
                </a:lnTo>
                <a:lnTo>
                  <a:pt x="2518833" y="918633"/>
                </a:lnTo>
                <a:lnTo>
                  <a:pt x="2510366" y="1138767"/>
                </a:lnTo>
                <a:lnTo>
                  <a:pt x="2396066" y="1159933"/>
                </a:lnTo>
                <a:lnTo>
                  <a:pt x="2374900" y="1130300"/>
                </a:lnTo>
                <a:lnTo>
                  <a:pt x="2298700" y="1024467"/>
                </a:lnTo>
                <a:lnTo>
                  <a:pt x="2188633" y="1016000"/>
                </a:lnTo>
                <a:lnTo>
                  <a:pt x="2137833" y="1155700"/>
                </a:lnTo>
                <a:lnTo>
                  <a:pt x="1731433" y="1049867"/>
                </a:lnTo>
                <a:lnTo>
                  <a:pt x="668866" y="778933"/>
                </a:lnTo>
                <a:lnTo>
                  <a:pt x="135466" y="618067"/>
                </a:lnTo>
                <a:lnTo>
                  <a:pt x="29633" y="512233"/>
                </a:lnTo>
                <a:lnTo>
                  <a:pt x="0" y="177800"/>
                </a:lnTo>
                <a:lnTo>
                  <a:pt x="169333" y="0"/>
                </a:lnTo>
                <a:lnTo>
                  <a:pt x="275166" y="8467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9" name="フリーフォーム: 図形 548">
            <a:extLst>
              <a:ext uri="{FF2B5EF4-FFF2-40B4-BE49-F238E27FC236}">
                <a16:creationId xmlns:a16="http://schemas.microsoft.com/office/drawing/2014/main" id="{1F0F1F4E-9954-4119-B434-30C0D8EA864B}"/>
              </a:ext>
            </a:extLst>
          </p:cNvPr>
          <p:cNvSpPr/>
          <p:nvPr/>
        </p:nvSpPr>
        <p:spPr>
          <a:xfrm>
            <a:off x="5448300" y="3124200"/>
            <a:ext cx="2324100" cy="960967"/>
          </a:xfrm>
          <a:custGeom>
            <a:avLst/>
            <a:gdLst>
              <a:gd name="connsiteX0" fmla="*/ 215900 w 2324100"/>
              <a:gd name="connsiteY0" fmla="*/ 0 h 960967"/>
              <a:gd name="connsiteX1" fmla="*/ 1168400 w 2324100"/>
              <a:gd name="connsiteY1" fmla="*/ 313267 h 960967"/>
              <a:gd name="connsiteX2" fmla="*/ 1782233 w 2324100"/>
              <a:gd name="connsiteY2" fmla="*/ 529167 h 960967"/>
              <a:gd name="connsiteX3" fmla="*/ 2307167 w 2324100"/>
              <a:gd name="connsiteY3" fmla="*/ 715433 h 960967"/>
              <a:gd name="connsiteX4" fmla="*/ 2324100 w 2324100"/>
              <a:gd name="connsiteY4" fmla="*/ 783167 h 960967"/>
              <a:gd name="connsiteX5" fmla="*/ 2294467 w 2324100"/>
              <a:gd name="connsiteY5" fmla="*/ 914400 h 960967"/>
              <a:gd name="connsiteX6" fmla="*/ 2256367 w 2324100"/>
              <a:gd name="connsiteY6" fmla="*/ 960967 h 960967"/>
              <a:gd name="connsiteX7" fmla="*/ 1790700 w 2324100"/>
              <a:gd name="connsiteY7" fmla="*/ 842433 h 960967"/>
              <a:gd name="connsiteX8" fmla="*/ 334433 w 2324100"/>
              <a:gd name="connsiteY8" fmla="*/ 444500 h 960967"/>
              <a:gd name="connsiteX9" fmla="*/ 46567 w 2324100"/>
              <a:gd name="connsiteY9" fmla="*/ 347133 h 960967"/>
              <a:gd name="connsiteX10" fmla="*/ 0 w 2324100"/>
              <a:gd name="connsiteY10" fmla="*/ 287867 h 960967"/>
              <a:gd name="connsiteX11" fmla="*/ 88900 w 2324100"/>
              <a:gd name="connsiteY11" fmla="*/ 232833 h 960967"/>
              <a:gd name="connsiteX12" fmla="*/ 203200 w 2324100"/>
              <a:gd name="connsiteY12" fmla="*/ 160867 h 960967"/>
              <a:gd name="connsiteX13" fmla="*/ 215900 w 2324100"/>
              <a:gd name="connsiteY13" fmla="*/ 0 h 96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24100" h="960967">
                <a:moveTo>
                  <a:pt x="215900" y="0"/>
                </a:moveTo>
                <a:lnTo>
                  <a:pt x="1168400" y="313267"/>
                </a:lnTo>
                <a:lnTo>
                  <a:pt x="1782233" y="529167"/>
                </a:lnTo>
                <a:lnTo>
                  <a:pt x="2307167" y="715433"/>
                </a:lnTo>
                <a:lnTo>
                  <a:pt x="2324100" y="783167"/>
                </a:lnTo>
                <a:lnTo>
                  <a:pt x="2294467" y="914400"/>
                </a:lnTo>
                <a:lnTo>
                  <a:pt x="2256367" y="960967"/>
                </a:lnTo>
                <a:lnTo>
                  <a:pt x="1790700" y="842433"/>
                </a:lnTo>
                <a:lnTo>
                  <a:pt x="334433" y="444500"/>
                </a:lnTo>
                <a:lnTo>
                  <a:pt x="46567" y="347133"/>
                </a:lnTo>
                <a:lnTo>
                  <a:pt x="0" y="287867"/>
                </a:lnTo>
                <a:lnTo>
                  <a:pt x="88900" y="232833"/>
                </a:lnTo>
                <a:lnTo>
                  <a:pt x="203200" y="160867"/>
                </a:lnTo>
                <a:lnTo>
                  <a:pt x="215900" y="0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0" name="フリーフォーム: 図形 549">
            <a:extLst>
              <a:ext uri="{FF2B5EF4-FFF2-40B4-BE49-F238E27FC236}">
                <a16:creationId xmlns:a16="http://schemas.microsoft.com/office/drawing/2014/main" id="{B3A8CD53-142E-4369-9066-A8FC4D8C426A}"/>
              </a:ext>
            </a:extLst>
          </p:cNvPr>
          <p:cNvSpPr/>
          <p:nvPr/>
        </p:nvSpPr>
        <p:spPr>
          <a:xfrm>
            <a:off x="8170333" y="3996267"/>
            <a:ext cx="694267" cy="364066"/>
          </a:xfrm>
          <a:custGeom>
            <a:avLst/>
            <a:gdLst>
              <a:gd name="connsiteX0" fmla="*/ 84667 w 694267"/>
              <a:gd name="connsiteY0" fmla="*/ 0 h 364066"/>
              <a:gd name="connsiteX1" fmla="*/ 84667 w 694267"/>
              <a:gd name="connsiteY1" fmla="*/ 80433 h 364066"/>
              <a:gd name="connsiteX2" fmla="*/ 0 w 694267"/>
              <a:gd name="connsiteY2" fmla="*/ 203200 h 364066"/>
              <a:gd name="connsiteX3" fmla="*/ 495300 w 694267"/>
              <a:gd name="connsiteY3" fmla="*/ 330200 h 364066"/>
              <a:gd name="connsiteX4" fmla="*/ 533400 w 694267"/>
              <a:gd name="connsiteY4" fmla="*/ 342900 h 364066"/>
              <a:gd name="connsiteX5" fmla="*/ 635000 w 694267"/>
              <a:gd name="connsiteY5" fmla="*/ 364066 h 364066"/>
              <a:gd name="connsiteX6" fmla="*/ 694267 w 694267"/>
              <a:gd name="connsiteY6" fmla="*/ 300566 h 364066"/>
              <a:gd name="connsiteX7" fmla="*/ 673100 w 694267"/>
              <a:gd name="connsiteY7" fmla="*/ 211666 h 364066"/>
              <a:gd name="connsiteX8" fmla="*/ 436034 w 694267"/>
              <a:gd name="connsiteY8" fmla="*/ 152400 h 364066"/>
              <a:gd name="connsiteX9" fmla="*/ 215900 w 694267"/>
              <a:gd name="connsiteY9" fmla="*/ 42333 h 364066"/>
              <a:gd name="connsiteX10" fmla="*/ 84667 w 694267"/>
              <a:gd name="connsiteY10" fmla="*/ 0 h 36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4267" h="364066">
                <a:moveTo>
                  <a:pt x="84667" y="0"/>
                </a:moveTo>
                <a:lnTo>
                  <a:pt x="84667" y="80433"/>
                </a:lnTo>
                <a:lnTo>
                  <a:pt x="0" y="203200"/>
                </a:lnTo>
                <a:lnTo>
                  <a:pt x="495300" y="330200"/>
                </a:lnTo>
                <a:lnTo>
                  <a:pt x="533400" y="342900"/>
                </a:lnTo>
                <a:lnTo>
                  <a:pt x="635000" y="364066"/>
                </a:lnTo>
                <a:lnTo>
                  <a:pt x="694267" y="300566"/>
                </a:lnTo>
                <a:lnTo>
                  <a:pt x="673100" y="211666"/>
                </a:lnTo>
                <a:lnTo>
                  <a:pt x="436034" y="152400"/>
                </a:lnTo>
                <a:lnTo>
                  <a:pt x="215900" y="42333"/>
                </a:lnTo>
                <a:lnTo>
                  <a:pt x="84667" y="0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1" name="フリーフォーム: 図形 550">
            <a:extLst>
              <a:ext uri="{FF2B5EF4-FFF2-40B4-BE49-F238E27FC236}">
                <a16:creationId xmlns:a16="http://schemas.microsoft.com/office/drawing/2014/main" id="{75D56AB3-C135-4CF4-ABAE-127F97E4A187}"/>
              </a:ext>
            </a:extLst>
          </p:cNvPr>
          <p:cNvSpPr/>
          <p:nvPr/>
        </p:nvSpPr>
        <p:spPr>
          <a:xfrm>
            <a:off x="2921000" y="2256367"/>
            <a:ext cx="2429933" cy="863600"/>
          </a:xfrm>
          <a:custGeom>
            <a:avLst/>
            <a:gdLst>
              <a:gd name="connsiteX0" fmla="*/ 25400 w 2429933"/>
              <a:gd name="connsiteY0" fmla="*/ 177800 h 863600"/>
              <a:gd name="connsiteX1" fmla="*/ 0 w 2429933"/>
              <a:gd name="connsiteY1" fmla="*/ 372533 h 863600"/>
              <a:gd name="connsiteX2" fmla="*/ 309033 w 2429933"/>
              <a:gd name="connsiteY2" fmla="*/ 186266 h 863600"/>
              <a:gd name="connsiteX3" fmla="*/ 2429933 w 2429933"/>
              <a:gd name="connsiteY3" fmla="*/ 863600 h 863600"/>
              <a:gd name="connsiteX4" fmla="*/ 2429933 w 2429933"/>
              <a:gd name="connsiteY4" fmla="*/ 770466 h 863600"/>
              <a:gd name="connsiteX5" fmla="*/ 279400 w 2429933"/>
              <a:gd name="connsiteY5" fmla="*/ 0 h 863600"/>
              <a:gd name="connsiteX6" fmla="*/ 25400 w 2429933"/>
              <a:gd name="connsiteY6" fmla="*/ 177800 h 8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9933" h="863600">
                <a:moveTo>
                  <a:pt x="25400" y="177800"/>
                </a:moveTo>
                <a:lnTo>
                  <a:pt x="0" y="372533"/>
                </a:lnTo>
                <a:lnTo>
                  <a:pt x="309033" y="186266"/>
                </a:lnTo>
                <a:lnTo>
                  <a:pt x="2429933" y="863600"/>
                </a:lnTo>
                <a:lnTo>
                  <a:pt x="2429933" y="770466"/>
                </a:lnTo>
                <a:lnTo>
                  <a:pt x="279400" y="0"/>
                </a:lnTo>
                <a:lnTo>
                  <a:pt x="25400" y="17780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2" name="フリーフォーム: 図形 551">
            <a:extLst>
              <a:ext uri="{FF2B5EF4-FFF2-40B4-BE49-F238E27FC236}">
                <a16:creationId xmlns:a16="http://schemas.microsoft.com/office/drawing/2014/main" id="{39F0F562-DD88-487F-98D9-BBF1AC2EFFED}"/>
              </a:ext>
            </a:extLst>
          </p:cNvPr>
          <p:cNvSpPr/>
          <p:nvPr/>
        </p:nvSpPr>
        <p:spPr>
          <a:xfrm>
            <a:off x="5676900" y="3153833"/>
            <a:ext cx="2057400" cy="766234"/>
          </a:xfrm>
          <a:custGeom>
            <a:avLst/>
            <a:gdLst>
              <a:gd name="connsiteX0" fmla="*/ 0 w 2057400"/>
              <a:gd name="connsiteY0" fmla="*/ 0 h 766234"/>
              <a:gd name="connsiteX1" fmla="*/ 46567 w 2057400"/>
              <a:gd name="connsiteY1" fmla="*/ 88900 h 766234"/>
              <a:gd name="connsiteX2" fmla="*/ 2057400 w 2057400"/>
              <a:gd name="connsiteY2" fmla="*/ 766234 h 766234"/>
              <a:gd name="connsiteX3" fmla="*/ 2040467 w 2057400"/>
              <a:gd name="connsiteY3" fmla="*/ 715434 h 766234"/>
              <a:gd name="connsiteX4" fmla="*/ 0 w 2057400"/>
              <a:gd name="connsiteY4" fmla="*/ 0 h 76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7400" h="766234">
                <a:moveTo>
                  <a:pt x="0" y="0"/>
                </a:moveTo>
                <a:lnTo>
                  <a:pt x="46567" y="88900"/>
                </a:lnTo>
                <a:lnTo>
                  <a:pt x="2057400" y="766234"/>
                </a:lnTo>
                <a:lnTo>
                  <a:pt x="2040467" y="71543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3" name="フリーフォーム: 図形 552">
            <a:extLst>
              <a:ext uri="{FF2B5EF4-FFF2-40B4-BE49-F238E27FC236}">
                <a16:creationId xmlns:a16="http://schemas.microsoft.com/office/drawing/2014/main" id="{B941CF24-D776-4897-8FDE-387CC23F06AE}"/>
              </a:ext>
            </a:extLst>
          </p:cNvPr>
          <p:cNvSpPr/>
          <p:nvPr/>
        </p:nvSpPr>
        <p:spPr>
          <a:xfrm>
            <a:off x="8341783" y="4076700"/>
            <a:ext cx="508000" cy="218017"/>
          </a:xfrm>
          <a:custGeom>
            <a:avLst/>
            <a:gdLst>
              <a:gd name="connsiteX0" fmla="*/ 0 w 508000"/>
              <a:gd name="connsiteY0" fmla="*/ 0 h 218017"/>
              <a:gd name="connsiteX1" fmla="*/ 12700 w 508000"/>
              <a:gd name="connsiteY1" fmla="*/ 50800 h 218017"/>
              <a:gd name="connsiteX2" fmla="*/ 508000 w 508000"/>
              <a:gd name="connsiteY2" fmla="*/ 218017 h 218017"/>
              <a:gd name="connsiteX3" fmla="*/ 505884 w 508000"/>
              <a:gd name="connsiteY3" fmla="*/ 179917 h 218017"/>
              <a:gd name="connsiteX4" fmla="*/ 0 w 508000"/>
              <a:gd name="connsiteY4" fmla="*/ 0 h 21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000" h="218017">
                <a:moveTo>
                  <a:pt x="0" y="0"/>
                </a:moveTo>
                <a:lnTo>
                  <a:pt x="12700" y="50800"/>
                </a:lnTo>
                <a:lnTo>
                  <a:pt x="508000" y="218017"/>
                </a:lnTo>
                <a:lnTo>
                  <a:pt x="505884" y="1799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4" name="フリーフォーム: 図形 553">
            <a:extLst>
              <a:ext uri="{FF2B5EF4-FFF2-40B4-BE49-F238E27FC236}">
                <a16:creationId xmlns:a16="http://schemas.microsoft.com/office/drawing/2014/main" id="{8E8F7FF7-6839-4D8C-8A7C-DDD6FE8DD193}"/>
              </a:ext>
            </a:extLst>
          </p:cNvPr>
          <p:cNvSpPr/>
          <p:nvPr/>
        </p:nvSpPr>
        <p:spPr>
          <a:xfrm>
            <a:off x="3105150" y="2533650"/>
            <a:ext cx="2273300" cy="774700"/>
          </a:xfrm>
          <a:custGeom>
            <a:avLst/>
            <a:gdLst>
              <a:gd name="connsiteX0" fmla="*/ 101600 w 2273300"/>
              <a:gd name="connsiteY0" fmla="*/ 0 h 774700"/>
              <a:gd name="connsiteX1" fmla="*/ 82550 w 2273300"/>
              <a:gd name="connsiteY1" fmla="*/ 101600 h 774700"/>
              <a:gd name="connsiteX2" fmla="*/ 0 w 2273300"/>
              <a:gd name="connsiteY2" fmla="*/ 203200 h 774700"/>
              <a:gd name="connsiteX3" fmla="*/ 1854200 w 2273300"/>
              <a:gd name="connsiteY3" fmla="*/ 749300 h 774700"/>
              <a:gd name="connsiteX4" fmla="*/ 2019300 w 2273300"/>
              <a:gd name="connsiteY4" fmla="*/ 647700 h 774700"/>
              <a:gd name="connsiteX5" fmla="*/ 2133600 w 2273300"/>
              <a:gd name="connsiteY5" fmla="*/ 717550 h 774700"/>
              <a:gd name="connsiteX6" fmla="*/ 2171700 w 2273300"/>
              <a:gd name="connsiteY6" fmla="*/ 768350 h 774700"/>
              <a:gd name="connsiteX7" fmla="*/ 2273300 w 2273300"/>
              <a:gd name="connsiteY7" fmla="*/ 774700 h 774700"/>
              <a:gd name="connsiteX8" fmla="*/ 2247900 w 2273300"/>
              <a:gd name="connsiteY8" fmla="*/ 673100 h 774700"/>
              <a:gd name="connsiteX9" fmla="*/ 101600 w 2273300"/>
              <a:gd name="connsiteY9" fmla="*/ 0 h 77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73300" h="774700">
                <a:moveTo>
                  <a:pt x="101600" y="0"/>
                </a:moveTo>
                <a:lnTo>
                  <a:pt x="82550" y="101600"/>
                </a:lnTo>
                <a:lnTo>
                  <a:pt x="0" y="203200"/>
                </a:lnTo>
                <a:lnTo>
                  <a:pt x="1854200" y="749300"/>
                </a:lnTo>
                <a:lnTo>
                  <a:pt x="2019300" y="647700"/>
                </a:lnTo>
                <a:lnTo>
                  <a:pt x="2133600" y="717550"/>
                </a:lnTo>
                <a:lnTo>
                  <a:pt x="2171700" y="768350"/>
                </a:lnTo>
                <a:lnTo>
                  <a:pt x="2273300" y="774700"/>
                </a:lnTo>
                <a:lnTo>
                  <a:pt x="2247900" y="673100"/>
                </a:lnTo>
                <a:lnTo>
                  <a:pt x="101600" y="0"/>
                </a:lnTo>
                <a:close/>
              </a:path>
            </a:pathLst>
          </a:custGeom>
          <a:solidFill>
            <a:schemeClr val="bg1">
              <a:lumMod val="65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5" name="フリーフォーム: 図形 554">
            <a:extLst>
              <a:ext uri="{FF2B5EF4-FFF2-40B4-BE49-F238E27FC236}">
                <a16:creationId xmlns:a16="http://schemas.microsoft.com/office/drawing/2014/main" id="{7D5BBA57-9BE2-4380-BDD1-ACFB28839C73}"/>
              </a:ext>
            </a:extLst>
          </p:cNvPr>
          <p:cNvSpPr/>
          <p:nvPr/>
        </p:nvSpPr>
        <p:spPr>
          <a:xfrm>
            <a:off x="5469467" y="3158067"/>
            <a:ext cx="2235200" cy="855133"/>
          </a:xfrm>
          <a:custGeom>
            <a:avLst/>
            <a:gdLst>
              <a:gd name="connsiteX0" fmla="*/ 194733 w 2235200"/>
              <a:gd name="connsiteY0" fmla="*/ 0 h 855133"/>
              <a:gd name="connsiteX1" fmla="*/ 262466 w 2235200"/>
              <a:gd name="connsiteY1" fmla="*/ 67733 h 855133"/>
              <a:gd name="connsiteX2" fmla="*/ 249766 w 2235200"/>
              <a:gd name="connsiteY2" fmla="*/ 198966 h 855133"/>
              <a:gd name="connsiteX3" fmla="*/ 2235200 w 2235200"/>
              <a:gd name="connsiteY3" fmla="*/ 778933 h 855133"/>
              <a:gd name="connsiteX4" fmla="*/ 2192866 w 2235200"/>
              <a:gd name="connsiteY4" fmla="*/ 855133 h 855133"/>
              <a:gd name="connsiteX5" fmla="*/ 215900 w 2235200"/>
              <a:gd name="connsiteY5" fmla="*/ 275166 h 855133"/>
              <a:gd name="connsiteX6" fmla="*/ 186266 w 2235200"/>
              <a:gd name="connsiteY6" fmla="*/ 300566 h 855133"/>
              <a:gd name="connsiteX7" fmla="*/ 148166 w 2235200"/>
              <a:gd name="connsiteY7" fmla="*/ 355600 h 855133"/>
              <a:gd name="connsiteX8" fmla="*/ 21166 w 2235200"/>
              <a:gd name="connsiteY8" fmla="*/ 313266 h 855133"/>
              <a:gd name="connsiteX9" fmla="*/ 0 w 2235200"/>
              <a:gd name="connsiteY9" fmla="*/ 283633 h 855133"/>
              <a:gd name="connsiteX10" fmla="*/ 12700 w 2235200"/>
              <a:gd name="connsiteY10" fmla="*/ 237066 h 855133"/>
              <a:gd name="connsiteX11" fmla="*/ 182033 w 2235200"/>
              <a:gd name="connsiteY11" fmla="*/ 160866 h 855133"/>
              <a:gd name="connsiteX12" fmla="*/ 182033 w 2235200"/>
              <a:gd name="connsiteY12" fmla="*/ 122766 h 855133"/>
              <a:gd name="connsiteX13" fmla="*/ 194733 w 2235200"/>
              <a:gd name="connsiteY13" fmla="*/ 0 h 85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35200" h="855133">
                <a:moveTo>
                  <a:pt x="194733" y="0"/>
                </a:moveTo>
                <a:lnTo>
                  <a:pt x="262466" y="67733"/>
                </a:lnTo>
                <a:lnTo>
                  <a:pt x="249766" y="198966"/>
                </a:lnTo>
                <a:lnTo>
                  <a:pt x="2235200" y="778933"/>
                </a:lnTo>
                <a:lnTo>
                  <a:pt x="2192866" y="855133"/>
                </a:lnTo>
                <a:lnTo>
                  <a:pt x="215900" y="275166"/>
                </a:lnTo>
                <a:lnTo>
                  <a:pt x="186266" y="300566"/>
                </a:lnTo>
                <a:lnTo>
                  <a:pt x="148166" y="355600"/>
                </a:lnTo>
                <a:lnTo>
                  <a:pt x="21166" y="313266"/>
                </a:lnTo>
                <a:lnTo>
                  <a:pt x="0" y="283633"/>
                </a:lnTo>
                <a:lnTo>
                  <a:pt x="12700" y="237066"/>
                </a:lnTo>
                <a:lnTo>
                  <a:pt x="182033" y="160866"/>
                </a:lnTo>
                <a:lnTo>
                  <a:pt x="182033" y="122766"/>
                </a:lnTo>
                <a:lnTo>
                  <a:pt x="194733" y="0"/>
                </a:ln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9" name="フリーフォーム: 図形 558">
            <a:extLst>
              <a:ext uri="{FF2B5EF4-FFF2-40B4-BE49-F238E27FC236}">
                <a16:creationId xmlns:a16="http://schemas.microsoft.com/office/drawing/2014/main" id="{BE094932-A227-4DAD-871E-13F3DECE0438}"/>
              </a:ext>
            </a:extLst>
          </p:cNvPr>
          <p:cNvSpPr/>
          <p:nvPr/>
        </p:nvSpPr>
        <p:spPr>
          <a:xfrm>
            <a:off x="8337550" y="4142317"/>
            <a:ext cx="510117" cy="196850"/>
          </a:xfrm>
          <a:custGeom>
            <a:avLst/>
            <a:gdLst>
              <a:gd name="connsiteX0" fmla="*/ 10583 w 510117"/>
              <a:gd name="connsiteY0" fmla="*/ 0 h 196850"/>
              <a:gd name="connsiteX1" fmla="*/ 510117 w 510117"/>
              <a:gd name="connsiteY1" fmla="*/ 177800 h 196850"/>
              <a:gd name="connsiteX2" fmla="*/ 491067 w 510117"/>
              <a:gd name="connsiteY2" fmla="*/ 196850 h 196850"/>
              <a:gd name="connsiteX3" fmla="*/ 0 w 510117"/>
              <a:gd name="connsiteY3" fmla="*/ 50800 h 196850"/>
              <a:gd name="connsiteX4" fmla="*/ 10583 w 510117"/>
              <a:gd name="connsiteY4" fmla="*/ 0 h 19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117" h="196850">
                <a:moveTo>
                  <a:pt x="10583" y="0"/>
                </a:moveTo>
                <a:lnTo>
                  <a:pt x="510117" y="177800"/>
                </a:lnTo>
                <a:lnTo>
                  <a:pt x="491067" y="196850"/>
                </a:lnTo>
                <a:lnTo>
                  <a:pt x="0" y="50800"/>
                </a:lnTo>
                <a:lnTo>
                  <a:pt x="10583" y="0"/>
                </a:lnTo>
                <a:close/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0" name="フリーフォーム: 図形 559">
            <a:extLst>
              <a:ext uri="{FF2B5EF4-FFF2-40B4-BE49-F238E27FC236}">
                <a16:creationId xmlns:a16="http://schemas.microsoft.com/office/drawing/2014/main" id="{0B598CFD-96FB-455B-AFEC-D8E403F3B219}"/>
              </a:ext>
            </a:extLst>
          </p:cNvPr>
          <p:cNvSpPr/>
          <p:nvPr/>
        </p:nvSpPr>
        <p:spPr>
          <a:xfrm>
            <a:off x="5278967" y="2343150"/>
            <a:ext cx="876300" cy="289983"/>
          </a:xfrm>
          <a:custGeom>
            <a:avLst/>
            <a:gdLst>
              <a:gd name="connsiteX0" fmla="*/ 876300 w 876300"/>
              <a:gd name="connsiteY0" fmla="*/ 289983 h 289983"/>
              <a:gd name="connsiteX1" fmla="*/ 571500 w 876300"/>
              <a:gd name="connsiteY1" fmla="*/ 118533 h 289983"/>
              <a:gd name="connsiteX2" fmla="*/ 254000 w 876300"/>
              <a:gd name="connsiteY2" fmla="*/ 21167 h 289983"/>
              <a:gd name="connsiteX3" fmla="*/ 0 w 876300"/>
              <a:gd name="connsiteY3" fmla="*/ 0 h 289983"/>
              <a:gd name="connsiteX4" fmla="*/ 226483 w 876300"/>
              <a:gd name="connsiteY4" fmla="*/ 44450 h 289983"/>
              <a:gd name="connsiteX5" fmla="*/ 601133 w 876300"/>
              <a:gd name="connsiteY5" fmla="*/ 162983 h 289983"/>
              <a:gd name="connsiteX6" fmla="*/ 876300 w 876300"/>
              <a:gd name="connsiteY6" fmla="*/ 289983 h 28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6300" h="289983">
                <a:moveTo>
                  <a:pt x="876300" y="289983"/>
                </a:moveTo>
                <a:lnTo>
                  <a:pt x="571500" y="118533"/>
                </a:lnTo>
                <a:lnTo>
                  <a:pt x="254000" y="21167"/>
                </a:lnTo>
                <a:lnTo>
                  <a:pt x="0" y="0"/>
                </a:lnTo>
                <a:lnTo>
                  <a:pt x="226483" y="44450"/>
                </a:lnTo>
                <a:lnTo>
                  <a:pt x="601133" y="162983"/>
                </a:lnTo>
                <a:lnTo>
                  <a:pt x="876300" y="289983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2" name="フリーフォーム: 図形 561">
            <a:extLst>
              <a:ext uri="{FF2B5EF4-FFF2-40B4-BE49-F238E27FC236}">
                <a16:creationId xmlns:a16="http://schemas.microsoft.com/office/drawing/2014/main" id="{73DAC9D8-D499-4AE1-AA1D-5831A51C1DEE}"/>
              </a:ext>
            </a:extLst>
          </p:cNvPr>
          <p:cNvSpPr/>
          <p:nvPr/>
        </p:nvSpPr>
        <p:spPr>
          <a:xfrm>
            <a:off x="7343775" y="4002088"/>
            <a:ext cx="104775" cy="274637"/>
          </a:xfrm>
          <a:custGeom>
            <a:avLst/>
            <a:gdLst>
              <a:gd name="connsiteX0" fmla="*/ 104775 w 104775"/>
              <a:gd name="connsiteY0" fmla="*/ 0 h 274637"/>
              <a:gd name="connsiteX1" fmla="*/ 74613 w 104775"/>
              <a:gd name="connsiteY1" fmla="*/ 41275 h 274637"/>
              <a:gd name="connsiteX2" fmla="*/ 52388 w 104775"/>
              <a:gd name="connsiteY2" fmla="*/ 106362 h 274637"/>
              <a:gd name="connsiteX3" fmla="*/ 46038 w 104775"/>
              <a:gd name="connsiteY3" fmla="*/ 274637 h 274637"/>
              <a:gd name="connsiteX4" fmla="*/ 17463 w 104775"/>
              <a:gd name="connsiteY4" fmla="*/ 222250 h 274637"/>
              <a:gd name="connsiteX5" fmla="*/ 0 w 104775"/>
              <a:gd name="connsiteY5" fmla="*/ 177800 h 274637"/>
              <a:gd name="connsiteX6" fmla="*/ 1588 w 104775"/>
              <a:gd name="connsiteY6" fmla="*/ 109537 h 274637"/>
              <a:gd name="connsiteX7" fmla="*/ 25400 w 104775"/>
              <a:gd name="connsiteY7" fmla="*/ 44450 h 274637"/>
              <a:gd name="connsiteX8" fmla="*/ 104775 w 104775"/>
              <a:gd name="connsiteY8" fmla="*/ 0 h 274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" h="274637">
                <a:moveTo>
                  <a:pt x="104775" y="0"/>
                </a:moveTo>
                <a:lnTo>
                  <a:pt x="74613" y="41275"/>
                </a:lnTo>
                <a:lnTo>
                  <a:pt x="52388" y="106362"/>
                </a:lnTo>
                <a:lnTo>
                  <a:pt x="46038" y="274637"/>
                </a:lnTo>
                <a:lnTo>
                  <a:pt x="17463" y="222250"/>
                </a:lnTo>
                <a:lnTo>
                  <a:pt x="0" y="177800"/>
                </a:lnTo>
                <a:cubicBezTo>
                  <a:pt x="529" y="155046"/>
                  <a:pt x="1059" y="132291"/>
                  <a:pt x="1588" y="109537"/>
                </a:cubicBezTo>
                <a:lnTo>
                  <a:pt x="25400" y="44450"/>
                </a:lnTo>
                <a:lnTo>
                  <a:pt x="104775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3" name="フリーフォーム: 図形 562">
            <a:extLst>
              <a:ext uri="{FF2B5EF4-FFF2-40B4-BE49-F238E27FC236}">
                <a16:creationId xmlns:a16="http://schemas.microsoft.com/office/drawing/2014/main" id="{07C5EF17-FFD7-461E-AC07-9CD969B6E44D}"/>
              </a:ext>
            </a:extLst>
          </p:cNvPr>
          <p:cNvSpPr/>
          <p:nvPr/>
        </p:nvSpPr>
        <p:spPr>
          <a:xfrm>
            <a:off x="7396163" y="4011613"/>
            <a:ext cx="257175" cy="358775"/>
          </a:xfrm>
          <a:custGeom>
            <a:avLst/>
            <a:gdLst>
              <a:gd name="connsiteX0" fmla="*/ 47625 w 257175"/>
              <a:gd name="connsiteY0" fmla="*/ 0 h 358775"/>
              <a:gd name="connsiteX1" fmla="*/ 174625 w 257175"/>
              <a:gd name="connsiteY1" fmla="*/ 39687 h 358775"/>
              <a:gd name="connsiteX2" fmla="*/ 225425 w 257175"/>
              <a:gd name="connsiteY2" fmla="*/ 46037 h 358775"/>
              <a:gd name="connsiteX3" fmla="*/ 206375 w 257175"/>
              <a:gd name="connsiteY3" fmla="*/ 80962 h 358775"/>
              <a:gd name="connsiteX4" fmla="*/ 244475 w 257175"/>
              <a:gd name="connsiteY4" fmla="*/ 155575 h 358775"/>
              <a:gd name="connsiteX5" fmla="*/ 257175 w 257175"/>
              <a:gd name="connsiteY5" fmla="*/ 182562 h 358775"/>
              <a:gd name="connsiteX6" fmla="*/ 257175 w 257175"/>
              <a:gd name="connsiteY6" fmla="*/ 215900 h 358775"/>
              <a:gd name="connsiteX7" fmla="*/ 233362 w 257175"/>
              <a:gd name="connsiteY7" fmla="*/ 284162 h 358775"/>
              <a:gd name="connsiteX8" fmla="*/ 207962 w 257175"/>
              <a:gd name="connsiteY8" fmla="*/ 358775 h 358775"/>
              <a:gd name="connsiteX9" fmla="*/ 152400 w 257175"/>
              <a:gd name="connsiteY9" fmla="*/ 342900 h 358775"/>
              <a:gd name="connsiteX10" fmla="*/ 66675 w 257175"/>
              <a:gd name="connsiteY10" fmla="*/ 300037 h 358775"/>
              <a:gd name="connsiteX11" fmla="*/ 0 w 257175"/>
              <a:gd name="connsiteY11" fmla="*/ 269875 h 358775"/>
              <a:gd name="connsiteX12" fmla="*/ 0 w 257175"/>
              <a:gd name="connsiteY12" fmla="*/ 201612 h 358775"/>
              <a:gd name="connsiteX13" fmla="*/ 0 w 257175"/>
              <a:gd name="connsiteY13" fmla="*/ 114300 h 358775"/>
              <a:gd name="connsiteX14" fmla="*/ 7937 w 257175"/>
              <a:gd name="connsiteY14" fmla="*/ 63500 h 358775"/>
              <a:gd name="connsiteX15" fmla="*/ 47625 w 257175"/>
              <a:gd name="connsiteY15" fmla="*/ 0 h 35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7175" h="358775">
                <a:moveTo>
                  <a:pt x="47625" y="0"/>
                </a:moveTo>
                <a:lnTo>
                  <a:pt x="174625" y="39687"/>
                </a:lnTo>
                <a:lnTo>
                  <a:pt x="225425" y="46037"/>
                </a:lnTo>
                <a:lnTo>
                  <a:pt x="206375" y="80962"/>
                </a:lnTo>
                <a:lnTo>
                  <a:pt x="244475" y="155575"/>
                </a:lnTo>
                <a:lnTo>
                  <a:pt x="257175" y="182562"/>
                </a:lnTo>
                <a:lnTo>
                  <a:pt x="257175" y="215900"/>
                </a:lnTo>
                <a:lnTo>
                  <a:pt x="233362" y="284162"/>
                </a:lnTo>
                <a:lnTo>
                  <a:pt x="207962" y="358775"/>
                </a:lnTo>
                <a:lnTo>
                  <a:pt x="152400" y="342900"/>
                </a:lnTo>
                <a:lnTo>
                  <a:pt x="66675" y="300037"/>
                </a:lnTo>
                <a:lnTo>
                  <a:pt x="0" y="269875"/>
                </a:lnTo>
                <a:lnTo>
                  <a:pt x="0" y="201612"/>
                </a:lnTo>
                <a:lnTo>
                  <a:pt x="0" y="114300"/>
                </a:lnTo>
                <a:lnTo>
                  <a:pt x="7937" y="63500"/>
                </a:lnTo>
                <a:lnTo>
                  <a:pt x="47625" y="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4" name="フリーフォーム: 図形 563">
            <a:extLst>
              <a:ext uri="{FF2B5EF4-FFF2-40B4-BE49-F238E27FC236}">
                <a16:creationId xmlns:a16="http://schemas.microsoft.com/office/drawing/2014/main" id="{01D5F3C5-D953-4E04-A6E1-0FA470D4E1C3}"/>
              </a:ext>
            </a:extLst>
          </p:cNvPr>
          <p:cNvSpPr/>
          <p:nvPr/>
        </p:nvSpPr>
        <p:spPr>
          <a:xfrm>
            <a:off x="7419975" y="4056063"/>
            <a:ext cx="87313" cy="273050"/>
          </a:xfrm>
          <a:custGeom>
            <a:avLst/>
            <a:gdLst>
              <a:gd name="connsiteX0" fmla="*/ 7938 w 87313"/>
              <a:gd name="connsiteY0" fmla="*/ 0 h 273050"/>
              <a:gd name="connsiteX1" fmla="*/ 42863 w 87313"/>
              <a:gd name="connsiteY1" fmla="*/ 17462 h 273050"/>
              <a:gd name="connsiteX2" fmla="*/ 68263 w 87313"/>
              <a:gd name="connsiteY2" fmla="*/ 30162 h 273050"/>
              <a:gd name="connsiteX3" fmla="*/ 63500 w 87313"/>
              <a:gd name="connsiteY3" fmla="*/ 128587 h 273050"/>
              <a:gd name="connsiteX4" fmla="*/ 69850 w 87313"/>
              <a:gd name="connsiteY4" fmla="*/ 207962 h 273050"/>
              <a:gd name="connsiteX5" fmla="*/ 87313 w 87313"/>
              <a:gd name="connsiteY5" fmla="*/ 273050 h 273050"/>
              <a:gd name="connsiteX6" fmla="*/ 12700 w 87313"/>
              <a:gd name="connsiteY6" fmla="*/ 241300 h 273050"/>
              <a:gd name="connsiteX7" fmla="*/ 0 w 87313"/>
              <a:gd name="connsiteY7" fmla="*/ 190500 h 273050"/>
              <a:gd name="connsiteX8" fmla="*/ 0 w 87313"/>
              <a:gd name="connsiteY8" fmla="*/ 128587 h 273050"/>
              <a:gd name="connsiteX9" fmla="*/ 17463 w 87313"/>
              <a:gd name="connsiteY9" fmla="*/ 65087 h 273050"/>
              <a:gd name="connsiteX10" fmla="*/ 7938 w 87313"/>
              <a:gd name="connsiteY10" fmla="*/ 0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313" h="273050">
                <a:moveTo>
                  <a:pt x="7938" y="0"/>
                </a:moveTo>
                <a:lnTo>
                  <a:pt x="42863" y="17462"/>
                </a:lnTo>
                <a:lnTo>
                  <a:pt x="68263" y="30162"/>
                </a:lnTo>
                <a:lnTo>
                  <a:pt x="63500" y="128587"/>
                </a:lnTo>
                <a:lnTo>
                  <a:pt x="69850" y="207962"/>
                </a:lnTo>
                <a:lnTo>
                  <a:pt x="87313" y="273050"/>
                </a:lnTo>
                <a:lnTo>
                  <a:pt x="12700" y="241300"/>
                </a:lnTo>
                <a:lnTo>
                  <a:pt x="0" y="190500"/>
                </a:lnTo>
                <a:lnTo>
                  <a:pt x="0" y="128587"/>
                </a:lnTo>
                <a:lnTo>
                  <a:pt x="17463" y="65087"/>
                </a:lnTo>
                <a:lnTo>
                  <a:pt x="7938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5" name="フリーフォーム: 図形 564">
            <a:extLst>
              <a:ext uri="{FF2B5EF4-FFF2-40B4-BE49-F238E27FC236}">
                <a16:creationId xmlns:a16="http://schemas.microsoft.com/office/drawing/2014/main" id="{A4A16780-3A38-48CB-86AE-333CC1DA50C4}"/>
              </a:ext>
            </a:extLst>
          </p:cNvPr>
          <p:cNvSpPr/>
          <p:nvPr/>
        </p:nvSpPr>
        <p:spPr>
          <a:xfrm>
            <a:off x="7513638" y="4052888"/>
            <a:ext cx="66675" cy="290512"/>
          </a:xfrm>
          <a:custGeom>
            <a:avLst/>
            <a:gdLst>
              <a:gd name="connsiteX0" fmla="*/ 47625 w 66675"/>
              <a:gd name="connsiteY0" fmla="*/ 0 h 290512"/>
              <a:gd name="connsiteX1" fmla="*/ 47625 w 66675"/>
              <a:gd name="connsiteY1" fmla="*/ 85725 h 290512"/>
              <a:gd name="connsiteX2" fmla="*/ 63500 w 66675"/>
              <a:gd name="connsiteY2" fmla="*/ 200025 h 290512"/>
              <a:gd name="connsiteX3" fmla="*/ 66675 w 66675"/>
              <a:gd name="connsiteY3" fmla="*/ 271462 h 290512"/>
              <a:gd name="connsiteX4" fmla="*/ 26987 w 66675"/>
              <a:gd name="connsiteY4" fmla="*/ 290512 h 290512"/>
              <a:gd name="connsiteX5" fmla="*/ 7937 w 66675"/>
              <a:gd name="connsiteY5" fmla="*/ 233362 h 290512"/>
              <a:gd name="connsiteX6" fmla="*/ 0 w 66675"/>
              <a:gd name="connsiteY6" fmla="*/ 131762 h 290512"/>
              <a:gd name="connsiteX7" fmla="*/ 1587 w 66675"/>
              <a:gd name="connsiteY7" fmla="*/ 107950 h 290512"/>
              <a:gd name="connsiteX8" fmla="*/ 7937 w 66675"/>
              <a:gd name="connsiteY8" fmla="*/ 55562 h 290512"/>
              <a:gd name="connsiteX9" fmla="*/ 47625 w 66675"/>
              <a:gd name="connsiteY9" fmla="*/ 0 h 29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675" h="290512">
                <a:moveTo>
                  <a:pt x="47625" y="0"/>
                </a:moveTo>
                <a:lnTo>
                  <a:pt x="47625" y="85725"/>
                </a:lnTo>
                <a:lnTo>
                  <a:pt x="63500" y="200025"/>
                </a:lnTo>
                <a:lnTo>
                  <a:pt x="66675" y="271462"/>
                </a:lnTo>
                <a:lnTo>
                  <a:pt x="26987" y="290512"/>
                </a:lnTo>
                <a:lnTo>
                  <a:pt x="7937" y="233362"/>
                </a:lnTo>
                <a:lnTo>
                  <a:pt x="0" y="131762"/>
                </a:lnTo>
                <a:cubicBezTo>
                  <a:pt x="1719" y="111130"/>
                  <a:pt x="1587" y="119084"/>
                  <a:pt x="1587" y="107950"/>
                </a:cubicBezTo>
                <a:lnTo>
                  <a:pt x="7937" y="55562"/>
                </a:lnTo>
                <a:lnTo>
                  <a:pt x="47625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6" name="フリーフォーム: 図形 565">
            <a:extLst>
              <a:ext uri="{FF2B5EF4-FFF2-40B4-BE49-F238E27FC236}">
                <a16:creationId xmlns:a16="http://schemas.microsoft.com/office/drawing/2014/main" id="{C5E5BDB3-E2A0-4DCC-8413-48CEAB81068D}"/>
              </a:ext>
            </a:extLst>
          </p:cNvPr>
          <p:cNvSpPr/>
          <p:nvPr/>
        </p:nvSpPr>
        <p:spPr>
          <a:xfrm>
            <a:off x="7410450" y="4337050"/>
            <a:ext cx="84138" cy="117475"/>
          </a:xfrm>
          <a:custGeom>
            <a:avLst/>
            <a:gdLst>
              <a:gd name="connsiteX0" fmla="*/ 6350 w 84138"/>
              <a:gd name="connsiteY0" fmla="*/ 0 h 117475"/>
              <a:gd name="connsiteX1" fmla="*/ 31750 w 84138"/>
              <a:gd name="connsiteY1" fmla="*/ 55563 h 117475"/>
              <a:gd name="connsiteX2" fmla="*/ 84138 w 84138"/>
              <a:gd name="connsiteY2" fmla="*/ 92075 h 117475"/>
              <a:gd name="connsiteX3" fmla="*/ 49213 w 84138"/>
              <a:gd name="connsiteY3" fmla="*/ 117475 h 117475"/>
              <a:gd name="connsiteX4" fmla="*/ 0 w 84138"/>
              <a:gd name="connsiteY4" fmla="*/ 60325 h 117475"/>
              <a:gd name="connsiteX5" fmla="*/ 6350 w 84138"/>
              <a:gd name="connsiteY5" fmla="*/ 0 h 11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138" h="117475">
                <a:moveTo>
                  <a:pt x="6350" y="0"/>
                </a:moveTo>
                <a:lnTo>
                  <a:pt x="31750" y="55563"/>
                </a:lnTo>
                <a:lnTo>
                  <a:pt x="84138" y="92075"/>
                </a:lnTo>
                <a:lnTo>
                  <a:pt x="49213" y="117475"/>
                </a:lnTo>
                <a:lnTo>
                  <a:pt x="0" y="60325"/>
                </a:lnTo>
                <a:lnTo>
                  <a:pt x="635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7" name="フリーフォーム: 図形 566">
            <a:extLst>
              <a:ext uri="{FF2B5EF4-FFF2-40B4-BE49-F238E27FC236}">
                <a16:creationId xmlns:a16="http://schemas.microsoft.com/office/drawing/2014/main" id="{413996E0-E462-4AB3-9DAE-366EE3433D77}"/>
              </a:ext>
            </a:extLst>
          </p:cNvPr>
          <p:cNvSpPr/>
          <p:nvPr/>
        </p:nvSpPr>
        <p:spPr>
          <a:xfrm>
            <a:off x="6726767" y="3054350"/>
            <a:ext cx="207433" cy="33867"/>
          </a:xfrm>
          <a:custGeom>
            <a:avLst/>
            <a:gdLst>
              <a:gd name="connsiteX0" fmla="*/ 0 w 207433"/>
              <a:gd name="connsiteY0" fmla="*/ 6350 h 33867"/>
              <a:gd name="connsiteX1" fmla="*/ 84666 w 207433"/>
              <a:gd name="connsiteY1" fmla="*/ 0 h 33867"/>
              <a:gd name="connsiteX2" fmla="*/ 105833 w 207433"/>
              <a:gd name="connsiteY2" fmla="*/ 0 h 33867"/>
              <a:gd name="connsiteX3" fmla="*/ 207433 w 207433"/>
              <a:gd name="connsiteY3" fmla="*/ 33867 h 33867"/>
              <a:gd name="connsiteX4" fmla="*/ 122766 w 207433"/>
              <a:gd name="connsiteY4" fmla="*/ 23283 h 33867"/>
              <a:gd name="connsiteX5" fmla="*/ 0 w 207433"/>
              <a:gd name="connsiteY5" fmla="*/ 6350 h 3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433" h="33867">
                <a:moveTo>
                  <a:pt x="0" y="6350"/>
                </a:moveTo>
                <a:lnTo>
                  <a:pt x="84666" y="0"/>
                </a:lnTo>
                <a:lnTo>
                  <a:pt x="105833" y="0"/>
                </a:lnTo>
                <a:lnTo>
                  <a:pt x="207433" y="33867"/>
                </a:lnTo>
                <a:lnTo>
                  <a:pt x="122766" y="23283"/>
                </a:lnTo>
                <a:lnTo>
                  <a:pt x="0" y="635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8" name="フリーフォーム: 図形 567">
            <a:extLst>
              <a:ext uri="{FF2B5EF4-FFF2-40B4-BE49-F238E27FC236}">
                <a16:creationId xmlns:a16="http://schemas.microsoft.com/office/drawing/2014/main" id="{AAFA8CC2-4649-480D-AFD1-765E3006728B}"/>
              </a:ext>
            </a:extLst>
          </p:cNvPr>
          <p:cNvSpPr/>
          <p:nvPr/>
        </p:nvSpPr>
        <p:spPr>
          <a:xfrm>
            <a:off x="7385050" y="3048000"/>
            <a:ext cx="266700" cy="40217"/>
          </a:xfrm>
          <a:custGeom>
            <a:avLst/>
            <a:gdLst>
              <a:gd name="connsiteX0" fmla="*/ 0 w 266700"/>
              <a:gd name="connsiteY0" fmla="*/ 35983 h 40217"/>
              <a:gd name="connsiteX1" fmla="*/ 131233 w 266700"/>
              <a:gd name="connsiteY1" fmla="*/ 0 h 40217"/>
              <a:gd name="connsiteX2" fmla="*/ 266700 w 266700"/>
              <a:gd name="connsiteY2" fmla="*/ 27517 h 40217"/>
              <a:gd name="connsiteX3" fmla="*/ 224367 w 266700"/>
              <a:gd name="connsiteY3" fmla="*/ 40217 h 40217"/>
              <a:gd name="connsiteX4" fmla="*/ 146050 w 266700"/>
              <a:gd name="connsiteY4" fmla="*/ 31750 h 40217"/>
              <a:gd name="connsiteX5" fmla="*/ 0 w 266700"/>
              <a:gd name="connsiteY5" fmla="*/ 35983 h 4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700" h="40217">
                <a:moveTo>
                  <a:pt x="0" y="35983"/>
                </a:moveTo>
                <a:lnTo>
                  <a:pt x="131233" y="0"/>
                </a:lnTo>
                <a:lnTo>
                  <a:pt x="266700" y="27517"/>
                </a:lnTo>
                <a:lnTo>
                  <a:pt x="224367" y="40217"/>
                </a:lnTo>
                <a:lnTo>
                  <a:pt x="146050" y="31750"/>
                </a:lnTo>
                <a:lnTo>
                  <a:pt x="0" y="35983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9" name="フリーフォーム: 図形 568">
            <a:extLst>
              <a:ext uri="{FF2B5EF4-FFF2-40B4-BE49-F238E27FC236}">
                <a16:creationId xmlns:a16="http://schemas.microsoft.com/office/drawing/2014/main" id="{708066DE-FE30-4DD1-96FD-DD70239652E5}"/>
              </a:ext>
            </a:extLst>
          </p:cNvPr>
          <p:cNvSpPr/>
          <p:nvPr/>
        </p:nvSpPr>
        <p:spPr>
          <a:xfrm>
            <a:off x="6665383" y="2707217"/>
            <a:ext cx="74084" cy="292100"/>
          </a:xfrm>
          <a:custGeom>
            <a:avLst/>
            <a:gdLst>
              <a:gd name="connsiteX0" fmla="*/ 31750 w 74084"/>
              <a:gd name="connsiteY0" fmla="*/ 0 h 292100"/>
              <a:gd name="connsiteX1" fmla="*/ 14817 w 74084"/>
              <a:gd name="connsiteY1" fmla="*/ 76200 h 292100"/>
              <a:gd name="connsiteX2" fmla="*/ 25400 w 74084"/>
              <a:gd name="connsiteY2" fmla="*/ 177800 h 292100"/>
              <a:gd name="connsiteX3" fmla="*/ 74084 w 74084"/>
              <a:gd name="connsiteY3" fmla="*/ 292100 h 292100"/>
              <a:gd name="connsiteX4" fmla="*/ 25400 w 74084"/>
              <a:gd name="connsiteY4" fmla="*/ 230716 h 292100"/>
              <a:gd name="connsiteX5" fmla="*/ 0 w 74084"/>
              <a:gd name="connsiteY5" fmla="*/ 152400 h 292100"/>
              <a:gd name="connsiteX6" fmla="*/ 4234 w 74084"/>
              <a:gd name="connsiteY6" fmla="*/ 91016 h 292100"/>
              <a:gd name="connsiteX7" fmla="*/ 31750 w 74084"/>
              <a:gd name="connsiteY7" fmla="*/ 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084" h="292100">
                <a:moveTo>
                  <a:pt x="31750" y="0"/>
                </a:moveTo>
                <a:lnTo>
                  <a:pt x="14817" y="76200"/>
                </a:lnTo>
                <a:lnTo>
                  <a:pt x="25400" y="177800"/>
                </a:lnTo>
                <a:lnTo>
                  <a:pt x="74084" y="292100"/>
                </a:lnTo>
                <a:lnTo>
                  <a:pt x="25400" y="230716"/>
                </a:lnTo>
                <a:lnTo>
                  <a:pt x="0" y="152400"/>
                </a:lnTo>
                <a:lnTo>
                  <a:pt x="4234" y="91016"/>
                </a:lnTo>
                <a:lnTo>
                  <a:pt x="3175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0" name="フリーフォーム: 図形 569">
            <a:extLst>
              <a:ext uri="{FF2B5EF4-FFF2-40B4-BE49-F238E27FC236}">
                <a16:creationId xmlns:a16="http://schemas.microsoft.com/office/drawing/2014/main" id="{C74FFBC0-C4E2-4D53-A270-1C6694572B08}"/>
              </a:ext>
            </a:extLst>
          </p:cNvPr>
          <p:cNvSpPr/>
          <p:nvPr/>
        </p:nvSpPr>
        <p:spPr>
          <a:xfrm>
            <a:off x="7611533" y="2791883"/>
            <a:ext cx="59267" cy="192617"/>
          </a:xfrm>
          <a:custGeom>
            <a:avLst/>
            <a:gdLst>
              <a:gd name="connsiteX0" fmla="*/ 59267 w 59267"/>
              <a:gd name="connsiteY0" fmla="*/ 0 h 192617"/>
              <a:gd name="connsiteX1" fmla="*/ 35984 w 59267"/>
              <a:gd name="connsiteY1" fmla="*/ 74084 h 192617"/>
              <a:gd name="connsiteX2" fmla="*/ 0 w 59267"/>
              <a:gd name="connsiteY2" fmla="*/ 192617 h 192617"/>
              <a:gd name="connsiteX3" fmla="*/ 27517 w 59267"/>
              <a:gd name="connsiteY3" fmla="*/ 186267 h 192617"/>
              <a:gd name="connsiteX4" fmla="*/ 59267 w 59267"/>
              <a:gd name="connsiteY4" fmla="*/ 0 h 192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67" h="192617">
                <a:moveTo>
                  <a:pt x="59267" y="0"/>
                </a:moveTo>
                <a:lnTo>
                  <a:pt x="35984" y="74084"/>
                </a:lnTo>
                <a:lnTo>
                  <a:pt x="0" y="192617"/>
                </a:lnTo>
                <a:lnTo>
                  <a:pt x="27517" y="186267"/>
                </a:lnTo>
                <a:lnTo>
                  <a:pt x="59267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17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0000"/>
    </mc:Choice>
    <mc:Fallback xmlns="">
      <p:transition spd="slow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男 が含まれている画像&#10;&#10;自動的に生成された説明" hidden="1">
            <a:extLst>
              <a:ext uri="{FF2B5EF4-FFF2-40B4-BE49-F238E27FC236}">
                <a16:creationId xmlns:a16="http://schemas.microsoft.com/office/drawing/2014/main" id="{669F44B6-334D-4125-8F00-CD3242C6F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901" y="114701"/>
            <a:ext cx="6743299" cy="6743299"/>
          </a:xfrm>
          <a:prstGeom prst="rect">
            <a:avLst/>
          </a:prstGeom>
        </p:spPr>
      </p:pic>
      <p:grpSp>
        <p:nvGrpSpPr>
          <p:cNvPr id="2" name="孫悟空 1" hidden="1">
            <a:extLst>
              <a:ext uri="{FF2B5EF4-FFF2-40B4-BE49-F238E27FC236}">
                <a16:creationId xmlns:a16="http://schemas.microsoft.com/office/drawing/2014/main" id="{8D30AC26-3E3E-4CDE-9CA1-54C666B6A3DE}"/>
              </a:ext>
            </a:extLst>
          </p:cNvPr>
          <p:cNvGrpSpPr/>
          <p:nvPr/>
        </p:nvGrpSpPr>
        <p:grpSpPr>
          <a:xfrm>
            <a:off x="2885029" y="239183"/>
            <a:ext cx="6463759" cy="6480705"/>
            <a:chOff x="2885029" y="239183"/>
            <a:chExt cx="6463759" cy="6480705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4B68CF3B-CF98-4264-B6D0-7B3D8E8D5ED1}"/>
                </a:ext>
              </a:extLst>
            </p:cNvPr>
            <p:cNvSpPr/>
            <p:nvPr/>
          </p:nvSpPr>
          <p:spPr>
            <a:xfrm>
              <a:off x="5629275" y="6230938"/>
              <a:ext cx="82794" cy="339725"/>
            </a:xfrm>
            <a:custGeom>
              <a:avLst/>
              <a:gdLst>
                <a:gd name="connsiteX0" fmla="*/ 36513 w 82794"/>
                <a:gd name="connsiteY0" fmla="*/ 0 h 339725"/>
                <a:gd name="connsiteX1" fmla="*/ 60325 w 82794"/>
                <a:gd name="connsiteY1" fmla="*/ 60325 h 339725"/>
                <a:gd name="connsiteX2" fmla="*/ 82550 w 82794"/>
                <a:gd name="connsiteY2" fmla="*/ 111125 h 339725"/>
                <a:gd name="connsiteX3" fmla="*/ 69850 w 82794"/>
                <a:gd name="connsiteY3" fmla="*/ 187325 h 339725"/>
                <a:gd name="connsiteX4" fmla="*/ 34925 w 82794"/>
                <a:gd name="connsiteY4" fmla="*/ 312737 h 339725"/>
                <a:gd name="connsiteX5" fmla="*/ 0 w 82794"/>
                <a:gd name="connsiteY5" fmla="*/ 339725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794" h="339725">
                  <a:moveTo>
                    <a:pt x="36513" y="0"/>
                  </a:moveTo>
                  <a:cubicBezTo>
                    <a:pt x="44582" y="20902"/>
                    <a:pt x="52652" y="41804"/>
                    <a:pt x="60325" y="60325"/>
                  </a:cubicBezTo>
                  <a:cubicBezTo>
                    <a:pt x="67998" y="78846"/>
                    <a:pt x="80963" y="89958"/>
                    <a:pt x="82550" y="111125"/>
                  </a:cubicBezTo>
                  <a:cubicBezTo>
                    <a:pt x="84137" y="132292"/>
                    <a:pt x="77788" y="153723"/>
                    <a:pt x="69850" y="187325"/>
                  </a:cubicBezTo>
                  <a:cubicBezTo>
                    <a:pt x="61913" y="220927"/>
                    <a:pt x="46567" y="287337"/>
                    <a:pt x="34925" y="312737"/>
                  </a:cubicBezTo>
                  <a:cubicBezTo>
                    <a:pt x="23283" y="338137"/>
                    <a:pt x="5027" y="334963"/>
                    <a:pt x="0" y="3397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A6984CD3-0015-49FD-BCE1-0A644792253E}"/>
                </a:ext>
              </a:extLst>
            </p:cNvPr>
            <p:cNvSpPr/>
            <p:nvPr/>
          </p:nvSpPr>
          <p:spPr>
            <a:xfrm>
              <a:off x="5013325" y="6567488"/>
              <a:ext cx="627063" cy="152400"/>
            </a:xfrm>
            <a:custGeom>
              <a:avLst/>
              <a:gdLst>
                <a:gd name="connsiteX0" fmla="*/ 627063 w 627063"/>
                <a:gd name="connsiteY0" fmla="*/ 0 h 152400"/>
                <a:gd name="connsiteX1" fmla="*/ 579438 w 627063"/>
                <a:gd name="connsiteY1" fmla="*/ 17462 h 152400"/>
                <a:gd name="connsiteX2" fmla="*/ 492125 w 627063"/>
                <a:gd name="connsiteY2" fmla="*/ 30162 h 152400"/>
                <a:gd name="connsiteX3" fmla="*/ 350838 w 627063"/>
                <a:gd name="connsiteY3" fmla="*/ 130175 h 152400"/>
                <a:gd name="connsiteX4" fmla="*/ 0 w 627063"/>
                <a:gd name="connsiteY4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063" h="152400">
                  <a:moveTo>
                    <a:pt x="627063" y="0"/>
                  </a:moveTo>
                  <a:cubicBezTo>
                    <a:pt x="614495" y="6217"/>
                    <a:pt x="601928" y="12435"/>
                    <a:pt x="579438" y="17462"/>
                  </a:cubicBezTo>
                  <a:cubicBezTo>
                    <a:pt x="556948" y="22489"/>
                    <a:pt x="530225" y="11377"/>
                    <a:pt x="492125" y="30162"/>
                  </a:cubicBezTo>
                  <a:cubicBezTo>
                    <a:pt x="454025" y="48947"/>
                    <a:pt x="432859" y="109802"/>
                    <a:pt x="350838" y="130175"/>
                  </a:cubicBezTo>
                  <a:cubicBezTo>
                    <a:pt x="268817" y="150548"/>
                    <a:pt x="59002" y="149225"/>
                    <a:pt x="0" y="1524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08A0F25E-0468-41BF-9407-507F540156A1}"/>
                </a:ext>
              </a:extLst>
            </p:cNvPr>
            <p:cNvSpPr/>
            <p:nvPr/>
          </p:nvSpPr>
          <p:spPr>
            <a:xfrm>
              <a:off x="4549170" y="6515100"/>
              <a:ext cx="462568" cy="202202"/>
            </a:xfrm>
            <a:custGeom>
              <a:avLst/>
              <a:gdLst>
                <a:gd name="connsiteX0" fmla="*/ 2193 w 462568"/>
                <a:gd name="connsiteY0" fmla="*/ 0 h 202202"/>
                <a:gd name="connsiteX1" fmla="*/ 16480 w 462568"/>
                <a:gd name="connsiteY1" fmla="*/ 88900 h 202202"/>
                <a:gd name="connsiteX2" fmla="*/ 124430 w 462568"/>
                <a:gd name="connsiteY2" fmla="*/ 152400 h 202202"/>
                <a:gd name="connsiteX3" fmla="*/ 333980 w 462568"/>
                <a:gd name="connsiteY3" fmla="*/ 195263 h 202202"/>
                <a:gd name="connsiteX4" fmla="*/ 462568 w 462568"/>
                <a:gd name="connsiteY4" fmla="*/ 201613 h 20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2568" h="202202">
                  <a:moveTo>
                    <a:pt x="2193" y="0"/>
                  </a:moveTo>
                  <a:cubicBezTo>
                    <a:pt x="-850" y="31750"/>
                    <a:pt x="-3893" y="63500"/>
                    <a:pt x="16480" y="88900"/>
                  </a:cubicBezTo>
                  <a:cubicBezTo>
                    <a:pt x="36853" y="114300"/>
                    <a:pt x="71513" y="134673"/>
                    <a:pt x="124430" y="152400"/>
                  </a:cubicBezTo>
                  <a:cubicBezTo>
                    <a:pt x="177347" y="170127"/>
                    <a:pt x="277624" y="187061"/>
                    <a:pt x="333980" y="195263"/>
                  </a:cubicBezTo>
                  <a:cubicBezTo>
                    <a:pt x="390336" y="203465"/>
                    <a:pt x="426452" y="202539"/>
                    <a:pt x="462568" y="2016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D57B5344-4268-49BC-8108-4C7F618B65E5}"/>
                </a:ext>
              </a:extLst>
            </p:cNvPr>
            <p:cNvSpPr/>
            <p:nvPr/>
          </p:nvSpPr>
          <p:spPr>
            <a:xfrm>
              <a:off x="5497513" y="6505575"/>
              <a:ext cx="177800" cy="61913"/>
            </a:xfrm>
            <a:custGeom>
              <a:avLst/>
              <a:gdLst>
                <a:gd name="connsiteX0" fmla="*/ 0 w 177800"/>
                <a:gd name="connsiteY0" fmla="*/ 61913 h 61913"/>
                <a:gd name="connsiteX1" fmla="*/ 100012 w 177800"/>
                <a:gd name="connsiteY1" fmla="*/ 46038 h 61913"/>
                <a:gd name="connsiteX2" fmla="*/ 155575 w 177800"/>
                <a:gd name="connsiteY2" fmla="*/ 15875 h 61913"/>
                <a:gd name="connsiteX3" fmla="*/ 177800 w 177800"/>
                <a:gd name="connsiteY3" fmla="*/ 0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00" h="61913">
                  <a:moveTo>
                    <a:pt x="0" y="61913"/>
                  </a:moveTo>
                  <a:cubicBezTo>
                    <a:pt x="37041" y="57812"/>
                    <a:pt x="74083" y="53711"/>
                    <a:pt x="100012" y="46038"/>
                  </a:cubicBezTo>
                  <a:cubicBezTo>
                    <a:pt x="125941" y="38365"/>
                    <a:pt x="142610" y="23548"/>
                    <a:pt x="155575" y="15875"/>
                  </a:cubicBezTo>
                  <a:cubicBezTo>
                    <a:pt x="168540" y="8202"/>
                    <a:pt x="173170" y="4101"/>
                    <a:pt x="177800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330AF528-6545-488C-AEBA-0D5A76A89D0A}"/>
                </a:ext>
              </a:extLst>
            </p:cNvPr>
            <p:cNvSpPr/>
            <p:nvPr/>
          </p:nvSpPr>
          <p:spPr>
            <a:xfrm>
              <a:off x="5010150" y="6565900"/>
              <a:ext cx="481013" cy="112124"/>
            </a:xfrm>
            <a:custGeom>
              <a:avLst/>
              <a:gdLst>
                <a:gd name="connsiteX0" fmla="*/ 481013 w 481013"/>
                <a:gd name="connsiteY0" fmla="*/ 0 h 112124"/>
                <a:gd name="connsiteX1" fmla="*/ 422275 w 481013"/>
                <a:gd name="connsiteY1" fmla="*/ 22225 h 112124"/>
                <a:gd name="connsiteX2" fmla="*/ 366713 w 481013"/>
                <a:gd name="connsiteY2" fmla="*/ 77788 h 112124"/>
                <a:gd name="connsiteX3" fmla="*/ 250825 w 481013"/>
                <a:gd name="connsiteY3" fmla="*/ 107950 h 112124"/>
                <a:gd name="connsiteX4" fmla="*/ 0 w 481013"/>
                <a:gd name="connsiteY4" fmla="*/ 111125 h 11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013" h="112124">
                  <a:moveTo>
                    <a:pt x="481013" y="0"/>
                  </a:moveTo>
                  <a:cubicBezTo>
                    <a:pt x="461169" y="4630"/>
                    <a:pt x="441325" y="9260"/>
                    <a:pt x="422275" y="22225"/>
                  </a:cubicBezTo>
                  <a:cubicBezTo>
                    <a:pt x="403225" y="35190"/>
                    <a:pt x="395288" y="63501"/>
                    <a:pt x="366713" y="77788"/>
                  </a:cubicBezTo>
                  <a:cubicBezTo>
                    <a:pt x="338138" y="92075"/>
                    <a:pt x="311944" y="102394"/>
                    <a:pt x="250825" y="107950"/>
                  </a:cubicBezTo>
                  <a:cubicBezTo>
                    <a:pt x="189706" y="113506"/>
                    <a:pt x="94853" y="112315"/>
                    <a:pt x="0" y="1111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C6C85EDE-F803-4E48-BAAB-75B14297725A}"/>
                </a:ext>
              </a:extLst>
            </p:cNvPr>
            <p:cNvSpPr/>
            <p:nvPr/>
          </p:nvSpPr>
          <p:spPr>
            <a:xfrm>
              <a:off x="4559300" y="6475413"/>
              <a:ext cx="446088" cy="195262"/>
            </a:xfrm>
            <a:custGeom>
              <a:avLst/>
              <a:gdLst>
                <a:gd name="connsiteX0" fmla="*/ 0 w 446088"/>
                <a:gd name="connsiteY0" fmla="*/ 0 h 195262"/>
                <a:gd name="connsiteX1" fmla="*/ 11113 w 446088"/>
                <a:gd name="connsiteY1" fmla="*/ 55562 h 195262"/>
                <a:gd name="connsiteX2" fmla="*/ 42863 w 446088"/>
                <a:gd name="connsiteY2" fmla="*/ 80962 h 195262"/>
                <a:gd name="connsiteX3" fmla="*/ 211138 w 446088"/>
                <a:gd name="connsiteY3" fmla="*/ 161925 h 195262"/>
                <a:gd name="connsiteX4" fmla="*/ 327025 w 446088"/>
                <a:gd name="connsiteY4" fmla="*/ 179387 h 195262"/>
                <a:gd name="connsiteX5" fmla="*/ 446088 w 446088"/>
                <a:gd name="connsiteY5" fmla="*/ 195262 h 19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6088" h="195262">
                  <a:moveTo>
                    <a:pt x="0" y="0"/>
                  </a:moveTo>
                  <a:cubicBezTo>
                    <a:pt x="1984" y="21034"/>
                    <a:pt x="3969" y="42068"/>
                    <a:pt x="11113" y="55562"/>
                  </a:cubicBezTo>
                  <a:cubicBezTo>
                    <a:pt x="18257" y="69056"/>
                    <a:pt x="9526" y="63235"/>
                    <a:pt x="42863" y="80962"/>
                  </a:cubicBezTo>
                  <a:cubicBezTo>
                    <a:pt x="76200" y="98689"/>
                    <a:pt x="163778" y="145521"/>
                    <a:pt x="211138" y="161925"/>
                  </a:cubicBezTo>
                  <a:cubicBezTo>
                    <a:pt x="258498" y="178329"/>
                    <a:pt x="327025" y="179387"/>
                    <a:pt x="327025" y="179387"/>
                  </a:cubicBezTo>
                  <a:lnTo>
                    <a:pt x="446088" y="195262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E86C3376-D0CD-4233-A5D7-D8855D5B6101}"/>
                </a:ext>
              </a:extLst>
            </p:cNvPr>
            <p:cNvSpPr/>
            <p:nvPr/>
          </p:nvSpPr>
          <p:spPr>
            <a:xfrm>
              <a:off x="4560888" y="6046788"/>
              <a:ext cx="531812" cy="417512"/>
            </a:xfrm>
            <a:custGeom>
              <a:avLst/>
              <a:gdLst>
                <a:gd name="connsiteX0" fmla="*/ 531812 w 531812"/>
                <a:gd name="connsiteY0" fmla="*/ 0 h 417512"/>
                <a:gd name="connsiteX1" fmla="*/ 431800 w 531812"/>
                <a:gd name="connsiteY1" fmla="*/ 71437 h 417512"/>
                <a:gd name="connsiteX2" fmla="*/ 274637 w 531812"/>
                <a:gd name="connsiteY2" fmla="*/ 192087 h 417512"/>
                <a:gd name="connsiteX3" fmla="*/ 128587 w 531812"/>
                <a:gd name="connsiteY3" fmla="*/ 233362 h 417512"/>
                <a:gd name="connsiteX4" fmla="*/ 0 w 531812"/>
                <a:gd name="connsiteY4" fmla="*/ 417512 h 41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1812" h="417512">
                  <a:moveTo>
                    <a:pt x="531812" y="0"/>
                  </a:moveTo>
                  <a:cubicBezTo>
                    <a:pt x="503237" y="19711"/>
                    <a:pt x="474662" y="39423"/>
                    <a:pt x="431800" y="71437"/>
                  </a:cubicBezTo>
                  <a:cubicBezTo>
                    <a:pt x="388938" y="103451"/>
                    <a:pt x="325173" y="165099"/>
                    <a:pt x="274637" y="192087"/>
                  </a:cubicBezTo>
                  <a:cubicBezTo>
                    <a:pt x="224101" y="219075"/>
                    <a:pt x="174360" y="195791"/>
                    <a:pt x="128587" y="233362"/>
                  </a:cubicBezTo>
                  <a:cubicBezTo>
                    <a:pt x="82814" y="270933"/>
                    <a:pt x="23548" y="387350"/>
                    <a:pt x="0" y="4175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AF7E726D-4790-45B9-834B-6ABA4E7301DC}"/>
                </a:ext>
              </a:extLst>
            </p:cNvPr>
            <p:cNvSpPr/>
            <p:nvPr/>
          </p:nvSpPr>
          <p:spPr>
            <a:xfrm>
              <a:off x="5445125" y="6208713"/>
              <a:ext cx="163513" cy="166687"/>
            </a:xfrm>
            <a:custGeom>
              <a:avLst/>
              <a:gdLst>
                <a:gd name="connsiteX0" fmla="*/ 163513 w 163513"/>
                <a:gd name="connsiteY0" fmla="*/ 0 h 166687"/>
                <a:gd name="connsiteX1" fmla="*/ 136525 w 163513"/>
                <a:gd name="connsiteY1" fmla="*/ 68262 h 166687"/>
                <a:gd name="connsiteX2" fmla="*/ 101600 w 163513"/>
                <a:gd name="connsiteY2" fmla="*/ 131762 h 166687"/>
                <a:gd name="connsiteX3" fmla="*/ 0 w 163513"/>
                <a:gd name="connsiteY3" fmla="*/ 166687 h 16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513" h="166687">
                  <a:moveTo>
                    <a:pt x="163513" y="0"/>
                  </a:moveTo>
                  <a:cubicBezTo>
                    <a:pt x="155178" y="23151"/>
                    <a:pt x="146844" y="46302"/>
                    <a:pt x="136525" y="68262"/>
                  </a:cubicBezTo>
                  <a:cubicBezTo>
                    <a:pt x="126206" y="90222"/>
                    <a:pt x="124354" y="115358"/>
                    <a:pt x="101600" y="131762"/>
                  </a:cubicBezTo>
                  <a:cubicBezTo>
                    <a:pt x="78846" y="148166"/>
                    <a:pt x="39423" y="157426"/>
                    <a:pt x="0" y="1666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7BEB8715-6D6B-4C69-B28B-B1667FC5F8BF}"/>
                </a:ext>
              </a:extLst>
            </p:cNvPr>
            <p:cNvSpPr/>
            <p:nvPr/>
          </p:nvSpPr>
          <p:spPr>
            <a:xfrm>
              <a:off x="4978400" y="6099175"/>
              <a:ext cx="57150" cy="73025"/>
            </a:xfrm>
            <a:custGeom>
              <a:avLst/>
              <a:gdLst>
                <a:gd name="connsiteX0" fmla="*/ 57150 w 57150"/>
                <a:gd name="connsiteY0" fmla="*/ 0 h 73025"/>
                <a:gd name="connsiteX1" fmla="*/ 0 w 57150"/>
                <a:gd name="connsiteY1" fmla="*/ 73025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150" h="73025">
                  <a:moveTo>
                    <a:pt x="57150" y="0"/>
                  </a:moveTo>
                  <a:cubicBezTo>
                    <a:pt x="32411" y="30427"/>
                    <a:pt x="7673" y="60854"/>
                    <a:pt x="0" y="730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698E29BA-1D05-4C6B-9749-98FAD3090601}"/>
                </a:ext>
              </a:extLst>
            </p:cNvPr>
            <p:cNvSpPr/>
            <p:nvPr/>
          </p:nvSpPr>
          <p:spPr>
            <a:xfrm>
              <a:off x="4981575" y="6151316"/>
              <a:ext cx="455613" cy="246309"/>
            </a:xfrm>
            <a:custGeom>
              <a:avLst/>
              <a:gdLst>
                <a:gd name="connsiteX0" fmla="*/ 0 w 455613"/>
                <a:gd name="connsiteY0" fmla="*/ 16122 h 246309"/>
                <a:gd name="connsiteX1" fmla="*/ 92075 w 455613"/>
                <a:gd name="connsiteY1" fmla="*/ 247 h 246309"/>
                <a:gd name="connsiteX2" fmla="*/ 209550 w 455613"/>
                <a:gd name="connsiteY2" fmla="*/ 27234 h 246309"/>
                <a:gd name="connsiteX3" fmla="*/ 296863 w 455613"/>
                <a:gd name="connsiteY3" fmla="*/ 71684 h 246309"/>
                <a:gd name="connsiteX4" fmla="*/ 392113 w 455613"/>
                <a:gd name="connsiteY4" fmla="*/ 173284 h 246309"/>
                <a:gd name="connsiteX5" fmla="*/ 455613 w 455613"/>
                <a:gd name="connsiteY5" fmla="*/ 246309 h 24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613" h="246309">
                  <a:moveTo>
                    <a:pt x="0" y="16122"/>
                  </a:moveTo>
                  <a:cubicBezTo>
                    <a:pt x="28575" y="7258"/>
                    <a:pt x="57150" y="-1605"/>
                    <a:pt x="92075" y="247"/>
                  </a:cubicBezTo>
                  <a:cubicBezTo>
                    <a:pt x="127000" y="2099"/>
                    <a:pt x="175419" y="15328"/>
                    <a:pt x="209550" y="27234"/>
                  </a:cubicBezTo>
                  <a:cubicBezTo>
                    <a:pt x="243681" y="39140"/>
                    <a:pt x="266436" y="47342"/>
                    <a:pt x="296863" y="71684"/>
                  </a:cubicBezTo>
                  <a:cubicBezTo>
                    <a:pt x="327290" y="96026"/>
                    <a:pt x="365655" y="144180"/>
                    <a:pt x="392113" y="173284"/>
                  </a:cubicBezTo>
                  <a:cubicBezTo>
                    <a:pt x="418571" y="202388"/>
                    <a:pt x="440267" y="230699"/>
                    <a:pt x="455613" y="246309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E4CECB8F-FB44-400D-A4C1-EE9A5776FB8D}"/>
                </a:ext>
              </a:extLst>
            </p:cNvPr>
            <p:cNvSpPr/>
            <p:nvPr/>
          </p:nvSpPr>
          <p:spPr>
            <a:xfrm>
              <a:off x="5089525" y="6057900"/>
              <a:ext cx="509588" cy="147821"/>
            </a:xfrm>
            <a:custGeom>
              <a:avLst/>
              <a:gdLst>
                <a:gd name="connsiteX0" fmla="*/ 0 w 509588"/>
                <a:gd name="connsiteY0" fmla="*/ 0 h 147821"/>
                <a:gd name="connsiteX1" fmla="*/ 93663 w 509588"/>
                <a:gd name="connsiteY1" fmla="*/ 58738 h 147821"/>
                <a:gd name="connsiteX2" fmla="*/ 160338 w 509588"/>
                <a:gd name="connsiteY2" fmla="*/ 87313 h 147821"/>
                <a:gd name="connsiteX3" fmla="*/ 342900 w 509588"/>
                <a:gd name="connsiteY3" fmla="*/ 134938 h 147821"/>
                <a:gd name="connsiteX4" fmla="*/ 446088 w 509588"/>
                <a:gd name="connsiteY4" fmla="*/ 147638 h 147821"/>
                <a:gd name="connsiteX5" fmla="*/ 509588 w 509588"/>
                <a:gd name="connsiteY5" fmla="*/ 141288 h 147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9588" h="147821">
                  <a:moveTo>
                    <a:pt x="0" y="0"/>
                  </a:moveTo>
                  <a:cubicBezTo>
                    <a:pt x="33470" y="22093"/>
                    <a:pt x="66940" y="44186"/>
                    <a:pt x="93663" y="58738"/>
                  </a:cubicBezTo>
                  <a:cubicBezTo>
                    <a:pt x="120386" y="73290"/>
                    <a:pt x="118798" y="74613"/>
                    <a:pt x="160338" y="87313"/>
                  </a:cubicBezTo>
                  <a:cubicBezTo>
                    <a:pt x="201878" y="100013"/>
                    <a:pt x="295275" y="124884"/>
                    <a:pt x="342900" y="134938"/>
                  </a:cubicBezTo>
                  <a:cubicBezTo>
                    <a:pt x="390525" y="144992"/>
                    <a:pt x="418307" y="146580"/>
                    <a:pt x="446088" y="147638"/>
                  </a:cubicBezTo>
                  <a:cubicBezTo>
                    <a:pt x="473869" y="148696"/>
                    <a:pt x="491728" y="144992"/>
                    <a:pt x="509588" y="1412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7A2EFD2E-7CE6-4E62-863F-49868D803299}"/>
                </a:ext>
              </a:extLst>
            </p:cNvPr>
            <p:cNvSpPr/>
            <p:nvPr/>
          </p:nvSpPr>
          <p:spPr>
            <a:xfrm>
              <a:off x="5676900" y="6105525"/>
              <a:ext cx="179388" cy="140954"/>
            </a:xfrm>
            <a:custGeom>
              <a:avLst/>
              <a:gdLst>
                <a:gd name="connsiteX0" fmla="*/ 179388 w 179388"/>
                <a:gd name="connsiteY0" fmla="*/ 0 h 140954"/>
                <a:gd name="connsiteX1" fmla="*/ 109538 w 179388"/>
                <a:gd name="connsiteY1" fmla="*/ 90488 h 140954"/>
                <a:gd name="connsiteX2" fmla="*/ 33338 w 179388"/>
                <a:gd name="connsiteY2" fmla="*/ 136525 h 140954"/>
                <a:gd name="connsiteX3" fmla="*/ 0 w 179388"/>
                <a:gd name="connsiteY3" fmla="*/ 136525 h 140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388" h="140954">
                  <a:moveTo>
                    <a:pt x="179388" y="0"/>
                  </a:moveTo>
                  <a:cubicBezTo>
                    <a:pt x="156634" y="33867"/>
                    <a:pt x="133880" y="67734"/>
                    <a:pt x="109538" y="90488"/>
                  </a:cubicBezTo>
                  <a:cubicBezTo>
                    <a:pt x="85196" y="113242"/>
                    <a:pt x="51594" y="128852"/>
                    <a:pt x="33338" y="136525"/>
                  </a:cubicBezTo>
                  <a:cubicBezTo>
                    <a:pt x="15082" y="144198"/>
                    <a:pt x="7541" y="140361"/>
                    <a:pt x="0" y="1365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038ED303-8DF4-4CF8-949B-45B326268D79}"/>
                </a:ext>
              </a:extLst>
            </p:cNvPr>
            <p:cNvSpPr/>
            <p:nvPr/>
          </p:nvSpPr>
          <p:spPr>
            <a:xfrm>
              <a:off x="4867275" y="5603875"/>
              <a:ext cx="247892" cy="439738"/>
            </a:xfrm>
            <a:custGeom>
              <a:avLst/>
              <a:gdLst>
                <a:gd name="connsiteX0" fmla="*/ 0 w 247892"/>
                <a:gd name="connsiteY0" fmla="*/ 0 h 439738"/>
                <a:gd name="connsiteX1" fmla="*/ 53975 w 247892"/>
                <a:gd name="connsiteY1" fmla="*/ 100013 h 439738"/>
                <a:gd name="connsiteX2" fmla="*/ 106363 w 247892"/>
                <a:gd name="connsiteY2" fmla="*/ 173038 h 439738"/>
                <a:gd name="connsiteX3" fmla="*/ 184150 w 247892"/>
                <a:gd name="connsiteY3" fmla="*/ 284163 h 439738"/>
                <a:gd name="connsiteX4" fmla="*/ 246063 w 247892"/>
                <a:gd name="connsiteY4" fmla="*/ 368300 h 439738"/>
                <a:gd name="connsiteX5" fmla="*/ 225425 w 247892"/>
                <a:gd name="connsiteY5" fmla="*/ 439738 h 43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892" h="439738">
                  <a:moveTo>
                    <a:pt x="0" y="0"/>
                  </a:moveTo>
                  <a:cubicBezTo>
                    <a:pt x="18124" y="35586"/>
                    <a:pt x="36248" y="71173"/>
                    <a:pt x="53975" y="100013"/>
                  </a:cubicBezTo>
                  <a:cubicBezTo>
                    <a:pt x="71702" y="128853"/>
                    <a:pt x="84667" y="142346"/>
                    <a:pt x="106363" y="173038"/>
                  </a:cubicBezTo>
                  <a:cubicBezTo>
                    <a:pt x="128059" y="203730"/>
                    <a:pt x="160867" y="251619"/>
                    <a:pt x="184150" y="284163"/>
                  </a:cubicBezTo>
                  <a:cubicBezTo>
                    <a:pt x="207433" y="316707"/>
                    <a:pt x="239184" y="342371"/>
                    <a:pt x="246063" y="368300"/>
                  </a:cubicBezTo>
                  <a:cubicBezTo>
                    <a:pt x="252942" y="394229"/>
                    <a:pt x="239183" y="416983"/>
                    <a:pt x="225425" y="4397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17B70E37-1C25-4D1C-AA58-5048E37EBFF3}"/>
                </a:ext>
              </a:extLst>
            </p:cNvPr>
            <p:cNvSpPr/>
            <p:nvPr/>
          </p:nvSpPr>
          <p:spPr>
            <a:xfrm>
              <a:off x="4881563" y="5141913"/>
              <a:ext cx="274637" cy="458787"/>
            </a:xfrm>
            <a:custGeom>
              <a:avLst/>
              <a:gdLst>
                <a:gd name="connsiteX0" fmla="*/ 274637 w 274637"/>
                <a:gd name="connsiteY0" fmla="*/ 0 h 458787"/>
                <a:gd name="connsiteX1" fmla="*/ 171450 w 274637"/>
                <a:gd name="connsiteY1" fmla="*/ 128587 h 458787"/>
                <a:gd name="connsiteX2" fmla="*/ 73025 w 274637"/>
                <a:gd name="connsiteY2" fmla="*/ 298450 h 458787"/>
                <a:gd name="connsiteX3" fmla="*/ 0 w 274637"/>
                <a:gd name="connsiteY3" fmla="*/ 458787 h 458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637" h="458787">
                  <a:moveTo>
                    <a:pt x="274637" y="0"/>
                  </a:moveTo>
                  <a:cubicBezTo>
                    <a:pt x="239844" y="39422"/>
                    <a:pt x="205052" y="78845"/>
                    <a:pt x="171450" y="128587"/>
                  </a:cubicBezTo>
                  <a:cubicBezTo>
                    <a:pt x="137848" y="178329"/>
                    <a:pt x="101600" y="243417"/>
                    <a:pt x="73025" y="298450"/>
                  </a:cubicBezTo>
                  <a:cubicBezTo>
                    <a:pt x="44450" y="353483"/>
                    <a:pt x="22225" y="406135"/>
                    <a:pt x="0" y="4587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8E66A0EE-920E-42BD-B918-087DC2E3BEC0}"/>
                </a:ext>
              </a:extLst>
            </p:cNvPr>
            <p:cNvSpPr/>
            <p:nvPr/>
          </p:nvSpPr>
          <p:spPr>
            <a:xfrm>
              <a:off x="5151438" y="4859338"/>
              <a:ext cx="63500" cy="279400"/>
            </a:xfrm>
            <a:custGeom>
              <a:avLst/>
              <a:gdLst>
                <a:gd name="connsiteX0" fmla="*/ 63500 w 63500"/>
                <a:gd name="connsiteY0" fmla="*/ 0 h 279400"/>
                <a:gd name="connsiteX1" fmla="*/ 36512 w 63500"/>
                <a:gd name="connsiteY1" fmla="*/ 82550 h 279400"/>
                <a:gd name="connsiteX2" fmla="*/ 0 w 63500"/>
                <a:gd name="connsiteY2" fmla="*/ 27940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500" h="279400">
                  <a:moveTo>
                    <a:pt x="63500" y="0"/>
                  </a:moveTo>
                  <a:cubicBezTo>
                    <a:pt x="55297" y="17991"/>
                    <a:pt x="47095" y="35983"/>
                    <a:pt x="36512" y="82550"/>
                  </a:cubicBezTo>
                  <a:cubicBezTo>
                    <a:pt x="25929" y="129117"/>
                    <a:pt x="12964" y="204258"/>
                    <a:pt x="0" y="2794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DB1461CC-BF44-4E9D-8134-FA60CF04829A}"/>
                </a:ext>
              </a:extLst>
            </p:cNvPr>
            <p:cNvSpPr/>
            <p:nvPr/>
          </p:nvSpPr>
          <p:spPr>
            <a:xfrm>
              <a:off x="5216525" y="4564239"/>
              <a:ext cx="890588" cy="295099"/>
            </a:xfrm>
            <a:custGeom>
              <a:avLst/>
              <a:gdLst>
                <a:gd name="connsiteX0" fmla="*/ 0 w 890588"/>
                <a:gd name="connsiteY0" fmla="*/ 295099 h 295099"/>
                <a:gd name="connsiteX1" fmla="*/ 188913 w 890588"/>
                <a:gd name="connsiteY1" fmla="*/ 166511 h 295099"/>
                <a:gd name="connsiteX2" fmla="*/ 508000 w 890588"/>
                <a:gd name="connsiteY2" fmla="*/ 44274 h 295099"/>
                <a:gd name="connsiteX3" fmla="*/ 793750 w 890588"/>
                <a:gd name="connsiteY3" fmla="*/ 2999 h 295099"/>
                <a:gd name="connsiteX4" fmla="*/ 890588 w 890588"/>
                <a:gd name="connsiteY4" fmla="*/ 2999 h 295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588" h="295099">
                  <a:moveTo>
                    <a:pt x="0" y="295099"/>
                  </a:moveTo>
                  <a:cubicBezTo>
                    <a:pt x="52123" y="251707"/>
                    <a:pt x="104246" y="208315"/>
                    <a:pt x="188913" y="166511"/>
                  </a:cubicBezTo>
                  <a:cubicBezTo>
                    <a:pt x="273580" y="124707"/>
                    <a:pt x="407194" y="71526"/>
                    <a:pt x="508000" y="44274"/>
                  </a:cubicBezTo>
                  <a:cubicBezTo>
                    <a:pt x="608806" y="17022"/>
                    <a:pt x="729985" y="9878"/>
                    <a:pt x="793750" y="2999"/>
                  </a:cubicBezTo>
                  <a:cubicBezTo>
                    <a:pt x="857515" y="-3880"/>
                    <a:pt x="876565" y="3264"/>
                    <a:pt x="890588" y="2999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237F04A0-F066-453A-9ED5-7FD66B67655D}"/>
                </a:ext>
              </a:extLst>
            </p:cNvPr>
            <p:cNvSpPr/>
            <p:nvPr/>
          </p:nvSpPr>
          <p:spPr>
            <a:xfrm>
              <a:off x="6011863" y="4357688"/>
              <a:ext cx="250825" cy="203200"/>
            </a:xfrm>
            <a:custGeom>
              <a:avLst/>
              <a:gdLst>
                <a:gd name="connsiteX0" fmla="*/ 250825 w 250825"/>
                <a:gd name="connsiteY0" fmla="*/ 0 h 203200"/>
                <a:gd name="connsiteX1" fmla="*/ 150812 w 250825"/>
                <a:gd name="connsiteY1" fmla="*/ 34925 h 203200"/>
                <a:gd name="connsiteX2" fmla="*/ 104775 w 250825"/>
                <a:gd name="connsiteY2" fmla="*/ 125412 h 203200"/>
                <a:gd name="connsiteX3" fmla="*/ 58737 w 250825"/>
                <a:gd name="connsiteY3" fmla="*/ 119062 h 203200"/>
                <a:gd name="connsiteX4" fmla="*/ 23812 w 250825"/>
                <a:gd name="connsiteY4" fmla="*/ 161925 h 203200"/>
                <a:gd name="connsiteX5" fmla="*/ 0 w 250825"/>
                <a:gd name="connsiteY5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825" h="203200">
                  <a:moveTo>
                    <a:pt x="250825" y="0"/>
                  </a:moveTo>
                  <a:cubicBezTo>
                    <a:pt x="212989" y="7011"/>
                    <a:pt x="175154" y="14023"/>
                    <a:pt x="150812" y="34925"/>
                  </a:cubicBezTo>
                  <a:cubicBezTo>
                    <a:pt x="126470" y="55827"/>
                    <a:pt x="120121" y="111389"/>
                    <a:pt x="104775" y="125412"/>
                  </a:cubicBezTo>
                  <a:cubicBezTo>
                    <a:pt x="89429" y="139435"/>
                    <a:pt x="72231" y="112977"/>
                    <a:pt x="58737" y="119062"/>
                  </a:cubicBezTo>
                  <a:cubicBezTo>
                    <a:pt x="45243" y="125147"/>
                    <a:pt x="33601" y="147902"/>
                    <a:pt x="23812" y="161925"/>
                  </a:cubicBezTo>
                  <a:cubicBezTo>
                    <a:pt x="14023" y="175948"/>
                    <a:pt x="7011" y="189574"/>
                    <a:pt x="0" y="2032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CE38E72F-1FBA-46F7-9D7B-20B3AA8880A0}"/>
                </a:ext>
              </a:extLst>
            </p:cNvPr>
            <p:cNvSpPr/>
            <p:nvPr/>
          </p:nvSpPr>
          <p:spPr>
            <a:xfrm>
              <a:off x="6197754" y="3902075"/>
              <a:ext cx="85178" cy="446088"/>
            </a:xfrm>
            <a:custGeom>
              <a:avLst/>
              <a:gdLst>
                <a:gd name="connsiteX0" fmla="*/ 17309 w 85178"/>
                <a:gd name="connsiteY0" fmla="*/ 0 h 446088"/>
                <a:gd name="connsiteX1" fmla="*/ 15721 w 85178"/>
                <a:gd name="connsiteY1" fmla="*/ 98425 h 446088"/>
                <a:gd name="connsiteX2" fmla="*/ 1434 w 85178"/>
                <a:gd name="connsiteY2" fmla="*/ 153988 h 446088"/>
                <a:gd name="connsiteX3" fmla="*/ 55409 w 85178"/>
                <a:gd name="connsiteY3" fmla="*/ 231775 h 446088"/>
                <a:gd name="connsiteX4" fmla="*/ 28421 w 85178"/>
                <a:gd name="connsiteY4" fmla="*/ 319088 h 446088"/>
                <a:gd name="connsiteX5" fmla="*/ 83984 w 85178"/>
                <a:gd name="connsiteY5" fmla="*/ 388938 h 446088"/>
                <a:gd name="connsiteX6" fmla="*/ 66521 w 85178"/>
                <a:gd name="connsiteY6" fmla="*/ 446088 h 446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178" h="446088">
                  <a:moveTo>
                    <a:pt x="17309" y="0"/>
                  </a:moveTo>
                  <a:cubicBezTo>
                    <a:pt x="17838" y="36380"/>
                    <a:pt x="18367" y="72760"/>
                    <a:pt x="15721" y="98425"/>
                  </a:cubicBezTo>
                  <a:cubicBezTo>
                    <a:pt x="13075" y="124090"/>
                    <a:pt x="-5181" y="131763"/>
                    <a:pt x="1434" y="153988"/>
                  </a:cubicBezTo>
                  <a:cubicBezTo>
                    <a:pt x="8049" y="176213"/>
                    <a:pt x="50911" y="204258"/>
                    <a:pt x="55409" y="231775"/>
                  </a:cubicBezTo>
                  <a:cubicBezTo>
                    <a:pt x="59907" y="259292"/>
                    <a:pt x="23659" y="292894"/>
                    <a:pt x="28421" y="319088"/>
                  </a:cubicBezTo>
                  <a:cubicBezTo>
                    <a:pt x="33183" y="345282"/>
                    <a:pt x="77634" y="367771"/>
                    <a:pt x="83984" y="388938"/>
                  </a:cubicBezTo>
                  <a:cubicBezTo>
                    <a:pt x="90334" y="410105"/>
                    <a:pt x="69432" y="439209"/>
                    <a:pt x="66521" y="4460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5344EDDF-A3F0-496E-8A5D-01CAD0FB4BBA}"/>
                </a:ext>
              </a:extLst>
            </p:cNvPr>
            <p:cNvSpPr/>
            <p:nvPr/>
          </p:nvSpPr>
          <p:spPr>
            <a:xfrm>
              <a:off x="5645150" y="3679825"/>
              <a:ext cx="566738" cy="220663"/>
            </a:xfrm>
            <a:custGeom>
              <a:avLst/>
              <a:gdLst>
                <a:gd name="connsiteX0" fmla="*/ 0 w 566738"/>
                <a:gd name="connsiteY0" fmla="*/ 0 h 220663"/>
                <a:gd name="connsiteX1" fmla="*/ 120650 w 566738"/>
                <a:gd name="connsiteY1" fmla="*/ 95250 h 220663"/>
                <a:gd name="connsiteX2" fmla="*/ 322263 w 566738"/>
                <a:gd name="connsiteY2" fmla="*/ 82550 h 220663"/>
                <a:gd name="connsiteX3" fmla="*/ 484188 w 566738"/>
                <a:gd name="connsiteY3" fmla="*/ 106363 h 220663"/>
                <a:gd name="connsiteX4" fmla="*/ 481013 w 566738"/>
                <a:gd name="connsiteY4" fmla="*/ 152400 h 220663"/>
                <a:gd name="connsiteX5" fmla="*/ 566738 w 566738"/>
                <a:gd name="connsiteY5" fmla="*/ 220663 h 220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6738" h="220663">
                  <a:moveTo>
                    <a:pt x="0" y="0"/>
                  </a:moveTo>
                  <a:cubicBezTo>
                    <a:pt x="33470" y="40746"/>
                    <a:pt x="66940" y="81492"/>
                    <a:pt x="120650" y="95250"/>
                  </a:cubicBezTo>
                  <a:cubicBezTo>
                    <a:pt x="174360" y="109008"/>
                    <a:pt x="261673" y="80698"/>
                    <a:pt x="322263" y="82550"/>
                  </a:cubicBezTo>
                  <a:cubicBezTo>
                    <a:pt x="382853" y="84402"/>
                    <a:pt x="457730" y="94721"/>
                    <a:pt x="484188" y="106363"/>
                  </a:cubicBezTo>
                  <a:cubicBezTo>
                    <a:pt x="510646" y="118005"/>
                    <a:pt x="467255" y="133350"/>
                    <a:pt x="481013" y="152400"/>
                  </a:cubicBezTo>
                  <a:cubicBezTo>
                    <a:pt x="494771" y="171450"/>
                    <a:pt x="530754" y="196056"/>
                    <a:pt x="566738" y="2206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CBFF4520-AAE9-408A-8E01-8823D64DF0C3}"/>
                </a:ext>
              </a:extLst>
            </p:cNvPr>
            <p:cNvSpPr/>
            <p:nvPr/>
          </p:nvSpPr>
          <p:spPr>
            <a:xfrm>
              <a:off x="5405438" y="3606800"/>
              <a:ext cx="241300" cy="80445"/>
            </a:xfrm>
            <a:custGeom>
              <a:avLst/>
              <a:gdLst>
                <a:gd name="connsiteX0" fmla="*/ 0 w 241300"/>
                <a:gd name="connsiteY0" fmla="*/ 0 h 80445"/>
                <a:gd name="connsiteX1" fmla="*/ 90487 w 241300"/>
                <a:gd name="connsiteY1" fmla="*/ 26988 h 80445"/>
                <a:gd name="connsiteX2" fmla="*/ 152400 w 241300"/>
                <a:gd name="connsiteY2" fmla="*/ 76200 h 80445"/>
                <a:gd name="connsiteX3" fmla="*/ 241300 w 241300"/>
                <a:gd name="connsiteY3" fmla="*/ 74613 h 8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300" h="80445">
                  <a:moveTo>
                    <a:pt x="0" y="0"/>
                  </a:moveTo>
                  <a:cubicBezTo>
                    <a:pt x="32543" y="7144"/>
                    <a:pt x="65087" y="14288"/>
                    <a:pt x="90487" y="26988"/>
                  </a:cubicBezTo>
                  <a:cubicBezTo>
                    <a:pt x="115887" y="39688"/>
                    <a:pt x="127265" y="68263"/>
                    <a:pt x="152400" y="76200"/>
                  </a:cubicBezTo>
                  <a:cubicBezTo>
                    <a:pt x="177535" y="84137"/>
                    <a:pt x="209417" y="79375"/>
                    <a:pt x="241300" y="746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DE2B9900-46C8-4DD7-AE35-BD76C0D4DFEA}"/>
                </a:ext>
              </a:extLst>
            </p:cNvPr>
            <p:cNvSpPr/>
            <p:nvPr/>
          </p:nvSpPr>
          <p:spPr>
            <a:xfrm>
              <a:off x="5270228" y="3386138"/>
              <a:ext cx="219347" cy="246175"/>
            </a:xfrm>
            <a:custGeom>
              <a:avLst/>
              <a:gdLst>
                <a:gd name="connsiteX0" fmla="*/ 219347 w 219347"/>
                <a:gd name="connsiteY0" fmla="*/ 55562 h 246175"/>
                <a:gd name="connsiteX1" fmla="*/ 184422 w 219347"/>
                <a:gd name="connsiteY1" fmla="*/ 111125 h 246175"/>
                <a:gd name="connsiteX2" fmla="*/ 144735 w 219347"/>
                <a:gd name="connsiteY2" fmla="*/ 173037 h 246175"/>
                <a:gd name="connsiteX3" fmla="*/ 124097 w 219347"/>
                <a:gd name="connsiteY3" fmla="*/ 231775 h 246175"/>
                <a:gd name="connsiteX4" fmla="*/ 65360 w 219347"/>
                <a:gd name="connsiteY4" fmla="*/ 244475 h 246175"/>
                <a:gd name="connsiteX5" fmla="*/ 272 w 219347"/>
                <a:gd name="connsiteY5" fmla="*/ 203200 h 246175"/>
                <a:gd name="connsiteX6" fmla="*/ 44722 w 219347"/>
                <a:gd name="connsiteY6" fmla="*/ 112712 h 246175"/>
                <a:gd name="connsiteX7" fmla="*/ 108222 w 219347"/>
                <a:gd name="connsiteY7" fmla="*/ 39687 h 246175"/>
                <a:gd name="connsiteX8" fmla="*/ 114572 w 219347"/>
                <a:gd name="connsiteY8" fmla="*/ 0 h 24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347" h="246175">
                  <a:moveTo>
                    <a:pt x="219347" y="55562"/>
                  </a:moveTo>
                  <a:lnTo>
                    <a:pt x="184422" y="111125"/>
                  </a:lnTo>
                  <a:cubicBezTo>
                    <a:pt x="171987" y="130704"/>
                    <a:pt x="154789" y="152929"/>
                    <a:pt x="144735" y="173037"/>
                  </a:cubicBezTo>
                  <a:cubicBezTo>
                    <a:pt x="134681" y="193145"/>
                    <a:pt x="137326" y="219869"/>
                    <a:pt x="124097" y="231775"/>
                  </a:cubicBezTo>
                  <a:cubicBezTo>
                    <a:pt x="110868" y="243681"/>
                    <a:pt x="85997" y="249237"/>
                    <a:pt x="65360" y="244475"/>
                  </a:cubicBezTo>
                  <a:cubicBezTo>
                    <a:pt x="44723" y="239713"/>
                    <a:pt x="3712" y="225161"/>
                    <a:pt x="272" y="203200"/>
                  </a:cubicBezTo>
                  <a:cubicBezTo>
                    <a:pt x="-3168" y="181240"/>
                    <a:pt x="26730" y="139964"/>
                    <a:pt x="44722" y="112712"/>
                  </a:cubicBezTo>
                  <a:cubicBezTo>
                    <a:pt x="62714" y="85460"/>
                    <a:pt x="96580" y="58472"/>
                    <a:pt x="108222" y="39687"/>
                  </a:cubicBezTo>
                  <a:cubicBezTo>
                    <a:pt x="119864" y="20902"/>
                    <a:pt x="113778" y="6879"/>
                    <a:pt x="114572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E23AB0AD-6216-483C-8EEC-52CEA114E179}"/>
                </a:ext>
              </a:extLst>
            </p:cNvPr>
            <p:cNvSpPr/>
            <p:nvPr/>
          </p:nvSpPr>
          <p:spPr>
            <a:xfrm>
              <a:off x="5391150" y="3376613"/>
              <a:ext cx="100013" cy="61912"/>
            </a:xfrm>
            <a:custGeom>
              <a:avLst/>
              <a:gdLst>
                <a:gd name="connsiteX0" fmla="*/ 0 w 100013"/>
                <a:gd name="connsiteY0" fmla="*/ 0 h 61912"/>
                <a:gd name="connsiteX1" fmla="*/ 66675 w 100013"/>
                <a:gd name="connsiteY1" fmla="*/ 23812 h 61912"/>
                <a:gd name="connsiteX2" fmla="*/ 100013 w 100013"/>
                <a:gd name="connsiteY2" fmla="*/ 61912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13" h="61912">
                  <a:moveTo>
                    <a:pt x="0" y="0"/>
                  </a:moveTo>
                  <a:cubicBezTo>
                    <a:pt x="25003" y="6746"/>
                    <a:pt x="50006" y="13493"/>
                    <a:pt x="66675" y="23812"/>
                  </a:cubicBezTo>
                  <a:cubicBezTo>
                    <a:pt x="83344" y="34131"/>
                    <a:pt x="91678" y="48021"/>
                    <a:pt x="100013" y="619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68106E77-A961-464C-BAE5-78987D4D99C3}"/>
                </a:ext>
              </a:extLst>
            </p:cNvPr>
            <p:cNvSpPr/>
            <p:nvPr/>
          </p:nvSpPr>
          <p:spPr>
            <a:xfrm>
              <a:off x="5360885" y="3425921"/>
              <a:ext cx="114403" cy="103092"/>
            </a:xfrm>
            <a:custGeom>
              <a:avLst/>
              <a:gdLst>
                <a:gd name="connsiteX0" fmla="*/ 65190 w 114403"/>
                <a:gd name="connsiteY0" fmla="*/ 103092 h 103092"/>
                <a:gd name="connsiteX1" fmla="*/ 4865 w 114403"/>
                <a:gd name="connsiteY1" fmla="*/ 74517 h 103092"/>
                <a:gd name="connsiteX2" fmla="*/ 9628 w 114403"/>
                <a:gd name="connsiteY2" fmla="*/ 41179 h 103092"/>
                <a:gd name="connsiteX3" fmla="*/ 57253 w 114403"/>
                <a:gd name="connsiteY3" fmla="*/ 3079 h 103092"/>
                <a:gd name="connsiteX4" fmla="*/ 73128 w 114403"/>
                <a:gd name="connsiteY4" fmla="*/ 4667 h 103092"/>
                <a:gd name="connsiteX5" fmla="*/ 114403 w 114403"/>
                <a:gd name="connsiteY5" fmla="*/ 23717 h 103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403" h="103092">
                  <a:moveTo>
                    <a:pt x="65190" y="103092"/>
                  </a:moveTo>
                  <a:cubicBezTo>
                    <a:pt x="39657" y="93964"/>
                    <a:pt x="14125" y="84836"/>
                    <a:pt x="4865" y="74517"/>
                  </a:cubicBezTo>
                  <a:cubicBezTo>
                    <a:pt x="-4395" y="64198"/>
                    <a:pt x="897" y="53085"/>
                    <a:pt x="9628" y="41179"/>
                  </a:cubicBezTo>
                  <a:cubicBezTo>
                    <a:pt x="18359" y="29273"/>
                    <a:pt x="46670" y="9164"/>
                    <a:pt x="57253" y="3079"/>
                  </a:cubicBezTo>
                  <a:cubicBezTo>
                    <a:pt x="67836" y="-3006"/>
                    <a:pt x="63603" y="1227"/>
                    <a:pt x="73128" y="4667"/>
                  </a:cubicBezTo>
                  <a:cubicBezTo>
                    <a:pt x="82653" y="8107"/>
                    <a:pt x="114403" y="23717"/>
                    <a:pt x="114403" y="2371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D318943E-4E5B-46DC-BBB0-532244D8102E}"/>
                </a:ext>
              </a:extLst>
            </p:cNvPr>
            <p:cNvSpPr/>
            <p:nvPr/>
          </p:nvSpPr>
          <p:spPr>
            <a:xfrm>
              <a:off x="5054600" y="3303861"/>
              <a:ext cx="315997" cy="321024"/>
            </a:xfrm>
            <a:custGeom>
              <a:avLst/>
              <a:gdLst>
                <a:gd name="connsiteX0" fmla="*/ 211138 w 315997"/>
                <a:gd name="connsiteY0" fmla="*/ 2902 h 321024"/>
                <a:gd name="connsiteX1" fmla="*/ 284163 w 315997"/>
                <a:gd name="connsiteY1" fmla="*/ 2902 h 321024"/>
                <a:gd name="connsiteX2" fmla="*/ 309563 w 315997"/>
                <a:gd name="connsiteY2" fmla="*/ 33064 h 321024"/>
                <a:gd name="connsiteX3" fmla="*/ 314325 w 315997"/>
                <a:gd name="connsiteY3" fmla="*/ 82277 h 321024"/>
                <a:gd name="connsiteX4" fmla="*/ 285750 w 315997"/>
                <a:gd name="connsiteY4" fmla="*/ 112439 h 321024"/>
                <a:gd name="connsiteX5" fmla="*/ 260350 w 315997"/>
                <a:gd name="connsiteY5" fmla="*/ 148952 h 321024"/>
                <a:gd name="connsiteX6" fmla="*/ 239713 w 315997"/>
                <a:gd name="connsiteY6" fmla="*/ 199752 h 321024"/>
                <a:gd name="connsiteX7" fmla="*/ 203200 w 315997"/>
                <a:gd name="connsiteY7" fmla="*/ 279127 h 321024"/>
                <a:gd name="connsiteX8" fmla="*/ 138113 w 315997"/>
                <a:gd name="connsiteY8" fmla="*/ 318814 h 321024"/>
                <a:gd name="connsiteX9" fmla="*/ 63500 w 315997"/>
                <a:gd name="connsiteY9" fmla="*/ 309289 h 321024"/>
                <a:gd name="connsiteX10" fmla="*/ 0 w 315997"/>
                <a:gd name="connsiteY10" fmla="*/ 253727 h 32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5997" h="321024">
                  <a:moveTo>
                    <a:pt x="211138" y="2902"/>
                  </a:moveTo>
                  <a:cubicBezTo>
                    <a:pt x="239448" y="388"/>
                    <a:pt x="267759" y="-2125"/>
                    <a:pt x="284163" y="2902"/>
                  </a:cubicBezTo>
                  <a:cubicBezTo>
                    <a:pt x="300567" y="7929"/>
                    <a:pt x="304536" y="19835"/>
                    <a:pt x="309563" y="33064"/>
                  </a:cubicBezTo>
                  <a:cubicBezTo>
                    <a:pt x="314590" y="46293"/>
                    <a:pt x="318294" y="69048"/>
                    <a:pt x="314325" y="82277"/>
                  </a:cubicBezTo>
                  <a:cubicBezTo>
                    <a:pt x="310356" y="95506"/>
                    <a:pt x="294746" y="101327"/>
                    <a:pt x="285750" y="112439"/>
                  </a:cubicBezTo>
                  <a:cubicBezTo>
                    <a:pt x="276754" y="123551"/>
                    <a:pt x="268023" y="134400"/>
                    <a:pt x="260350" y="148952"/>
                  </a:cubicBezTo>
                  <a:cubicBezTo>
                    <a:pt x="252677" y="163504"/>
                    <a:pt x="249238" y="178056"/>
                    <a:pt x="239713" y="199752"/>
                  </a:cubicBezTo>
                  <a:cubicBezTo>
                    <a:pt x="230188" y="221448"/>
                    <a:pt x="220133" y="259283"/>
                    <a:pt x="203200" y="279127"/>
                  </a:cubicBezTo>
                  <a:cubicBezTo>
                    <a:pt x="186267" y="298971"/>
                    <a:pt x="161396" y="313787"/>
                    <a:pt x="138113" y="318814"/>
                  </a:cubicBezTo>
                  <a:cubicBezTo>
                    <a:pt x="114830" y="323841"/>
                    <a:pt x="86519" y="320137"/>
                    <a:pt x="63500" y="309289"/>
                  </a:cubicBezTo>
                  <a:cubicBezTo>
                    <a:pt x="40481" y="298441"/>
                    <a:pt x="12435" y="264575"/>
                    <a:pt x="0" y="25372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F91AFC82-25D4-4523-801B-0830F5E06BA5}"/>
                </a:ext>
              </a:extLst>
            </p:cNvPr>
            <p:cNvSpPr/>
            <p:nvPr/>
          </p:nvSpPr>
          <p:spPr>
            <a:xfrm>
              <a:off x="5064125" y="3313113"/>
              <a:ext cx="198438" cy="222250"/>
            </a:xfrm>
            <a:custGeom>
              <a:avLst/>
              <a:gdLst>
                <a:gd name="connsiteX0" fmla="*/ 198438 w 198438"/>
                <a:gd name="connsiteY0" fmla="*/ 0 h 222250"/>
                <a:gd name="connsiteX1" fmla="*/ 120650 w 198438"/>
                <a:gd name="connsiteY1" fmla="*/ 73025 h 222250"/>
                <a:gd name="connsiteX2" fmla="*/ 85725 w 198438"/>
                <a:gd name="connsiteY2" fmla="*/ 144462 h 222250"/>
                <a:gd name="connsiteX3" fmla="*/ 57150 w 198438"/>
                <a:gd name="connsiteY3" fmla="*/ 198437 h 222250"/>
                <a:gd name="connsiteX4" fmla="*/ 0 w 198438"/>
                <a:gd name="connsiteY4" fmla="*/ 222250 h 22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438" h="222250">
                  <a:moveTo>
                    <a:pt x="198438" y="0"/>
                  </a:moveTo>
                  <a:cubicBezTo>
                    <a:pt x="168936" y="24474"/>
                    <a:pt x="139435" y="48948"/>
                    <a:pt x="120650" y="73025"/>
                  </a:cubicBezTo>
                  <a:cubicBezTo>
                    <a:pt x="101864" y="97102"/>
                    <a:pt x="96308" y="123560"/>
                    <a:pt x="85725" y="144462"/>
                  </a:cubicBezTo>
                  <a:cubicBezTo>
                    <a:pt x="75142" y="165364"/>
                    <a:pt x="71437" y="185472"/>
                    <a:pt x="57150" y="198437"/>
                  </a:cubicBezTo>
                  <a:cubicBezTo>
                    <a:pt x="42863" y="211402"/>
                    <a:pt x="21431" y="216826"/>
                    <a:pt x="0" y="2222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EB53A5E0-12D5-4660-9173-38ABE91FC926}"/>
                </a:ext>
              </a:extLst>
            </p:cNvPr>
            <p:cNvSpPr/>
            <p:nvPr/>
          </p:nvSpPr>
          <p:spPr>
            <a:xfrm>
              <a:off x="5214609" y="3365485"/>
              <a:ext cx="120979" cy="109553"/>
            </a:xfrm>
            <a:custGeom>
              <a:avLst/>
              <a:gdLst>
                <a:gd name="connsiteX0" fmla="*/ 120979 w 120979"/>
                <a:gd name="connsiteY0" fmla="*/ 50815 h 109553"/>
                <a:gd name="connsiteX1" fmla="*/ 76529 w 120979"/>
                <a:gd name="connsiteY1" fmla="*/ 22240 h 109553"/>
                <a:gd name="connsiteX2" fmla="*/ 44779 w 120979"/>
                <a:gd name="connsiteY2" fmla="*/ 15 h 109553"/>
                <a:gd name="connsiteX3" fmla="*/ 13029 w 120979"/>
                <a:gd name="connsiteY3" fmla="*/ 19065 h 109553"/>
                <a:gd name="connsiteX4" fmla="*/ 1916 w 120979"/>
                <a:gd name="connsiteY4" fmla="*/ 36528 h 109553"/>
                <a:gd name="connsiteX5" fmla="*/ 1916 w 120979"/>
                <a:gd name="connsiteY5" fmla="*/ 68278 h 109553"/>
                <a:gd name="connsiteX6" fmla="*/ 20966 w 120979"/>
                <a:gd name="connsiteY6" fmla="*/ 76215 h 109553"/>
                <a:gd name="connsiteX7" fmla="*/ 57479 w 120979"/>
                <a:gd name="connsiteY7" fmla="*/ 93678 h 109553"/>
                <a:gd name="connsiteX8" fmla="*/ 86054 w 120979"/>
                <a:gd name="connsiteY8" fmla="*/ 109553 h 109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979" h="109553">
                  <a:moveTo>
                    <a:pt x="120979" y="50815"/>
                  </a:moveTo>
                  <a:lnTo>
                    <a:pt x="76529" y="22240"/>
                  </a:lnTo>
                  <a:cubicBezTo>
                    <a:pt x="63829" y="13773"/>
                    <a:pt x="55362" y="544"/>
                    <a:pt x="44779" y="15"/>
                  </a:cubicBezTo>
                  <a:cubicBezTo>
                    <a:pt x="34196" y="-514"/>
                    <a:pt x="20173" y="12979"/>
                    <a:pt x="13029" y="19065"/>
                  </a:cubicBezTo>
                  <a:cubicBezTo>
                    <a:pt x="5885" y="25150"/>
                    <a:pt x="3768" y="28326"/>
                    <a:pt x="1916" y="36528"/>
                  </a:cubicBezTo>
                  <a:cubicBezTo>
                    <a:pt x="64" y="44730"/>
                    <a:pt x="-1259" y="61663"/>
                    <a:pt x="1916" y="68278"/>
                  </a:cubicBezTo>
                  <a:cubicBezTo>
                    <a:pt x="5091" y="74893"/>
                    <a:pt x="11706" y="71982"/>
                    <a:pt x="20966" y="76215"/>
                  </a:cubicBezTo>
                  <a:cubicBezTo>
                    <a:pt x="30226" y="80448"/>
                    <a:pt x="46631" y="88122"/>
                    <a:pt x="57479" y="93678"/>
                  </a:cubicBezTo>
                  <a:cubicBezTo>
                    <a:pt x="68327" y="99234"/>
                    <a:pt x="81292" y="106907"/>
                    <a:pt x="86054" y="10955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6B6E378A-89C5-4745-A5CC-DAA8755D1793}"/>
                </a:ext>
              </a:extLst>
            </p:cNvPr>
            <p:cNvSpPr/>
            <p:nvPr/>
          </p:nvSpPr>
          <p:spPr>
            <a:xfrm>
              <a:off x="5026025" y="3194096"/>
              <a:ext cx="212753" cy="347617"/>
            </a:xfrm>
            <a:custGeom>
              <a:avLst/>
              <a:gdLst>
                <a:gd name="connsiteX0" fmla="*/ 77788 w 212753"/>
                <a:gd name="connsiteY0" fmla="*/ 11067 h 347617"/>
                <a:gd name="connsiteX1" fmla="*/ 133350 w 212753"/>
                <a:gd name="connsiteY1" fmla="*/ 1542 h 347617"/>
                <a:gd name="connsiteX2" fmla="*/ 184150 w 212753"/>
                <a:gd name="connsiteY2" fmla="*/ 39642 h 347617"/>
                <a:gd name="connsiteX3" fmla="*/ 212725 w 212753"/>
                <a:gd name="connsiteY3" fmla="*/ 93617 h 347617"/>
                <a:gd name="connsiteX4" fmla="*/ 179388 w 212753"/>
                <a:gd name="connsiteY4" fmla="*/ 149179 h 347617"/>
                <a:gd name="connsiteX5" fmla="*/ 138113 w 212753"/>
                <a:gd name="connsiteY5" fmla="*/ 199979 h 347617"/>
                <a:gd name="connsiteX6" fmla="*/ 95250 w 212753"/>
                <a:gd name="connsiteY6" fmla="*/ 276179 h 347617"/>
                <a:gd name="connsiteX7" fmla="*/ 0 w 212753"/>
                <a:gd name="connsiteY7" fmla="*/ 347617 h 3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2753" h="347617">
                  <a:moveTo>
                    <a:pt x="77788" y="11067"/>
                  </a:moveTo>
                  <a:cubicBezTo>
                    <a:pt x="96705" y="3923"/>
                    <a:pt x="115623" y="-3221"/>
                    <a:pt x="133350" y="1542"/>
                  </a:cubicBezTo>
                  <a:cubicBezTo>
                    <a:pt x="151077" y="6305"/>
                    <a:pt x="170921" y="24296"/>
                    <a:pt x="184150" y="39642"/>
                  </a:cubicBezTo>
                  <a:cubicBezTo>
                    <a:pt x="197379" y="54988"/>
                    <a:pt x="213519" y="75361"/>
                    <a:pt x="212725" y="93617"/>
                  </a:cubicBezTo>
                  <a:cubicBezTo>
                    <a:pt x="211931" y="111873"/>
                    <a:pt x="191823" y="131452"/>
                    <a:pt x="179388" y="149179"/>
                  </a:cubicBezTo>
                  <a:cubicBezTo>
                    <a:pt x="166953" y="166906"/>
                    <a:pt x="152136" y="178812"/>
                    <a:pt x="138113" y="199979"/>
                  </a:cubicBezTo>
                  <a:cubicBezTo>
                    <a:pt x="124090" y="221146"/>
                    <a:pt x="118269" y="251573"/>
                    <a:pt x="95250" y="276179"/>
                  </a:cubicBezTo>
                  <a:cubicBezTo>
                    <a:pt x="72231" y="300785"/>
                    <a:pt x="36115" y="324201"/>
                    <a:pt x="0" y="34761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7CCB3FBE-82E2-448C-ACDF-D98B6592A095}"/>
                </a:ext>
              </a:extLst>
            </p:cNvPr>
            <p:cNvSpPr/>
            <p:nvPr/>
          </p:nvSpPr>
          <p:spPr>
            <a:xfrm>
              <a:off x="4846427" y="3311525"/>
              <a:ext cx="171661" cy="228810"/>
            </a:xfrm>
            <a:custGeom>
              <a:avLst/>
              <a:gdLst>
                <a:gd name="connsiteX0" fmla="*/ 12911 w 171661"/>
                <a:gd name="connsiteY0" fmla="*/ 0 h 228810"/>
                <a:gd name="connsiteX1" fmla="*/ 1798 w 171661"/>
                <a:gd name="connsiteY1" fmla="*/ 71438 h 228810"/>
                <a:gd name="connsiteX2" fmla="*/ 46248 w 171661"/>
                <a:gd name="connsiteY2" fmla="*/ 152400 h 228810"/>
                <a:gd name="connsiteX3" fmla="*/ 104986 w 171661"/>
                <a:gd name="connsiteY3" fmla="*/ 214313 h 228810"/>
                <a:gd name="connsiteX4" fmla="*/ 171661 w 171661"/>
                <a:gd name="connsiteY4" fmla="*/ 228600 h 228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661" h="228810">
                  <a:moveTo>
                    <a:pt x="12911" y="0"/>
                  </a:moveTo>
                  <a:cubicBezTo>
                    <a:pt x="4576" y="23019"/>
                    <a:pt x="-3758" y="46038"/>
                    <a:pt x="1798" y="71438"/>
                  </a:cubicBezTo>
                  <a:cubicBezTo>
                    <a:pt x="7354" y="96838"/>
                    <a:pt x="29050" y="128588"/>
                    <a:pt x="46248" y="152400"/>
                  </a:cubicBezTo>
                  <a:cubicBezTo>
                    <a:pt x="63446" y="176213"/>
                    <a:pt x="84084" y="201613"/>
                    <a:pt x="104986" y="214313"/>
                  </a:cubicBezTo>
                  <a:cubicBezTo>
                    <a:pt x="125888" y="227013"/>
                    <a:pt x="133297" y="229658"/>
                    <a:pt x="171661" y="2286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060CE4A3-DBA6-4AAE-B0B1-D4BFAC268ED7}"/>
                </a:ext>
              </a:extLst>
            </p:cNvPr>
            <p:cNvSpPr/>
            <p:nvPr/>
          </p:nvSpPr>
          <p:spPr>
            <a:xfrm>
              <a:off x="4997450" y="3206750"/>
              <a:ext cx="109538" cy="125413"/>
            </a:xfrm>
            <a:custGeom>
              <a:avLst/>
              <a:gdLst>
                <a:gd name="connsiteX0" fmla="*/ 109538 w 109538"/>
                <a:gd name="connsiteY0" fmla="*/ 0 h 125413"/>
                <a:gd name="connsiteX1" fmla="*/ 44450 w 109538"/>
                <a:gd name="connsiteY1" fmla="*/ 46038 h 125413"/>
                <a:gd name="connsiteX2" fmla="*/ 0 w 109538"/>
                <a:gd name="connsiteY2" fmla="*/ 125413 h 12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38" h="125413">
                  <a:moveTo>
                    <a:pt x="109538" y="0"/>
                  </a:moveTo>
                  <a:cubicBezTo>
                    <a:pt x="86122" y="12568"/>
                    <a:pt x="62706" y="25136"/>
                    <a:pt x="44450" y="46038"/>
                  </a:cubicBezTo>
                  <a:cubicBezTo>
                    <a:pt x="26194" y="66940"/>
                    <a:pt x="7144" y="110067"/>
                    <a:pt x="0" y="1254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0B1CDD5F-0695-4899-B10A-3107853A8000}"/>
                </a:ext>
              </a:extLst>
            </p:cNvPr>
            <p:cNvSpPr/>
            <p:nvPr/>
          </p:nvSpPr>
          <p:spPr>
            <a:xfrm>
              <a:off x="4917338" y="3327400"/>
              <a:ext cx="38837" cy="73025"/>
            </a:xfrm>
            <a:custGeom>
              <a:avLst/>
              <a:gdLst>
                <a:gd name="connsiteX0" fmla="*/ 38837 w 38837"/>
                <a:gd name="connsiteY0" fmla="*/ 0 h 73025"/>
                <a:gd name="connsiteX1" fmla="*/ 2325 w 38837"/>
                <a:gd name="connsiteY1" fmla="*/ 50800 h 73025"/>
                <a:gd name="connsiteX2" fmla="*/ 3912 w 38837"/>
                <a:gd name="connsiteY2" fmla="*/ 73025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837" h="73025">
                  <a:moveTo>
                    <a:pt x="38837" y="0"/>
                  </a:moveTo>
                  <a:cubicBezTo>
                    <a:pt x="23491" y="19314"/>
                    <a:pt x="8146" y="38629"/>
                    <a:pt x="2325" y="50800"/>
                  </a:cubicBezTo>
                  <a:cubicBezTo>
                    <a:pt x="-3496" y="62971"/>
                    <a:pt x="3383" y="71702"/>
                    <a:pt x="3912" y="730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5F48E242-6191-4472-B03B-472682813558}"/>
                </a:ext>
              </a:extLst>
            </p:cNvPr>
            <p:cNvSpPr/>
            <p:nvPr/>
          </p:nvSpPr>
          <p:spPr>
            <a:xfrm>
              <a:off x="5053954" y="3261119"/>
              <a:ext cx="149871" cy="145656"/>
            </a:xfrm>
            <a:custGeom>
              <a:avLst/>
              <a:gdLst>
                <a:gd name="connsiteX0" fmla="*/ 149871 w 149871"/>
                <a:gd name="connsiteY0" fmla="*/ 63106 h 145656"/>
                <a:gd name="connsiteX1" fmla="*/ 75259 w 149871"/>
                <a:gd name="connsiteY1" fmla="*/ 13894 h 145656"/>
                <a:gd name="connsiteX2" fmla="*/ 48271 w 149871"/>
                <a:gd name="connsiteY2" fmla="*/ 1194 h 145656"/>
                <a:gd name="connsiteX3" fmla="*/ 11759 w 149871"/>
                <a:gd name="connsiteY3" fmla="*/ 37706 h 145656"/>
                <a:gd name="connsiteX4" fmla="*/ 646 w 149871"/>
                <a:gd name="connsiteY4" fmla="*/ 47231 h 145656"/>
                <a:gd name="connsiteX5" fmla="*/ 27634 w 149871"/>
                <a:gd name="connsiteY5" fmla="*/ 91681 h 145656"/>
                <a:gd name="connsiteX6" fmla="*/ 60971 w 149871"/>
                <a:gd name="connsiteY6" fmla="*/ 113906 h 145656"/>
                <a:gd name="connsiteX7" fmla="*/ 102246 w 149871"/>
                <a:gd name="connsiteY7" fmla="*/ 145656 h 14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871" h="145656">
                  <a:moveTo>
                    <a:pt x="149871" y="63106"/>
                  </a:moveTo>
                  <a:cubicBezTo>
                    <a:pt x="121031" y="43659"/>
                    <a:pt x="92192" y="24213"/>
                    <a:pt x="75259" y="13894"/>
                  </a:cubicBezTo>
                  <a:cubicBezTo>
                    <a:pt x="58326" y="3575"/>
                    <a:pt x="58854" y="-2775"/>
                    <a:pt x="48271" y="1194"/>
                  </a:cubicBezTo>
                  <a:cubicBezTo>
                    <a:pt x="37688" y="5163"/>
                    <a:pt x="19696" y="30033"/>
                    <a:pt x="11759" y="37706"/>
                  </a:cubicBezTo>
                  <a:cubicBezTo>
                    <a:pt x="3822" y="45379"/>
                    <a:pt x="-2000" y="38235"/>
                    <a:pt x="646" y="47231"/>
                  </a:cubicBezTo>
                  <a:cubicBezTo>
                    <a:pt x="3292" y="56227"/>
                    <a:pt x="17580" y="80569"/>
                    <a:pt x="27634" y="91681"/>
                  </a:cubicBezTo>
                  <a:cubicBezTo>
                    <a:pt x="37688" y="102793"/>
                    <a:pt x="48536" y="104910"/>
                    <a:pt x="60971" y="113906"/>
                  </a:cubicBezTo>
                  <a:cubicBezTo>
                    <a:pt x="73406" y="122902"/>
                    <a:pt x="95102" y="141952"/>
                    <a:pt x="102246" y="14565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5E569208-FAA2-4F94-B324-2A0606D6B706}"/>
                </a:ext>
              </a:extLst>
            </p:cNvPr>
            <p:cNvSpPr/>
            <p:nvPr/>
          </p:nvSpPr>
          <p:spPr>
            <a:xfrm>
              <a:off x="2988733" y="2819400"/>
              <a:ext cx="1976967" cy="505883"/>
            </a:xfrm>
            <a:custGeom>
              <a:avLst/>
              <a:gdLst>
                <a:gd name="connsiteX0" fmla="*/ 0 w 1976967"/>
                <a:gd name="connsiteY0" fmla="*/ 0 h 505883"/>
                <a:gd name="connsiteX1" fmla="*/ 52917 w 1976967"/>
                <a:gd name="connsiteY1" fmla="*/ 12700 h 505883"/>
                <a:gd name="connsiteX2" fmla="*/ 1976967 w 1976967"/>
                <a:gd name="connsiteY2" fmla="*/ 505883 h 50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6967" h="505883">
                  <a:moveTo>
                    <a:pt x="0" y="0"/>
                  </a:moveTo>
                  <a:lnTo>
                    <a:pt x="52917" y="12700"/>
                  </a:lnTo>
                  <a:lnTo>
                    <a:pt x="1976967" y="505883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4452A484-C55E-4344-BC4A-427B77CB5FFE}"/>
                </a:ext>
              </a:extLst>
            </p:cNvPr>
            <p:cNvSpPr/>
            <p:nvPr/>
          </p:nvSpPr>
          <p:spPr>
            <a:xfrm>
              <a:off x="3162300" y="2206625"/>
              <a:ext cx="2212975" cy="771525"/>
            </a:xfrm>
            <a:custGeom>
              <a:avLst/>
              <a:gdLst>
                <a:gd name="connsiteX0" fmla="*/ 0 w 2212975"/>
                <a:gd name="connsiteY0" fmla="*/ 0 h 771525"/>
                <a:gd name="connsiteX1" fmla="*/ 2212975 w 2212975"/>
                <a:gd name="connsiteY1" fmla="*/ 771525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12975" h="771525">
                  <a:moveTo>
                    <a:pt x="0" y="0"/>
                  </a:moveTo>
                  <a:lnTo>
                    <a:pt x="2212975" y="77152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楕円 46">
              <a:extLst>
                <a:ext uri="{FF2B5EF4-FFF2-40B4-BE49-F238E27FC236}">
                  <a16:creationId xmlns:a16="http://schemas.microsoft.com/office/drawing/2014/main" id="{8EBA557F-B6D9-42F0-96D7-596BBED19C33}"/>
                </a:ext>
              </a:extLst>
            </p:cNvPr>
            <p:cNvSpPr/>
            <p:nvPr/>
          </p:nvSpPr>
          <p:spPr>
            <a:xfrm rot="711585">
              <a:off x="2885029" y="2183578"/>
              <a:ext cx="330890" cy="639693"/>
            </a:xfrm>
            <a:prstGeom prst="ellipse">
              <a:avLst/>
            </a:pr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2B843431-18F9-4491-8FDD-EAB6A1B5FDF7}"/>
                </a:ext>
              </a:extLst>
            </p:cNvPr>
            <p:cNvSpPr/>
            <p:nvPr/>
          </p:nvSpPr>
          <p:spPr>
            <a:xfrm>
              <a:off x="4552353" y="2504820"/>
              <a:ext cx="183160" cy="187580"/>
            </a:xfrm>
            <a:custGeom>
              <a:avLst/>
              <a:gdLst>
                <a:gd name="connsiteX0" fmla="*/ 183160 w 183160"/>
                <a:gd name="connsiteY0" fmla="*/ 28830 h 187580"/>
                <a:gd name="connsiteX1" fmla="*/ 121247 w 183160"/>
                <a:gd name="connsiteY1" fmla="*/ 255 h 187580"/>
                <a:gd name="connsiteX2" fmla="*/ 49810 w 183160"/>
                <a:gd name="connsiteY2" fmla="*/ 17718 h 187580"/>
                <a:gd name="connsiteX3" fmla="*/ 5360 w 183160"/>
                <a:gd name="connsiteY3" fmla="*/ 65343 h 187580"/>
                <a:gd name="connsiteX4" fmla="*/ 2185 w 183160"/>
                <a:gd name="connsiteY4" fmla="*/ 98680 h 187580"/>
                <a:gd name="connsiteX5" fmla="*/ 18060 w 183160"/>
                <a:gd name="connsiteY5" fmla="*/ 187580 h 18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160" h="187580">
                  <a:moveTo>
                    <a:pt x="183160" y="28830"/>
                  </a:moveTo>
                  <a:cubicBezTo>
                    <a:pt x="163316" y="15468"/>
                    <a:pt x="143472" y="2107"/>
                    <a:pt x="121247" y="255"/>
                  </a:cubicBezTo>
                  <a:cubicBezTo>
                    <a:pt x="99022" y="-1597"/>
                    <a:pt x="69124" y="6870"/>
                    <a:pt x="49810" y="17718"/>
                  </a:cubicBezTo>
                  <a:cubicBezTo>
                    <a:pt x="30495" y="28566"/>
                    <a:pt x="13297" y="51849"/>
                    <a:pt x="5360" y="65343"/>
                  </a:cubicBezTo>
                  <a:cubicBezTo>
                    <a:pt x="-2577" y="78837"/>
                    <a:pt x="68" y="78307"/>
                    <a:pt x="2185" y="98680"/>
                  </a:cubicBezTo>
                  <a:cubicBezTo>
                    <a:pt x="4302" y="119053"/>
                    <a:pt x="14356" y="174086"/>
                    <a:pt x="18060" y="18758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3050FE88-A6F0-42FB-B812-07D9067B9E38}"/>
                </a:ext>
              </a:extLst>
            </p:cNvPr>
            <p:cNvSpPr/>
            <p:nvPr/>
          </p:nvSpPr>
          <p:spPr>
            <a:xfrm>
              <a:off x="4743450" y="2535238"/>
              <a:ext cx="922338" cy="207962"/>
            </a:xfrm>
            <a:custGeom>
              <a:avLst/>
              <a:gdLst>
                <a:gd name="connsiteX0" fmla="*/ 0 w 922338"/>
                <a:gd name="connsiteY0" fmla="*/ 0 h 207962"/>
                <a:gd name="connsiteX1" fmla="*/ 104775 w 922338"/>
                <a:gd name="connsiteY1" fmla="*/ 82550 h 207962"/>
                <a:gd name="connsiteX2" fmla="*/ 230188 w 922338"/>
                <a:gd name="connsiteY2" fmla="*/ 114300 h 207962"/>
                <a:gd name="connsiteX3" fmla="*/ 455613 w 922338"/>
                <a:gd name="connsiteY3" fmla="*/ 111125 h 207962"/>
                <a:gd name="connsiteX4" fmla="*/ 595313 w 922338"/>
                <a:gd name="connsiteY4" fmla="*/ 107950 h 207962"/>
                <a:gd name="connsiteX5" fmla="*/ 693738 w 922338"/>
                <a:gd name="connsiteY5" fmla="*/ 111125 h 207962"/>
                <a:gd name="connsiteX6" fmla="*/ 801688 w 922338"/>
                <a:gd name="connsiteY6" fmla="*/ 171450 h 207962"/>
                <a:gd name="connsiteX7" fmla="*/ 922338 w 922338"/>
                <a:gd name="connsiteY7" fmla="*/ 207962 h 207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2338" h="207962">
                  <a:moveTo>
                    <a:pt x="0" y="0"/>
                  </a:moveTo>
                  <a:cubicBezTo>
                    <a:pt x="33205" y="31750"/>
                    <a:pt x="66410" y="63500"/>
                    <a:pt x="104775" y="82550"/>
                  </a:cubicBezTo>
                  <a:cubicBezTo>
                    <a:pt x="143140" y="101600"/>
                    <a:pt x="171715" y="109538"/>
                    <a:pt x="230188" y="114300"/>
                  </a:cubicBezTo>
                  <a:cubicBezTo>
                    <a:pt x="288661" y="119063"/>
                    <a:pt x="455613" y="111125"/>
                    <a:pt x="455613" y="111125"/>
                  </a:cubicBezTo>
                  <a:lnTo>
                    <a:pt x="595313" y="107950"/>
                  </a:lnTo>
                  <a:cubicBezTo>
                    <a:pt x="635000" y="107950"/>
                    <a:pt x="659342" y="100542"/>
                    <a:pt x="693738" y="111125"/>
                  </a:cubicBezTo>
                  <a:cubicBezTo>
                    <a:pt x="728134" y="121708"/>
                    <a:pt x="763588" y="155310"/>
                    <a:pt x="801688" y="171450"/>
                  </a:cubicBezTo>
                  <a:cubicBezTo>
                    <a:pt x="839788" y="187590"/>
                    <a:pt x="900378" y="200289"/>
                    <a:pt x="922338" y="2079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EA16E694-9135-492A-8C36-B332CF1D6C12}"/>
                </a:ext>
              </a:extLst>
            </p:cNvPr>
            <p:cNvSpPr/>
            <p:nvPr/>
          </p:nvSpPr>
          <p:spPr>
            <a:xfrm>
              <a:off x="5656263" y="2743200"/>
              <a:ext cx="134947" cy="393700"/>
            </a:xfrm>
            <a:custGeom>
              <a:avLst/>
              <a:gdLst>
                <a:gd name="connsiteX0" fmla="*/ 17462 w 134947"/>
                <a:gd name="connsiteY0" fmla="*/ 0 h 393700"/>
                <a:gd name="connsiteX1" fmla="*/ 96837 w 134947"/>
                <a:gd name="connsiteY1" fmla="*/ 138113 h 393700"/>
                <a:gd name="connsiteX2" fmla="*/ 134937 w 134947"/>
                <a:gd name="connsiteY2" fmla="*/ 257175 h 393700"/>
                <a:gd name="connsiteX3" fmla="*/ 93662 w 134947"/>
                <a:gd name="connsiteY3" fmla="*/ 331788 h 393700"/>
                <a:gd name="connsiteX4" fmla="*/ 0 w 134947"/>
                <a:gd name="connsiteY4" fmla="*/ 393700 h 39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47" h="393700">
                  <a:moveTo>
                    <a:pt x="17462" y="0"/>
                  </a:moveTo>
                  <a:cubicBezTo>
                    <a:pt x="47360" y="47625"/>
                    <a:pt x="77258" y="95251"/>
                    <a:pt x="96837" y="138113"/>
                  </a:cubicBezTo>
                  <a:cubicBezTo>
                    <a:pt x="116416" y="180976"/>
                    <a:pt x="135466" y="224896"/>
                    <a:pt x="134937" y="257175"/>
                  </a:cubicBezTo>
                  <a:cubicBezTo>
                    <a:pt x="134408" y="289454"/>
                    <a:pt x="116151" y="309034"/>
                    <a:pt x="93662" y="331788"/>
                  </a:cubicBezTo>
                  <a:cubicBezTo>
                    <a:pt x="71173" y="354542"/>
                    <a:pt x="17463" y="383911"/>
                    <a:pt x="0" y="3937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E1C9A32F-1C76-4603-B102-741B3CDFA01C}"/>
                </a:ext>
              </a:extLst>
            </p:cNvPr>
            <p:cNvSpPr/>
            <p:nvPr/>
          </p:nvSpPr>
          <p:spPr>
            <a:xfrm>
              <a:off x="5362575" y="2794505"/>
              <a:ext cx="198438" cy="480508"/>
            </a:xfrm>
            <a:custGeom>
              <a:avLst/>
              <a:gdLst>
                <a:gd name="connsiteX0" fmla="*/ 198438 w 198438"/>
                <a:gd name="connsiteY0" fmla="*/ 23308 h 480508"/>
                <a:gd name="connsiteX1" fmla="*/ 127000 w 198438"/>
                <a:gd name="connsiteY1" fmla="*/ 5845 h 480508"/>
                <a:gd name="connsiteX2" fmla="*/ 47625 w 198438"/>
                <a:gd name="connsiteY2" fmla="*/ 112208 h 480508"/>
                <a:gd name="connsiteX3" fmla="*/ 28575 w 198438"/>
                <a:gd name="connsiteY3" fmla="*/ 178883 h 480508"/>
                <a:gd name="connsiteX4" fmla="*/ 22225 w 198438"/>
                <a:gd name="connsiteY4" fmla="*/ 216983 h 480508"/>
                <a:gd name="connsiteX5" fmla="*/ 15875 w 198438"/>
                <a:gd name="connsiteY5" fmla="*/ 315408 h 480508"/>
                <a:gd name="connsiteX6" fmla="*/ 12700 w 198438"/>
                <a:gd name="connsiteY6" fmla="*/ 380495 h 480508"/>
                <a:gd name="connsiteX7" fmla="*/ 0 w 198438"/>
                <a:gd name="connsiteY7" fmla="*/ 480508 h 48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438" h="480508">
                  <a:moveTo>
                    <a:pt x="198438" y="23308"/>
                  </a:moveTo>
                  <a:cubicBezTo>
                    <a:pt x="175286" y="7168"/>
                    <a:pt x="152135" y="-8972"/>
                    <a:pt x="127000" y="5845"/>
                  </a:cubicBezTo>
                  <a:cubicBezTo>
                    <a:pt x="101865" y="20662"/>
                    <a:pt x="64029" y="83368"/>
                    <a:pt x="47625" y="112208"/>
                  </a:cubicBezTo>
                  <a:cubicBezTo>
                    <a:pt x="31221" y="141048"/>
                    <a:pt x="32808" y="161421"/>
                    <a:pt x="28575" y="178883"/>
                  </a:cubicBezTo>
                  <a:cubicBezTo>
                    <a:pt x="24342" y="196345"/>
                    <a:pt x="24342" y="194229"/>
                    <a:pt x="22225" y="216983"/>
                  </a:cubicBezTo>
                  <a:cubicBezTo>
                    <a:pt x="20108" y="239737"/>
                    <a:pt x="17462" y="288156"/>
                    <a:pt x="15875" y="315408"/>
                  </a:cubicBezTo>
                  <a:cubicBezTo>
                    <a:pt x="14288" y="342660"/>
                    <a:pt x="15346" y="352978"/>
                    <a:pt x="12700" y="380495"/>
                  </a:cubicBezTo>
                  <a:cubicBezTo>
                    <a:pt x="10054" y="408012"/>
                    <a:pt x="5027" y="444260"/>
                    <a:pt x="0" y="48050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E44FFEED-0B8B-4021-92F8-D1484719516E}"/>
                </a:ext>
              </a:extLst>
            </p:cNvPr>
            <p:cNvSpPr/>
            <p:nvPr/>
          </p:nvSpPr>
          <p:spPr>
            <a:xfrm>
              <a:off x="5445125" y="3003550"/>
              <a:ext cx="210503" cy="384551"/>
            </a:xfrm>
            <a:custGeom>
              <a:avLst/>
              <a:gdLst>
                <a:gd name="connsiteX0" fmla="*/ 120650 w 210503"/>
                <a:gd name="connsiteY0" fmla="*/ 0 h 384551"/>
                <a:gd name="connsiteX1" fmla="*/ 174625 w 210503"/>
                <a:gd name="connsiteY1" fmla="*/ 22225 h 384551"/>
                <a:gd name="connsiteX2" fmla="*/ 201613 w 210503"/>
                <a:gd name="connsiteY2" fmla="*/ 57150 h 384551"/>
                <a:gd name="connsiteX3" fmla="*/ 209550 w 210503"/>
                <a:gd name="connsiteY3" fmla="*/ 136525 h 384551"/>
                <a:gd name="connsiteX4" fmla="*/ 182563 w 210503"/>
                <a:gd name="connsiteY4" fmla="*/ 301625 h 384551"/>
                <a:gd name="connsiteX5" fmla="*/ 50800 w 210503"/>
                <a:gd name="connsiteY5" fmla="*/ 381000 h 384551"/>
                <a:gd name="connsiteX6" fmla="*/ 0 w 210503"/>
                <a:gd name="connsiteY6" fmla="*/ 369888 h 384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503" h="384551">
                  <a:moveTo>
                    <a:pt x="120650" y="0"/>
                  </a:moveTo>
                  <a:cubicBezTo>
                    <a:pt x="140890" y="6350"/>
                    <a:pt x="161131" y="12700"/>
                    <a:pt x="174625" y="22225"/>
                  </a:cubicBezTo>
                  <a:cubicBezTo>
                    <a:pt x="188119" y="31750"/>
                    <a:pt x="195792" y="38100"/>
                    <a:pt x="201613" y="57150"/>
                  </a:cubicBezTo>
                  <a:cubicBezTo>
                    <a:pt x="207434" y="76200"/>
                    <a:pt x="212725" y="95779"/>
                    <a:pt x="209550" y="136525"/>
                  </a:cubicBezTo>
                  <a:cubicBezTo>
                    <a:pt x="206375" y="177271"/>
                    <a:pt x="209021" y="260879"/>
                    <a:pt x="182563" y="301625"/>
                  </a:cubicBezTo>
                  <a:cubicBezTo>
                    <a:pt x="156105" y="342371"/>
                    <a:pt x="81227" y="369623"/>
                    <a:pt x="50800" y="381000"/>
                  </a:cubicBezTo>
                  <a:cubicBezTo>
                    <a:pt x="20373" y="392377"/>
                    <a:pt x="10848" y="373063"/>
                    <a:pt x="0" y="3698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9DEB7F6B-7D3C-4C33-B860-EAB9A8B6F17A}"/>
                </a:ext>
              </a:extLst>
            </p:cNvPr>
            <p:cNvSpPr/>
            <p:nvPr/>
          </p:nvSpPr>
          <p:spPr>
            <a:xfrm>
              <a:off x="5360988" y="3278188"/>
              <a:ext cx="84137" cy="101600"/>
            </a:xfrm>
            <a:custGeom>
              <a:avLst/>
              <a:gdLst>
                <a:gd name="connsiteX0" fmla="*/ 0 w 84137"/>
                <a:gd name="connsiteY0" fmla="*/ 0 h 101600"/>
                <a:gd name="connsiteX1" fmla="*/ 30162 w 84137"/>
                <a:gd name="connsiteY1" fmla="*/ 58737 h 101600"/>
                <a:gd name="connsiteX2" fmla="*/ 84137 w 84137"/>
                <a:gd name="connsiteY2" fmla="*/ 101600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137" h="101600">
                  <a:moveTo>
                    <a:pt x="0" y="0"/>
                  </a:moveTo>
                  <a:cubicBezTo>
                    <a:pt x="8069" y="20902"/>
                    <a:pt x="16139" y="41804"/>
                    <a:pt x="30162" y="58737"/>
                  </a:cubicBezTo>
                  <a:cubicBezTo>
                    <a:pt x="44185" y="75670"/>
                    <a:pt x="64161" y="88635"/>
                    <a:pt x="84137" y="1016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76191ADB-F433-4D49-9FC5-D7ECC2F300AF}"/>
                </a:ext>
              </a:extLst>
            </p:cNvPr>
            <p:cNvSpPr/>
            <p:nvPr/>
          </p:nvSpPr>
          <p:spPr>
            <a:xfrm>
              <a:off x="5430838" y="2977272"/>
              <a:ext cx="95250" cy="32628"/>
            </a:xfrm>
            <a:custGeom>
              <a:avLst/>
              <a:gdLst>
                <a:gd name="connsiteX0" fmla="*/ 0 w 95250"/>
                <a:gd name="connsiteY0" fmla="*/ 32628 h 32628"/>
                <a:gd name="connsiteX1" fmla="*/ 61912 w 95250"/>
                <a:gd name="connsiteY1" fmla="*/ 878 h 32628"/>
                <a:gd name="connsiteX2" fmla="*/ 95250 w 95250"/>
                <a:gd name="connsiteY2" fmla="*/ 11991 h 32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250" h="32628">
                  <a:moveTo>
                    <a:pt x="0" y="32628"/>
                  </a:moveTo>
                  <a:cubicBezTo>
                    <a:pt x="23018" y="18472"/>
                    <a:pt x="46037" y="4317"/>
                    <a:pt x="61912" y="878"/>
                  </a:cubicBezTo>
                  <a:cubicBezTo>
                    <a:pt x="77787" y="-2561"/>
                    <a:pt x="86518" y="4715"/>
                    <a:pt x="95250" y="11991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C63F75DE-B915-4354-A6A9-1549826C0687}"/>
                </a:ext>
              </a:extLst>
            </p:cNvPr>
            <p:cNvSpPr/>
            <p:nvPr/>
          </p:nvSpPr>
          <p:spPr>
            <a:xfrm>
              <a:off x="5422900" y="3152438"/>
              <a:ext cx="183002" cy="117812"/>
            </a:xfrm>
            <a:custGeom>
              <a:avLst/>
              <a:gdLst>
                <a:gd name="connsiteX0" fmla="*/ 0 w 183002"/>
                <a:gd name="connsiteY0" fmla="*/ 28912 h 117812"/>
                <a:gd name="connsiteX1" fmla="*/ 52388 w 183002"/>
                <a:gd name="connsiteY1" fmla="*/ 6687 h 117812"/>
                <a:gd name="connsiteX2" fmla="*/ 100013 w 183002"/>
                <a:gd name="connsiteY2" fmla="*/ 1925 h 117812"/>
                <a:gd name="connsiteX3" fmla="*/ 179388 w 183002"/>
                <a:gd name="connsiteY3" fmla="*/ 35262 h 117812"/>
                <a:gd name="connsiteX4" fmla="*/ 168275 w 183002"/>
                <a:gd name="connsiteY4" fmla="*/ 70187 h 117812"/>
                <a:gd name="connsiteX5" fmla="*/ 157163 w 183002"/>
                <a:gd name="connsiteY5" fmla="*/ 117812 h 117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002" h="117812">
                  <a:moveTo>
                    <a:pt x="0" y="28912"/>
                  </a:moveTo>
                  <a:cubicBezTo>
                    <a:pt x="17859" y="20048"/>
                    <a:pt x="35719" y="11185"/>
                    <a:pt x="52388" y="6687"/>
                  </a:cubicBezTo>
                  <a:cubicBezTo>
                    <a:pt x="69057" y="2189"/>
                    <a:pt x="78846" y="-2837"/>
                    <a:pt x="100013" y="1925"/>
                  </a:cubicBezTo>
                  <a:cubicBezTo>
                    <a:pt x="121180" y="6687"/>
                    <a:pt x="168011" y="23885"/>
                    <a:pt x="179388" y="35262"/>
                  </a:cubicBezTo>
                  <a:cubicBezTo>
                    <a:pt x="190765" y="46639"/>
                    <a:pt x="171979" y="56429"/>
                    <a:pt x="168275" y="70187"/>
                  </a:cubicBezTo>
                  <a:cubicBezTo>
                    <a:pt x="164571" y="83945"/>
                    <a:pt x="157427" y="110139"/>
                    <a:pt x="157163" y="1178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3376CBA6-BE59-45E0-BF30-11C943C0A272}"/>
                </a:ext>
              </a:extLst>
            </p:cNvPr>
            <p:cNvSpPr/>
            <p:nvPr/>
          </p:nvSpPr>
          <p:spPr>
            <a:xfrm>
              <a:off x="5412546" y="3187700"/>
              <a:ext cx="170692" cy="93997"/>
            </a:xfrm>
            <a:custGeom>
              <a:avLst/>
              <a:gdLst>
                <a:gd name="connsiteX0" fmla="*/ 7179 w 170692"/>
                <a:gd name="connsiteY0" fmla="*/ 0 h 93997"/>
                <a:gd name="connsiteX1" fmla="*/ 7179 w 170692"/>
                <a:gd name="connsiteY1" fmla="*/ 82550 h 93997"/>
                <a:gd name="connsiteX2" fmla="*/ 81792 w 170692"/>
                <a:gd name="connsiteY2" fmla="*/ 87313 h 93997"/>
                <a:gd name="connsiteX3" fmla="*/ 170692 w 170692"/>
                <a:gd name="connsiteY3" fmla="*/ 93663 h 9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692" h="93997">
                  <a:moveTo>
                    <a:pt x="7179" y="0"/>
                  </a:moveTo>
                  <a:cubicBezTo>
                    <a:pt x="961" y="33999"/>
                    <a:pt x="-5256" y="67998"/>
                    <a:pt x="7179" y="82550"/>
                  </a:cubicBezTo>
                  <a:cubicBezTo>
                    <a:pt x="19614" y="97102"/>
                    <a:pt x="81792" y="87313"/>
                    <a:pt x="81792" y="87313"/>
                  </a:cubicBezTo>
                  <a:cubicBezTo>
                    <a:pt x="109044" y="89165"/>
                    <a:pt x="151642" y="95515"/>
                    <a:pt x="170692" y="936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7B040678-03DC-4949-8805-DEE722EAE733}"/>
                </a:ext>
              </a:extLst>
            </p:cNvPr>
            <p:cNvSpPr/>
            <p:nvPr/>
          </p:nvSpPr>
          <p:spPr>
            <a:xfrm>
              <a:off x="5340385" y="2736850"/>
              <a:ext cx="33303" cy="182563"/>
            </a:xfrm>
            <a:custGeom>
              <a:avLst/>
              <a:gdLst>
                <a:gd name="connsiteX0" fmla="*/ 20603 w 33303"/>
                <a:gd name="connsiteY0" fmla="*/ 0 h 182563"/>
                <a:gd name="connsiteX1" fmla="*/ 1553 w 33303"/>
                <a:gd name="connsiteY1" fmla="*/ 60325 h 182563"/>
                <a:gd name="connsiteX2" fmla="*/ 4728 w 33303"/>
                <a:gd name="connsiteY2" fmla="*/ 133350 h 182563"/>
                <a:gd name="connsiteX3" fmla="*/ 33303 w 33303"/>
                <a:gd name="connsiteY3" fmla="*/ 182563 h 182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03" h="182563">
                  <a:moveTo>
                    <a:pt x="20603" y="0"/>
                  </a:moveTo>
                  <a:cubicBezTo>
                    <a:pt x="12401" y="19050"/>
                    <a:pt x="4199" y="38100"/>
                    <a:pt x="1553" y="60325"/>
                  </a:cubicBezTo>
                  <a:cubicBezTo>
                    <a:pt x="-1093" y="82550"/>
                    <a:pt x="-564" y="112977"/>
                    <a:pt x="4728" y="133350"/>
                  </a:cubicBezTo>
                  <a:cubicBezTo>
                    <a:pt x="10020" y="153723"/>
                    <a:pt x="28541" y="177536"/>
                    <a:pt x="33303" y="1825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FEDA5E19-2F75-4916-9759-FD7659419E94}"/>
                </a:ext>
              </a:extLst>
            </p:cNvPr>
            <p:cNvSpPr/>
            <p:nvPr/>
          </p:nvSpPr>
          <p:spPr>
            <a:xfrm>
              <a:off x="5202238" y="2851150"/>
              <a:ext cx="80962" cy="58738"/>
            </a:xfrm>
            <a:custGeom>
              <a:avLst/>
              <a:gdLst>
                <a:gd name="connsiteX0" fmla="*/ 80962 w 80962"/>
                <a:gd name="connsiteY0" fmla="*/ 0 h 58738"/>
                <a:gd name="connsiteX1" fmla="*/ 19050 w 80962"/>
                <a:gd name="connsiteY1" fmla="*/ 19050 h 58738"/>
                <a:gd name="connsiteX2" fmla="*/ 0 w 80962"/>
                <a:gd name="connsiteY2" fmla="*/ 58738 h 58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" h="58738">
                  <a:moveTo>
                    <a:pt x="80962" y="0"/>
                  </a:moveTo>
                  <a:cubicBezTo>
                    <a:pt x="56753" y="4630"/>
                    <a:pt x="32544" y="9260"/>
                    <a:pt x="19050" y="19050"/>
                  </a:cubicBezTo>
                  <a:cubicBezTo>
                    <a:pt x="5556" y="28840"/>
                    <a:pt x="2778" y="43789"/>
                    <a:pt x="0" y="587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A4510C13-5505-4867-AC18-9D55E6F5E0D0}"/>
                </a:ext>
              </a:extLst>
            </p:cNvPr>
            <p:cNvSpPr/>
            <p:nvPr/>
          </p:nvSpPr>
          <p:spPr>
            <a:xfrm>
              <a:off x="5075238" y="2725738"/>
              <a:ext cx="109537" cy="144595"/>
            </a:xfrm>
            <a:custGeom>
              <a:avLst/>
              <a:gdLst>
                <a:gd name="connsiteX0" fmla="*/ 109537 w 109537"/>
                <a:gd name="connsiteY0" fmla="*/ 0 h 144595"/>
                <a:gd name="connsiteX1" fmla="*/ 98425 w 109537"/>
                <a:gd name="connsiteY1" fmla="*/ 53975 h 144595"/>
                <a:gd name="connsiteX2" fmla="*/ 80962 w 109537"/>
                <a:gd name="connsiteY2" fmla="*/ 93662 h 144595"/>
                <a:gd name="connsiteX3" fmla="*/ 36512 w 109537"/>
                <a:gd name="connsiteY3" fmla="*/ 128587 h 144595"/>
                <a:gd name="connsiteX4" fmla="*/ 0 w 109537"/>
                <a:gd name="connsiteY4" fmla="*/ 144462 h 14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37" h="144595">
                  <a:moveTo>
                    <a:pt x="109537" y="0"/>
                  </a:moveTo>
                  <a:cubicBezTo>
                    <a:pt x="106362" y="19182"/>
                    <a:pt x="103187" y="38365"/>
                    <a:pt x="98425" y="53975"/>
                  </a:cubicBezTo>
                  <a:cubicBezTo>
                    <a:pt x="93663" y="69585"/>
                    <a:pt x="91281" y="81227"/>
                    <a:pt x="80962" y="93662"/>
                  </a:cubicBezTo>
                  <a:cubicBezTo>
                    <a:pt x="70643" y="106097"/>
                    <a:pt x="50006" y="120120"/>
                    <a:pt x="36512" y="128587"/>
                  </a:cubicBezTo>
                  <a:cubicBezTo>
                    <a:pt x="23018" y="137054"/>
                    <a:pt x="5292" y="145785"/>
                    <a:pt x="0" y="1444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82A37934-C81F-4616-8C61-B1BC3C649ECF}"/>
                </a:ext>
              </a:extLst>
            </p:cNvPr>
            <p:cNvSpPr/>
            <p:nvPr/>
          </p:nvSpPr>
          <p:spPr>
            <a:xfrm>
              <a:off x="4878388" y="2706688"/>
              <a:ext cx="47625" cy="92075"/>
            </a:xfrm>
            <a:custGeom>
              <a:avLst/>
              <a:gdLst>
                <a:gd name="connsiteX0" fmla="*/ 47625 w 47625"/>
                <a:gd name="connsiteY0" fmla="*/ 0 h 92075"/>
                <a:gd name="connsiteX1" fmla="*/ 20637 w 47625"/>
                <a:gd name="connsiteY1" fmla="*/ 79375 h 92075"/>
                <a:gd name="connsiteX2" fmla="*/ 0 w 47625"/>
                <a:gd name="connsiteY2" fmla="*/ 92075 h 9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5" h="92075">
                  <a:moveTo>
                    <a:pt x="47625" y="0"/>
                  </a:moveTo>
                  <a:cubicBezTo>
                    <a:pt x="38099" y="32014"/>
                    <a:pt x="28574" y="64029"/>
                    <a:pt x="20637" y="79375"/>
                  </a:cubicBezTo>
                  <a:cubicBezTo>
                    <a:pt x="12700" y="94721"/>
                    <a:pt x="2117" y="87577"/>
                    <a:pt x="0" y="920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534D3055-9B40-483E-85A6-0FE27B0A1979}"/>
                </a:ext>
              </a:extLst>
            </p:cNvPr>
            <p:cNvSpPr/>
            <p:nvPr/>
          </p:nvSpPr>
          <p:spPr>
            <a:xfrm>
              <a:off x="5719763" y="2825750"/>
              <a:ext cx="271462" cy="392113"/>
            </a:xfrm>
            <a:custGeom>
              <a:avLst/>
              <a:gdLst>
                <a:gd name="connsiteX0" fmla="*/ 0 w 271462"/>
                <a:gd name="connsiteY0" fmla="*/ 0 h 392113"/>
                <a:gd name="connsiteX1" fmla="*/ 179387 w 271462"/>
                <a:gd name="connsiteY1" fmla="*/ 87313 h 392113"/>
                <a:gd name="connsiteX2" fmla="*/ 271462 w 271462"/>
                <a:gd name="connsiteY2" fmla="*/ 392113 h 39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462" h="392113">
                  <a:moveTo>
                    <a:pt x="0" y="0"/>
                  </a:moveTo>
                  <a:cubicBezTo>
                    <a:pt x="67071" y="10980"/>
                    <a:pt x="134143" y="21961"/>
                    <a:pt x="179387" y="87313"/>
                  </a:cubicBezTo>
                  <a:cubicBezTo>
                    <a:pt x="224631" y="152665"/>
                    <a:pt x="257175" y="340255"/>
                    <a:pt x="271462" y="3921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D23C7B39-FBEA-41B5-8A3B-F88DBD481704}"/>
                </a:ext>
              </a:extLst>
            </p:cNvPr>
            <p:cNvSpPr/>
            <p:nvPr/>
          </p:nvSpPr>
          <p:spPr>
            <a:xfrm>
              <a:off x="5910263" y="2936875"/>
              <a:ext cx="317500" cy="330200"/>
            </a:xfrm>
            <a:custGeom>
              <a:avLst/>
              <a:gdLst>
                <a:gd name="connsiteX0" fmla="*/ 0 w 317500"/>
                <a:gd name="connsiteY0" fmla="*/ 0 h 330200"/>
                <a:gd name="connsiteX1" fmla="*/ 163512 w 317500"/>
                <a:gd name="connsiteY1" fmla="*/ 49213 h 330200"/>
                <a:gd name="connsiteX2" fmla="*/ 215900 w 317500"/>
                <a:gd name="connsiteY2" fmla="*/ 90488 h 330200"/>
                <a:gd name="connsiteX3" fmla="*/ 266700 w 317500"/>
                <a:gd name="connsiteY3" fmla="*/ 179388 h 330200"/>
                <a:gd name="connsiteX4" fmla="*/ 317500 w 317500"/>
                <a:gd name="connsiteY4" fmla="*/ 3302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500" h="330200">
                  <a:moveTo>
                    <a:pt x="0" y="0"/>
                  </a:moveTo>
                  <a:cubicBezTo>
                    <a:pt x="63764" y="17066"/>
                    <a:pt x="127529" y="34132"/>
                    <a:pt x="163512" y="49213"/>
                  </a:cubicBezTo>
                  <a:cubicBezTo>
                    <a:pt x="199495" y="64294"/>
                    <a:pt x="198702" y="68792"/>
                    <a:pt x="215900" y="90488"/>
                  </a:cubicBezTo>
                  <a:cubicBezTo>
                    <a:pt x="233098" y="112184"/>
                    <a:pt x="249767" y="139436"/>
                    <a:pt x="266700" y="179388"/>
                  </a:cubicBezTo>
                  <a:cubicBezTo>
                    <a:pt x="283633" y="219340"/>
                    <a:pt x="308769" y="304271"/>
                    <a:pt x="317500" y="3302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BE582D35-A0B0-4C95-B8BA-FB816298AFC6}"/>
                </a:ext>
              </a:extLst>
            </p:cNvPr>
            <p:cNvSpPr/>
            <p:nvPr/>
          </p:nvSpPr>
          <p:spPr>
            <a:xfrm>
              <a:off x="6165850" y="3071813"/>
              <a:ext cx="290513" cy="306387"/>
            </a:xfrm>
            <a:custGeom>
              <a:avLst/>
              <a:gdLst>
                <a:gd name="connsiteX0" fmla="*/ 0 w 290513"/>
                <a:gd name="connsiteY0" fmla="*/ 0 h 306387"/>
                <a:gd name="connsiteX1" fmla="*/ 131763 w 290513"/>
                <a:gd name="connsiteY1" fmla="*/ 38100 h 306387"/>
                <a:gd name="connsiteX2" fmla="*/ 246063 w 290513"/>
                <a:gd name="connsiteY2" fmla="*/ 127000 h 306387"/>
                <a:gd name="connsiteX3" fmla="*/ 290513 w 290513"/>
                <a:gd name="connsiteY3" fmla="*/ 306387 h 306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513" h="306387">
                  <a:moveTo>
                    <a:pt x="0" y="0"/>
                  </a:moveTo>
                  <a:cubicBezTo>
                    <a:pt x="45376" y="8466"/>
                    <a:pt x="90753" y="16933"/>
                    <a:pt x="131763" y="38100"/>
                  </a:cubicBezTo>
                  <a:cubicBezTo>
                    <a:pt x="172774" y="59267"/>
                    <a:pt x="219605" y="82286"/>
                    <a:pt x="246063" y="127000"/>
                  </a:cubicBezTo>
                  <a:cubicBezTo>
                    <a:pt x="272521" y="171714"/>
                    <a:pt x="268024" y="279664"/>
                    <a:pt x="290513" y="3063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D2321270-52DF-4419-AA0D-95051A424EFE}"/>
                </a:ext>
              </a:extLst>
            </p:cNvPr>
            <p:cNvSpPr/>
            <p:nvPr/>
          </p:nvSpPr>
          <p:spPr>
            <a:xfrm>
              <a:off x="6329363" y="3106738"/>
              <a:ext cx="138112" cy="282575"/>
            </a:xfrm>
            <a:custGeom>
              <a:avLst/>
              <a:gdLst>
                <a:gd name="connsiteX0" fmla="*/ 0 w 138112"/>
                <a:gd name="connsiteY0" fmla="*/ 0 h 282575"/>
                <a:gd name="connsiteX1" fmla="*/ 101600 w 138112"/>
                <a:gd name="connsiteY1" fmla="*/ 55562 h 282575"/>
                <a:gd name="connsiteX2" fmla="*/ 134937 w 138112"/>
                <a:gd name="connsiteY2" fmla="*/ 219075 h 282575"/>
                <a:gd name="connsiteX3" fmla="*/ 138112 w 138112"/>
                <a:gd name="connsiteY3" fmla="*/ 28257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112" h="282575">
                  <a:moveTo>
                    <a:pt x="0" y="0"/>
                  </a:moveTo>
                  <a:cubicBezTo>
                    <a:pt x="39555" y="9525"/>
                    <a:pt x="79111" y="19050"/>
                    <a:pt x="101600" y="55562"/>
                  </a:cubicBezTo>
                  <a:cubicBezTo>
                    <a:pt x="124090" y="92075"/>
                    <a:pt x="128852" y="181240"/>
                    <a:pt x="134937" y="219075"/>
                  </a:cubicBezTo>
                  <a:cubicBezTo>
                    <a:pt x="141022" y="256911"/>
                    <a:pt x="133085" y="269081"/>
                    <a:pt x="138112" y="2825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5CD540D4-18DC-46FD-A4AC-210C13D9D899}"/>
                </a:ext>
              </a:extLst>
            </p:cNvPr>
            <p:cNvSpPr/>
            <p:nvPr/>
          </p:nvSpPr>
          <p:spPr>
            <a:xfrm>
              <a:off x="6335713" y="3105150"/>
              <a:ext cx="284162" cy="333375"/>
            </a:xfrm>
            <a:custGeom>
              <a:avLst/>
              <a:gdLst>
                <a:gd name="connsiteX0" fmla="*/ 0 w 284162"/>
                <a:gd name="connsiteY0" fmla="*/ 0 h 333375"/>
                <a:gd name="connsiteX1" fmla="*/ 190500 w 284162"/>
                <a:gd name="connsiteY1" fmla="*/ 74613 h 333375"/>
                <a:gd name="connsiteX2" fmla="*/ 258762 w 284162"/>
                <a:gd name="connsiteY2" fmla="*/ 217488 h 333375"/>
                <a:gd name="connsiteX3" fmla="*/ 284162 w 284162"/>
                <a:gd name="connsiteY3" fmla="*/ 333375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4162" h="333375">
                  <a:moveTo>
                    <a:pt x="0" y="0"/>
                  </a:moveTo>
                  <a:cubicBezTo>
                    <a:pt x="73686" y="19182"/>
                    <a:pt x="147373" y="38365"/>
                    <a:pt x="190500" y="74613"/>
                  </a:cubicBezTo>
                  <a:cubicBezTo>
                    <a:pt x="233627" y="110861"/>
                    <a:pt x="243152" y="174361"/>
                    <a:pt x="258762" y="217488"/>
                  </a:cubicBezTo>
                  <a:cubicBezTo>
                    <a:pt x="274372" y="260615"/>
                    <a:pt x="282310" y="315383"/>
                    <a:pt x="284162" y="3333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76123264-7CCE-4310-944B-876025F1DE85}"/>
                </a:ext>
              </a:extLst>
            </p:cNvPr>
            <p:cNvSpPr/>
            <p:nvPr/>
          </p:nvSpPr>
          <p:spPr>
            <a:xfrm>
              <a:off x="6557963" y="3197225"/>
              <a:ext cx="179387" cy="285750"/>
            </a:xfrm>
            <a:custGeom>
              <a:avLst/>
              <a:gdLst>
                <a:gd name="connsiteX0" fmla="*/ 0 w 179387"/>
                <a:gd name="connsiteY0" fmla="*/ 0 h 285750"/>
                <a:gd name="connsiteX1" fmla="*/ 79375 w 179387"/>
                <a:gd name="connsiteY1" fmla="*/ 88900 h 285750"/>
                <a:gd name="connsiteX2" fmla="*/ 149225 w 179387"/>
                <a:gd name="connsiteY2" fmla="*/ 207963 h 285750"/>
                <a:gd name="connsiteX3" fmla="*/ 179387 w 179387"/>
                <a:gd name="connsiteY3" fmla="*/ 28575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387" h="285750">
                  <a:moveTo>
                    <a:pt x="0" y="0"/>
                  </a:moveTo>
                  <a:cubicBezTo>
                    <a:pt x="27252" y="27120"/>
                    <a:pt x="54504" y="54240"/>
                    <a:pt x="79375" y="88900"/>
                  </a:cubicBezTo>
                  <a:cubicBezTo>
                    <a:pt x="104246" y="123560"/>
                    <a:pt x="132556" y="175155"/>
                    <a:pt x="149225" y="207963"/>
                  </a:cubicBezTo>
                  <a:cubicBezTo>
                    <a:pt x="165894" y="240771"/>
                    <a:pt x="172640" y="263260"/>
                    <a:pt x="179387" y="2857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6955D0A8-ADFF-4B62-AC69-2A6EDCCCB4B3}"/>
                </a:ext>
              </a:extLst>
            </p:cNvPr>
            <p:cNvSpPr/>
            <p:nvPr/>
          </p:nvSpPr>
          <p:spPr>
            <a:xfrm>
              <a:off x="6570663" y="3194050"/>
              <a:ext cx="276225" cy="328613"/>
            </a:xfrm>
            <a:custGeom>
              <a:avLst/>
              <a:gdLst>
                <a:gd name="connsiteX0" fmla="*/ 0 w 276225"/>
                <a:gd name="connsiteY0" fmla="*/ 0 h 328613"/>
                <a:gd name="connsiteX1" fmla="*/ 112712 w 276225"/>
                <a:gd name="connsiteY1" fmla="*/ 58738 h 328613"/>
                <a:gd name="connsiteX2" fmla="*/ 222250 w 276225"/>
                <a:gd name="connsiteY2" fmla="*/ 206375 h 328613"/>
                <a:gd name="connsiteX3" fmla="*/ 276225 w 276225"/>
                <a:gd name="connsiteY3" fmla="*/ 328613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328613">
                  <a:moveTo>
                    <a:pt x="0" y="0"/>
                  </a:moveTo>
                  <a:cubicBezTo>
                    <a:pt x="37835" y="12171"/>
                    <a:pt x="75670" y="24342"/>
                    <a:pt x="112712" y="58738"/>
                  </a:cubicBezTo>
                  <a:cubicBezTo>
                    <a:pt x="149754" y="93134"/>
                    <a:pt x="194998" y="161396"/>
                    <a:pt x="222250" y="206375"/>
                  </a:cubicBezTo>
                  <a:cubicBezTo>
                    <a:pt x="249502" y="251354"/>
                    <a:pt x="262863" y="289983"/>
                    <a:pt x="276225" y="3286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49DE5CD6-6987-43E5-B9F3-ED1671D917F7}"/>
                </a:ext>
              </a:extLst>
            </p:cNvPr>
            <p:cNvSpPr/>
            <p:nvPr/>
          </p:nvSpPr>
          <p:spPr>
            <a:xfrm>
              <a:off x="6865938" y="3351213"/>
              <a:ext cx="149225" cy="236537"/>
            </a:xfrm>
            <a:custGeom>
              <a:avLst/>
              <a:gdLst>
                <a:gd name="connsiteX0" fmla="*/ 0 w 149225"/>
                <a:gd name="connsiteY0" fmla="*/ 0 h 236537"/>
                <a:gd name="connsiteX1" fmla="*/ 93662 w 149225"/>
                <a:gd name="connsiteY1" fmla="*/ 119062 h 236537"/>
                <a:gd name="connsiteX2" fmla="*/ 149225 w 149225"/>
                <a:gd name="connsiteY2" fmla="*/ 236537 h 236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225" h="236537">
                  <a:moveTo>
                    <a:pt x="0" y="0"/>
                  </a:moveTo>
                  <a:cubicBezTo>
                    <a:pt x="34395" y="39819"/>
                    <a:pt x="68791" y="79639"/>
                    <a:pt x="93662" y="119062"/>
                  </a:cubicBezTo>
                  <a:cubicBezTo>
                    <a:pt x="118533" y="158485"/>
                    <a:pt x="133879" y="197511"/>
                    <a:pt x="149225" y="2365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DCC284D5-3FC7-4621-8094-DA7D5E6ED678}"/>
                </a:ext>
              </a:extLst>
            </p:cNvPr>
            <p:cNvSpPr/>
            <p:nvPr/>
          </p:nvSpPr>
          <p:spPr>
            <a:xfrm>
              <a:off x="5717117" y="3124200"/>
              <a:ext cx="2053166" cy="728133"/>
            </a:xfrm>
            <a:custGeom>
              <a:avLst/>
              <a:gdLst>
                <a:gd name="connsiteX0" fmla="*/ 0 w 2053166"/>
                <a:gd name="connsiteY0" fmla="*/ 0 h 728133"/>
                <a:gd name="connsiteX1" fmla="*/ 2053166 w 2053166"/>
                <a:gd name="connsiteY1" fmla="*/ 728133 h 728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53166" h="728133">
                  <a:moveTo>
                    <a:pt x="0" y="0"/>
                  </a:moveTo>
                  <a:lnTo>
                    <a:pt x="2053166" y="728133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71A3E1B4-23B4-4A4E-9C70-4C8B7E84EEB8}"/>
                </a:ext>
              </a:extLst>
            </p:cNvPr>
            <p:cNvSpPr/>
            <p:nvPr/>
          </p:nvSpPr>
          <p:spPr>
            <a:xfrm>
              <a:off x="5477933" y="3469217"/>
              <a:ext cx="2233084" cy="603250"/>
            </a:xfrm>
            <a:custGeom>
              <a:avLst/>
              <a:gdLst>
                <a:gd name="connsiteX0" fmla="*/ 0 w 2233084"/>
                <a:gd name="connsiteY0" fmla="*/ 0 h 603250"/>
                <a:gd name="connsiteX1" fmla="*/ 2233084 w 2233084"/>
                <a:gd name="connsiteY1" fmla="*/ 603250 h 60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33084" h="603250">
                  <a:moveTo>
                    <a:pt x="0" y="0"/>
                  </a:moveTo>
                  <a:lnTo>
                    <a:pt x="2233084" y="60325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88A6AB47-2EE2-445B-B1A8-CD3A9EB3286A}"/>
                </a:ext>
              </a:extLst>
            </p:cNvPr>
            <p:cNvSpPr/>
            <p:nvPr/>
          </p:nvSpPr>
          <p:spPr>
            <a:xfrm>
              <a:off x="7393517" y="3367617"/>
              <a:ext cx="81470" cy="340783"/>
            </a:xfrm>
            <a:custGeom>
              <a:avLst/>
              <a:gdLst>
                <a:gd name="connsiteX0" fmla="*/ 69850 w 81470"/>
                <a:gd name="connsiteY0" fmla="*/ 0 h 340783"/>
                <a:gd name="connsiteX1" fmla="*/ 80433 w 81470"/>
                <a:gd name="connsiteY1" fmla="*/ 129116 h 340783"/>
                <a:gd name="connsiteX2" fmla="*/ 71966 w 81470"/>
                <a:gd name="connsiteY2" fmla="*/ 198966 h 340783"/>
                <a:gd name="connsiteX3" fmla="*/ 0 w 81470"/>
                <a:gd name="connsiteY3" fmla="*/ 340783 h 34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470" h="340783">
                  <a:moveTo>
                    <a:pt x="69850" y="0"/>
                  </a:moveTo>
                  <a:cubicBezTo>
                    <a:pt x="74965" y="47977"/>
                    <a:pt x="80080" y="95955"/>
                    <a:pt x="80433" y="129116"/>
                  </a:cubicBezTo>
                  <a:cubicBezTo>
                    <a:pt x="80786" y="162277"/>
                    <a:pt x="85371" y="163688"/>
                    <a:pt x="71966" y="198966"/>
                  </a:cubicBezTo>
                  <a:cubicBezTo>
                    <a:pt x="58561" y="234244"/>
                    <a:pt x="12700" y="322438"/>
                    <a:pt x="0" y="34078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7BB2E726-90D6-4D72-B5C2-1AF2D67C3078}"/>
                </a:ext>
              </a:extLst>
            </p:cNvPr>
            <p:cNvSpPr/>
            <p:nvPr/>
          </p:nvSpPr>
          <p:spPr>
            <a:xfrm>
              <a:off x="7562850" y="3299883"/>
              <a:ext cx="279133" cy="448734"/>
            </a:xfrm>
            <a:custGeom>
              <a:avLst/>
              <a:gdLst>
                <a:gd name="connsiteX0" fmla="*/ 0 w 279133"/>
                <a:gd name="connsiteY0" fmla="*/ 0 h 448734"/>
                <a:gd name="connsiteX1" fmla="*/ 74083 w 279133"/>
                <a:gd name="connsiteY1" fmla="*/ 57150 h 448734"/>
                <a:gd name="connsiteX2" fmla="*/ 256117 w 279133"/>
                <a:gd name="connsiteY2" fmla="*/ 46567 h 448734"/>
                <a:gd name="connsiteX3" fmla="*/ 275167 w 279133"/>
                <a:gd name="connsiteY3" fmla="*/ 156634 h 448734"/>
                <a:gd name="connsiteX4" fmla="*/ 275167 w 279133"/>
                <a:gd name="connsiteY4" fmla="*/ 306917 h 448734"/>
                <a:gd name="connsiteX5" fmla="*/ 232833 w 279133"/>
                <a:gd name="connsiteY5" fmla="*/ 416984 h 448734"/>
                <a:gd name="connsiteX6" fmla="*/ 198967 w 279133"/>
                <a:gd name="connsiteY6" fmla="*/ 448734 h 44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133" h="448734">
                  <a:moveTo>
                    <a:pt x="0" y="0"/>
                  </a:moveTo>
                  <a:cubicBezTo>
                    <a:pt x="15698" y="24694"/>
                    <a:pt x="31397" y="49389"/>
                    <a:pt x="74083" y="57150"/>
                  </a:cubicBezTo>
                  <a:cubicBezTo>
                    <a:pt x="116769" y="64911"/>
                    <a:pt x="222603" y="29986"/>
                    <a:pt x="256117" y="46567"/>
                  </a:cubicBezTo>
                  <a:cubicBezTo>
                    <a:pt x="289631" y="63148"/>
                    <a:pt x="271992" y="113242"/>
                    <a:pt x="275167" y="156634"/>
                  </a:cubicBezTo>
                  <a:cubicBezTo>
                    <a:pt x="278342" y="200026"/>
                    <a:pt x="282223" y="263525"/>
                    <a:pt x="275167" y="306917"/>
                  </a:cubicBezTo>
                  <a:cubicBezTo>
                    <a:pt x="268111" y="350309"/>
                    <a:pt x="245533" y="393348"/>
                    <a:pt x="232833" y="416984"/>
                  </a:cubicBezTo>
                  <a:cubicBezTo>
                    <a:pt x="220133" y="440620"/>
                    <a:pt x="209550" y="444677"/>
                    <a:pt x="198967" y="448734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FBDA2A3E-0819-4C03-B48D-33D69EC6BD90}"/>
                </a:ext>
              </a:extLst>
            </p:cNvPr>
            <p:cNvSpPr/>
            <p:nvPr/>
          </p:nvSpPr>
          <p:spPr>
            <a:xfrm>
              <a:off x="7594600" y="2618317"/>
              <a:ext cx="218017" cy="643466"/>
            </a:xfrm>
            <a:custGeom>
              <a:avLst/>
              <a:gdLst>
                <a:gd name="connsiteX0" fmla="*/ 218017 w 218017"/>
                <a:gd name="connsiteY0" fmla="*/ 0 h 643466"/>
                <a:gd name="connsiteX1" fmla="*/ 175683 w 218017"/>
                <a:gd name="connsiteY1" fmla="*/ 162983 h 643466"/>
                <a:gd name="connsiteX2" fmla="*/ 97367 w 218017"/>
                <a:gd name="connsiteY2" fmla="*/ 469900 h 643466"/>
                <a:gd name="connsiteX3" fmla="*/ 0 w 218017"/>
                <a:gd name="connsiteY3" fmla="*/ 643466 h 64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17" h="643466">
                  <a:moveTo>
                    <a:pt x="218017" y="0"/>
                  </a:moveTo>
                  <a:cubicBezTo>
                    <a:pt x="206904" y="42333"/>
                    <a:pt x="195791" y="84666"/>
                    <a:pt x="175683" y="162983"/>
                  </a:cubicBezTo>
                  <a:cubicBezTo>
                    <a:pt x="155575" y="241300"/>
                    <a:pt x="126648" y="389819"/>
                    <a:pt x="97367" y="469900"/>
                  </a:cubicBezTo>
                  <a:cubicBezTo>
                    <a:pt x="68086" y="549981"/>
                    <a:pt x="17639" y="615597"/>
                    <a:pt x="0" y="64346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F8EE0263-317C-42E7-8C1E-B55839794542}"/>
                </a:ext>
              </a:extLst>
            </p:cNvPr>
            <p:cNvSpPr/>
            <p:nvPr/>
          </p:nvSpPr>
          <p:spPr>
            <a:xfrm>
              <a:off x="6551083" y="2743200"/>
              <a:ext cx="169334" cy="501650"/>
            </a:xfrm>
            <a:custGeom>
              <a:avLst/>
              <a:gdLst>
                <a:gd name="connsiteX0" fmla="*/ 0 w 169334"/>
                <a:gd name="connsiteY0" fmla="*/ 0 h 501650"/>
                <a:gd name="connsiteX1" fmla="*/ 44450 w 169334"/>
                <a:gd name="connsiteY1" fmla="*/ 186267 h 501650"/>
                <a:gd name="connsiteX2" fmla="*/ 122767 w 169334"/>
                <a:gd name="connsiteY2" fmla="*/ 429683 h 501650"/>
                <a:gd name="connsiteX3" fmla="*/ 169334 w 169334"/>
                <a:gd name="connsiteY3" fmla="*/ 501650 h 50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334" h="501650">
                  <a:moveTo>
                    <a:pt x="0" y="0"/>
                  </a:moveTo>
                  <a:cubicBezTo>
                    <a:pt x="11994" y="57326"/>
                    <a:pt x="23989" y="114653"/>
                    <a:pt x="44450" y="186267"/>
                  </a:cubicBezTo>
                  <a:cubicBezTo>
                    <a:pt x="64911" y="257881"/>
                    <a:pt x="101953" y="377119"/>
                    <a:pt x="122767" y="429683"/>
                  </a:cubicBezTo>
                  <a:cubicBezTo>
                    <a:pt x="143581" y="482247"/>
                    <a:pt x="159104" y="488244"/>
                    <a:pt x="169334" y="5016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90B867B5-A910-4581-9242-B173FFE32637}"/>
                </a:ext>
              </a:extLst>
            </p:cNvPr>
            <p:cNvSpPr/>
            <p:nvPr/>
          </p:nvSpPr>
          <p:spPr>
            <a:xfrm>
              <a:off x="7203017" y="3266017"/>
              <a:ext cx="393700" cy="177800"/>
            </a:xfrm>
            <a:custGeom>
              <a:avLst/>
              <a:gdLst>
                <a:gd name="connsiteX0" fmla="*/ 393700 w 393700"/>
                <a:gd name="connsiteY0" fmla="*/ 0 h 177800"/>
                <a:gd name="connsiteX1" fmla="*/ 218016 w 393700"/>
                <a:gd name="connsiteY1" fmla="*/ 97366 h 177800"/>
                <a:gd name="connsiteX2" fmla="*/ 0 w 393700"/>
                <a:gd name="connsiteY2" fmla="*/ 17780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3700" h="177800">
                  <a:moveTo>
                    <a:pt x="393700" y="0"/>
                  </a:moveTo>
                  <a:cubicBezTo>
                    <a:pt x="338666" y="33866"/>
                    <a:pt x="283633" y="67733"/>
                    <a:pt x="218016" y="97366"/>
                  </a:cubicBezTo>
                  <a:cubicBezTo>
                    <a:pt x="152399" y="126999"/>
                    <a:pt x="76199" y="152399"/>
                    <a:pt x="0" y="1778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CDA9EAFE-8A49-4FE2-979A-98C1F2854638}"/>
                </a:ext>
              </a:extLst>
            </p:cNvPr>
            <p:cNvSpPr/>
            <p:nvPr/>
          </p:nvSpPr>
          <p:spPr>
            <a:xfrm>
              <a:off x="6716183" y="3242733"/>
              <a:ext cx="501391" cy="219264"/>
            </a:xfrm>
            <a:custGeom>
              <a:avLst/>
              <a:gdLst>
                <a:gd name="connsiteX0" fmla="*/ 0 w 501391"/>
                <a:gd name="connsiteY0" fmla="*/ 0 h 219264"/>
                <a:gd name="connsiteX1" fmla="*/ 127000 w 501391"/>
                <a:gd name="connsiteY1" fmla="*/ 88900 h 219264"/>
                <a:gd name="connsiteX2" fmla="*/ 461434 w 501391"/>
                <a:gd name="connsiteY2" fmla="*/ 209550 h 219264"/>
                <a:gd name="connsiteX3" fmla="*/ 482600 w 501391"/>
                <a:gd name="connsiteY3" fmla="*/ 203200 h 21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1391" h="219264">
                  <a:moveTo>
                    <a:pt x="0" y="0"/>
                  </a:moveTo>
                  <a:cubicBezTo>
                    <a:pt x="25047" y="26987"/>
                    <a:pt x="50094" y="53975"/>
                    <a:pt x="127000" y="88900"/>
                  </a:cubicBezTo>
                  <a:cubicBezTo>
                    <a:pt x="203906" y="123825"/>
                    <a:pt x="402167" y="190500"/>
                    <a:pt x="461434" y="209550"/>
                  </a:cubicBezTo>
                  <a:cubicBezTo>
                    <a:pt x="520701" y="228600"/>
                    <a:pt x="501650" y="215900"/>
                    <a:pt x="482600" y="2032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1A5E6B66-F526-4C3A-9ADA-877941ABC471}"/>
                </a:ext>
              </a:extLst>
            </p:cNvPr>
            <p:cNvSpPr/>
            <p:nvPr/>
          </p:nvSpPr>
          <p:spPr>
            <a:xfrm>
              <a:off x="6995583" y="3168650"/>
              <a:ext cx="370833" cy="112223"/>
            </a:xfrm>
            <a:custGeom>
              <a:avLst/>
              <a:gdLst>
                <a:gd name="connsiteX0" fmla="*/ 0 w 370833"/>
                <a:gd name="connsiteY0" fmla="*/ 50800 h 112223"/>
                <a:gd name="connsiteX1" fmla="*/ 74084 w 370833"/>
                <a:gd name="connsiteY1" fmla="*/ 112183 h 112223"/>
                <a:gd name="connsiteX2" fmla="*/ 328084 w 370833"/>
                <a:gd name="connsiteY2" fmla="*/ 59267 h 112223"/>
                <a:gd name="connsiteX3" fmla="*/ 368300 w 370833"/>
                <a:gd name="connsiteY3" fmla="*/ 0 h 112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833" h="112223">
                  <a:moveTo>
                    <a:pt x="0" y="50800"/>
                  </a:moveTo>
                  <a:cubicBezTo>
                    <a:pt x="9701" y="80786"/>
                    <a:pt x="19403" y="110772"/>
                    <a:pt x="74084" y="112183"/>
                  </a:cubicBezTo>
                  <a:cubicBezTo>
                    <a:pt x="128765" y="113594"/>
                    <a:pt x="279048" y="77964"/>
                    <a:pt x="328084" y="59267"/>
                  </a:cubicBezTo>
                  <a:cubicBezTo>
                    <a:pt x="377120" y="40570"/>
                    <a:pt x="372710" y="20285"/>
                    <a:pt x="368300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240D4556-1BD2-49B3-9057-21A9AF2EA393}"/>
                </a:ext>
              </a:extLst>
            </p:cNvPr>
            <p:cNvSpPr/>
            <p:nvPr/>
          </p:nvSpPr>
          <p:spPr>
            <a:xfrm>
              <a:off x="7126817" y="3104793"/>
              <a:ext cx="76200" cy="61621"/>
            </a:xfrm>
            <a:custGeom>
              <a:avLst/>
              <a:gdLst>
                <a:gd name="connsiteX0" fmla="*/ 0 w 76200"/>
                <a:gd name="connsiteY0" fmla="*/ 61621 h 61621"/>
                <a:gd name="connsiteX1" fmla="*/ 21166 w 76200"/>
                <a:gd name="connsiteY1" fmla="*/ 10821 h 61621"/>
                <a:gd name="connsiteX2" fmla="*/ 57150 w 76200"/>
                <a:gd name="connsiteY2" fmla="*/ 238 h 61621"/>
                <a:gd name="connsiteX3" fmla="*/ 76200 w 76200"/>
                <a:gd name="connsiteY3" fmla="*/ 4471 h 61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61621">
                  <a:moveTo>
                    <a:pt x="0" y="61621"/>
                  </a:moveTo>
                  <a:cubicBezTo>
                    <a:pt x="5820" y="41336"/>
                    <a:pt x="11641" y="21051"/>
                    <a:pt x="21166" y="10821"/>
                  </a:cubicBezTo>
                  <a:cubicBezTo>
                    <a:pt x="30691" y="590"/>
                    <a:pt x="47978" y="1296"/>
                    <a:pt x="57150" y="238"/>
                  </a:cubicBezTo>
                  <a:cubicBezTo>
                    <a:pt x="66322" y="-820"/>
                    <a:pt x="71261" y="1825"/>
                    <a:pt x="76200" y="4471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69EC13C5-7018-4617-815E-5931F718BFD7}"/>
                </a:ext>
              </a:extLst>
            </p:cNvPr>
            <p:cNvSpPr/>
            <p:nvPr/>
          </p:nvSpPr>
          <p:spPr>
            <a:xfrm>
              <a:off x="6682184" y="2658533"/>
              <a:ext cx="241433" cy="370417"/>
            </a:xfrm>
            <a:custGeom>
              <a:avLst/>
              <a:gdLst>
                <a:gd name="connsiteX0" fmla="*/ 91149 w 241433"/>
                <a:gd name="connsiteY0" fmla="*/ 0 h 370417"/>
                <a:gd name="connsiteX1" fmla="*/ 17066 w 241433"/>
                <a:gd name="connsiteY1" fmla="*/ 48684 h 370417"/>
                <a:gd name="connsiteX2" fmla="*/ 2249 w 241433"/>
                <a:gd name="connsiteY2" fmla="*/ 114300 h 370417"/>
                <a:gd name="connsiteX3" fmla="*/ 6483 w 241433"/>
                <a:gd name="connsiteY3" fmla="*/ 201084 h 370417"/>
                <a:gd name="connsiteX4" fmla="*/ 61516 w 241433"/>
                <a:gd name="connsiteY4" fmla="*/ 334434 h 370417"/>
                <a:gd name="connsiteX5" fmla="*/ 199099 w 241433"/>
                <a:gd name="connsiteY5" fmla="*/ 357717 h 370417"/>
                <a:gd name="connsiteX6" fmla="*/ 241433 w 241433"/>
                <a:gd name="connsiteY6" fmla="*/ 370417 h 370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433" h="370417">
                  <a:moveTo>
                    <a:pt x="91149" y="0"/>
                  </a:moveTo>
                  <a:cubicBezTo>
                    <a:pt x="61516" y="14817"/>
                    <a:pt x="31883" y="29634"/>
                    <a:pt x="17066" y="48684"/>
                  </a:cubicBezTo>
                  <a:cubicBezTo>
                    <a:pt x="2249" y="67734"/>
                    <a:pt x="4013" y="88900"/>
                    <a:pt x="2249" y="114300"/>
                  </a:cubicBezTo>
                  <a:cubicBezTo>
                    <a:pt x="485" y="139700"/>
                    <a:pt x="-3395" y="164395"/>
                    <a:pt x="6483" y="201084"/>
                  </a:cubicBezTo>
                  <a:cubicBezTo>
                    <a:pt x="16361" y="237773"/>
                    <a:pt x="29413" y="308329"/>
                    <a:pt x="61516" y="334434"/>
                  </a:cubicBezTo>
                  <a:cubicBezTo>
                    <a:pt x="93619" y="360540"/>
                    <a:pt x="169113" y="351720"/>
                    <a:pt x="199099" y="357717"/>
                  </a:cubicBezTo>
                  <a:cubicBezTo>
                    <a:pt x="229085" y="363714"/>
                    <a:pt x="235259" y="367065"/>
                    <a:pt x="241433" y="37041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0E4BE0B3-27BF-48F2-A70D-3B404E65D525}"/>
                </a:ext>
              </a:extLst>
            </p:cNvPr>
            <p:cNvSpPr/>
            <p:nvPr/>
          </p:nvSpPr>
          <p:spPr>
            <a:xfrm>
              <a:off x="7397750" y="2690283"/>
              <a:ext cx="273129" cy="326467"/>
            </a:xfrm>
            <a:custGeom>
              <a:avLst/>
              <a:gdLst>
                <a:gd name="connsiteX0" fmla="*/ 207433 w 273129"/>
                <a:gd name="connsiteY0" fmla="*/ 0 h 326467"/>
                <a:gd name="connsiteX1" fmla="*/ 268817 w 273129"/>
                <a:gd name="connsiteY1" fmla="*/ 80434 h 326467"/>
                <a:gd name="connsiteX2" fmla="*/ 260350 w 273129"/>
                <a:gd name="connsiteY2" fmla="*/ 175684 h 326467"/>
                <a:gd name="connsiteX3" fmla="*/ 198967 w 273129"/>
                <a:gd name="connsiteY3" fmla="*/ 315384 h 326467"/>
                <a:gd name="connsiteX4" fmla="*/ 114300 w 273129"/>
                <a:gd name="connsiteY4" fmla="*/ 317500 h 326467"/>
                <a:gd name="connsiteX5" fmla="*/ 0 w 273129"/>
                <a:gd name="connsiteY5" fmla="*/ 321734 h 32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3129" h="326467">
                  <a:moveTo>
                    <a:pt x="207433" y="0"/>
                  </a:moveTo>
                  <a:cubicBezTo>
                    <a:pt x="233715" y="25576"/>
                    <a:pt x="259998" y="51153"/>
                    <a:pt x="268817" y="80434"/>
                  </a:cubicBezTo>
                  <a:cubicBezTo>
                    <a:pt x="277636" y="109715"/>
                    <a:pt x="271992" y="136526"/>
                    <a:pt x="260350" y="175684"/>
                  </a:cubicBezTo>
                  <a:cubicBezTo>
                    <a:pt x="248708" y="214842"/>
                    <a:pt x="223309" y="291748"/>
                    <a:pt x="198967" y="315384"/>
                  </a:cubicBezTo>
                  <a:cubicBezTo>
                    <a:pt x="174625" y="339020"/>
                    <a:pt x="114300" y="317500"/>
                    <a:pt x="114300" y="317500"/>
                  </a:cubicBezTo>
                  <a:cubicBezTo>
                    <a:pt x="81139" y="318558"/>
                    <a:pt x="19403" y="319617"/>
                    <a:pt x="0" y="321734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25A53B50-FB4A-4230-B147-425EA61B0CD2}"/>
                </a:ext>
              </a:extLst>
            </p:cNvPr>
            <p:cNvSpPr/>
            <p:nvPr/>
          </p:nvSpPr>
          <p:spPr>
            <a:xfrm>
              <a:off x="6670675" y="2495077"/>
              <a:ext cx="142875" cy="117948"/>
            </a:xfrm>
            <a:custGeom>
              <a:avLst/>
              <a:gdLst>
                <a:gd name="connsiteX0" fmla="*/ 0 w 142875"/>
                <a:gd name="connsiteY0" fmla="*/ 117948 h 117948"/>
                <a:gd name="connsiteX1" fmla="*/ 44450 w 142875"/>
                <a:gd name="connsiteY1" fmla="*/ 57623 h 117948"/>
                <a:gd name="connsiteX2" fmla="*/ 90488 w 142875"/>
                <a:gd name="connsiteY2" fmla="*/ 5236 h 117948"/>
                <a:gd name="connsiteX3" fmla="*/ 109538 w 142875"/>
                <a:gd name="connsiteY3" fmla="*/ 3648 h 117948"/>
                <a:gd name="connsiteX4" fmla="*/ 142875 w 142875"/>
                <a:gd name="connsiteY4" fmla="*/ 21111 h 11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75" h="117948">
                  <a:moveTo>
                    <a:pt x="0" y="117948"/>
                  </a:moveTo>
                  <a:cubicBezTo>
                    <a:pt x="14684" y="97178"/>
                    <a:pt x="29369" y="76408"/>
                    <a:pt x="44450" y="57623"/>
                  </a:cubicBezTo>
                  <a:cubicBezTo>
                    <a:pt x="59531" y="38838"/>
                    <a:pt x="79640" y="14232"/>
                    <a:pt x="90488" y="5236"/>
                  </a:cubicBezTo>
                  <a:cubicBezTo>
                    <a:pt x="101336" y="-3760"/>
                    <a:pt x="100807" y="1002"/>
                    <a:pt x="109538" y="3648"/>
                  </a:cubicBezTo>
                  <a:cubicBezTo>
                    <a:pt x="118269" y="6294"/>
                    <a:pt x="130572" y="13702"/>
                    <a:pt x="142875" y="21111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C0B7D653-5676-446C-9CD9-687CED3ED742}"/>
                </a:ext>
              </a:extLst>
            </p:cNvPr>
            <p:cNvSpPr/>
            <p:nvPr/>
          </p:nvSpPr>
          <p:spPr>
            <a:xfrm>
              <a:off x="6673850" y="2608937"/>
              <a:ext cx="444500" cy="275551"/>
            </a:xfrm>
            <a:custGeom>
              <a:avLst/>
              <a:gdLst>
                <a:gd name="connsiteX0" fmla="*/ 0 w 444500"/>
                <a:gd name="connsiteY0" fmla="*/ 12026 h 275551"/>
                <a:gd name="connsiteX1" fmla="*/ 84138 w 444500"/>
                <a:gd name="connsiteY1" fmla="*/ 5676 h 275551"/>
                <a:gd name="connsiteX2" fmla="*/ 217488 w 444500"/>
                <a:gd name="connsiteY2" fmla="*/ 83463 h 275551"/>
                <a:gd name="connsiteX3" fmla="*/ 323850 w 444500"/>
                <a:gd name="connsiteY3" fmla="*/ 172363 h 275551"/>
                <a:gd name="connsiteX4" fmla="*/ 444500 w 444500"/>
                <a:gd name="connsiteY4" fmla="*/ 275551 h 275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500" h="275551">
                  <a:moveTo>
                    <a:pt x="0" y="12026"/>
                  </a:moveTo>
                  <a:cubicBezTo>
                    <a:pt x="23945" y="2898"/>
                    <a:pt x="47890" y="-6230"/>
                    <a:pt x="84138" y="5676"/>
                  </a:cubicBezTo>
                  <a:cubicBezTo>
                    <a:pt x="120386" y="17582"/>
                    <a:pt x="177536" y="55682"/>
                    <a:pt x="217488" y="83463"/>
                  </a:cubicBezTo>
                  <a:cubicBezTo>
                    <a:pt x="257440" y="111244"/>
                    <a:pt x="323850" y="172363"/>
                    <a:pt x="323850" y="172363"/>
                  </a:cubicBezTo>
                  <a:cubicBezTo>
                    <a:pt x="361685" y="204378"/>
                    <a:pt x="426244" y="258353"/>
                    <a:pt x="444500" y="275551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120BBABF-C020-4CAA-BF14-27D62A627179}"/>
                </a:ext>
              </a:extLst>
            </p:cNvPr>
            <p:cNvSpPr/>
            <p:nvPr/>
          </p:nvSpPr>
          <p:spPr>
            <a:xfrm>
              <a:off x="7237413" y="2540000"/>
              <a:ext cx="411162" cy="336550"/>
            </a:xfrm>
            <a:custGeom>
              <a:avLst/>
              <a:gdLst>
                <a:gd name="connsiteX0" fmla="*/ 0 w 411162"/>
                <a:gd name="connsiteY0" fmla="*/ 336550 h 336550"/>
                <a:gd name="connsiteX1" fmla="*/ 46037 w 411162"/>
                <a:gd name="connsiteY1" fmla="*/ 269875 h 336550"/>
                <a:gd name="connsiteX2" fmla="*/ 249237 w 411162"/>
                <a:gd name="connsiteY2" fmla="*/ 111125 h 336550"/>
                <a:gd name="connsiteX3" fmla="*/ 411162 w 411162"/>
                <a:gd name="connsiteY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1162" h="336550">
                  <a:moveTo>
                    <a:pt x="0" y="336550"/>
                  </a:moveTo>
                  <a:cubicBezTo>
                    <a:pt x="2249" y="321998"/>
                    <a:pt x="4498" y="307446"/>
                    <a:pt x="46037" y="269875"/>
                  </a:cubicBezTo>
                  <a:cubicBezTo>
                    <a:pt x="87577" y="232304"/>
                    <a:pt x="188383" y="156104"/>
                    <a:pt x="249237" y="111125"/>
                  </a:cubicBezTo>
                  <a:cubicBezTo>
                    <a:pt x="310091" y="66146"/>
                    <a:pt x="360626" y="33073"/>
                    <a:pt x="411162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C6912C57-6B2E-43A8-B495-09BD6481085C}"/>
                </a:ext>
              </a:extLst>
            </p:cNvPr>
            <p:cNvSpPr/>
            <p:nvPr/>
          </p:nvSpPr>
          <p:spPr>
            <a:xfrm>
              <a:off x="7654925" y="2543175"/>
              <a:ext cx="57150" cy="111125"/>
            </a:xfrm>
            <a:custGeom>
              <a:avLst/>
              <a:gdLst>
                <a:gd name="connsiteX0" fmla="*/ 0 w 57150"/>
                <a:gd name="connsiteY0" fmla="*/ 0 h 111125"/>
                <a:gd name="connsiteX1" fmla="*/ 57150 w 57150"/>
                <a:gd name="connsiteY1" fmla="*/ 111125 h 11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150" h="111125">
                  <a:moveTo>
                    <a:pt x="0" y="0"/>
                  </a:moveTo>
                  <a:cubicBezTo>
                    <a:pt x="22754" y="46566"/>
                    <a:pt x="45508" y="93133"/>
                    <a:pt x="57150" y="1111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7ED2E245-29D2-430D-8FF2-D2EE931E1D4E}"/>
                </a:ext>
              </a:extLst>
            </p:cNvPr>
            <p:cNvSpPr/>
            <p:nvPr/>
          </p:nvSpPr>
          <p:spPr>
            <a:xfrm>
              <a:off x="7245350" y="2657475"/>
              <a:ext cx="465138" cy="217488"/>
            </a:xfrm>
            <a:custGeom>
              <a:avLst/>
              <a:gdLst>
                <a:gd name="connsiteX0" fmla="*/ 0 w 465138"/>
                <a:gd name="connsiteY0" fmla="*/ 217488 h 217488"/>
                <a:gd name="connsiteX1" fmla="*/ 123825 w 465138"/>
                <a:gd name="connsiteY1" fmla="*/ 130175 h 217488"/>
                <a:gd name="connsiteX2" fmla="*/ 274638 w 465138"/>
                <a:gd name="connsiteY2" fmla="*/ 53975 h 217488"/>
                <a:gd name="connsiteX3" fmla="*/ 407988 w 465138"/>
                <a:gd name="connsiteY3" fmla="*/ 9525 h 217488"/>
                <a:gd name="connsiteX4" fmla="*/ 465138 w 465138"/>
                <a:gd name="connsiteY4" fmla="*/ 0 h 217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5138" h="217488">
                  <a:moveTo>
                    <a:pt x="0" y="217488"/>
                  </a:moveTo>
                  <a:cubicBezTo>
                    <a:pt x="39026" y="187457"/>
                    <a:pt x="78052" y="157427"/>
                    <a:pt x="123825" y="130175"/>
                  </a:cubicBezTo>
                  <a:cubicBezTo>
                    <a:pt x="169598" y="102923"/>
                    <a:pt x="227278" y="74083"/>
                    <a:pt x="274638" y="53975"/>
                  </a:cubicBezTo>
                  <a:cubicBezTo>
                    <a:pt x="321998" y="33867"/>
                    <a:pt x="376238" y="18521"/>
                    <a:pt x="407988" y="9525"/>
                  </a:cubicBezTo>
                  <a:cubicBezTo>
                    <a:pt x="439738" y="529"/>
                    <a:pt x="452438" y="264"/>
                    <a:pt x="465138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CF4368EF-F493-4CF8-A00F-CB9CF9869EFE}"/>
                </a:ext>
              </a:extLst>
            </p:cNvPr>
            <p:cNvSpPr/>
            <p:nvPr/>
          </p:nvSpPr>
          <p:spPr>
            <a:xfrm>
              <a:off x="7277100" y="2792413"/>
              <a:ext cx="100013" cy="133898"/>
            </a:xfrm>
            <a:custGeom>
              <a:avLst/>
              <a:gdLst>
                <a:gd name="connsiteX0" fmla="*/ 100013 w 100013"/>
                <a:gd name="connsiteY0" fmla="*/ 0 h 133898"/>
                <a:gd name="connsiteX1" fmla="*/ 88900 w 100013"/>
                <a:gd name="connsiteY1" fmla="*/ 93662 h 133898"/>
                <a:gd name="connsiteX2" fmla="*/ 50800 w 100013"/>
                <a:gd name="connsiteY2" fmla="*/ 130175 h 133898"/>
                <a:gd name="connsiteX3" fmla="*/ 31750 w 100013"/>
                <a:gd name="connsiteY3" fmla="*/ 130175 h 133898"/>
                <a:gd name="connsiteX4" fmla="*/ 11113 w 100013"/>
                <a:gd name="connsiteY4" fmla="*/ 107950 h 133898"/>
                <a:gd name="connsiteX5" fmla="*/ 0 w 100013"/>
                <a:gd name="connsiteY5" fmla="*/ 61912 h 13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13" h="133898">
                  <a:moveTo>
                    <a:pt x="100013" y="0"/>
                  </a:moveTo>
                  <a:cubicBezTo>
                    <a:pt x="98557" y="35983"/>
                    <a:pt x="97102" y="71966"/>
                    <a:pt x="88900" y="93662"/>
                  </a:cubicBezTo>
                  <a:cubicBezTo>
                    <a:pt x="80698" y="115358"/>
                    <a:pt x="60325" y="124090"/>
                    <a:pt x="50800" y="130175"/>
                  </a:cubicBezTo>
                  <a:cubicBezTo>
                    <a:pt x="41275" y="136260"/>
                    <a:pt x="38364" y="133879"/>
                    <a:pt x="31750" y="130175"/>
                  </a:cubicBezTo>
                  <a:cubicBezTo>
                    <a:pt x="25136" y="126471"/>
                    <a:pt x="16405" y="119327"/>
                    <a:pt x="11113" y="107950"/>
                  </a:cubicBezTo>
                  <a:cubicBezTo>
                    <a:pt x="5821" y="96573"/>
                    <a:pt x="1852" y="73024"/>
                    <a:pt x="0" y="619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A0B7C775-F395-4A0E-BEC8-946FEE4ED16D}"/>
                </a:ext>
              </a:extLst>
            </p:cNvPr>
            <p:cNvSpPr/>
            <p:nvPr/>
          </p:nvSpPr>
          <p:spPr>
            <a:xfrm>
              <a:off x="6988175" y="2786063"/>
              <a:ext cx="98425" cy="148156"/>
            </a:xfrm>
            <a:custGeom>
              <a:avLst/>
              <a:gdLst>
                <a:gd name="connsiteX0" fmla="*/ 11113 w 98425"/>
                <a:gd name="connsiteY0" fmla="*/ 0 h 148156"/>
                <a:gd name="connsiteX1" fmla="*/ 0 w 98425"/>
                <a:gd name="connsiteY1" fmla="*/ 71437 h 148156"/>
                <a:gd name="connsiteX2" fmla="*/ 11113 w 98425"/>
                <a:gd name="connsiteY2" fmla="*/ 103187 h 148156"/>
                <a:gd name="connsiteX3" fmla="*/ 58738 w 98425"/>
                <a:gd name="connsiteY3" fmla="*/ 147637 h 148156"/>
                <a:gd name="connsiteX4" fmla="*/ 87313 w 98425"/>
                <a:gd name="connsiteY4" fmla="*/ 123825 h 148156"/>
                <a:gd name="connsiteX5" fmla="*/ 98425 w 98425"/>
                <a:gd name="connsiteY5" fmla="*/ 69850 h 148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425" h="148156">
                  <a:moveTo>
                    <a:pt x="11113" y="0"/>
                  </a:moveTo>
                  <a:cubicBezTo>
                    <a:pt x="5556" y="27119"/>
                    <a:pt x="0" y="54239"/>
                    <a:pt x="0" y="71437"/>
                  </a:cubicBezTo>
                  <a:cubicBezTo>
                    <a:pt x="0" y="88635"/>
                    <a:pt x="1323" y="90487"/>
                    <a:pt x="11113" y="103187"/>
                  </a:cubicBezTo>
                  <a:cubicBezTo>
                    <a:pt x="20903" y="115887"/>
                    <a:pt x="46038" y="144197"/>
                    <a:pt x="58738" y="147637"/>
                  </a:cubicBezTo>
                  <a:cubicBezTo>
                    <a:pt x="71438" y="151077"/>
                    <a:pt x="80699" y="136790"/>
                    <a:pt x="87313" y="123825"/>
                  </a:cubicBezTo>
                  <a:cubicBezTo>
                    <a:pt x="93928" y="110861"/>
                    <a:pt x="94721" y="82285"/>
                    <a:pt x="98425" y="698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E2DE6858-863A-4C02-9649-B51828815183}"/>
                </a:ext>
              </a:extLst>
            </p:cNvPr>
            <p:cNvSpPr/>
            <p:nvPr/>
          </p:nvSpPr>
          <p:spPr>
            <a:xfrm>
              <a:off x="6707188" y="3067050"/>
              <a:ext cx="247650" cy="42863"/>
            </a:xfrm>
            <a:custGeom>
              <a:avLst/>
              <a:gdLst>
                <a:gd name="connsiteX0" fmla="*/ 0 w 247650"/>
                <a:gd name="connsiteY0" fmla="*/ 0 h 42863"/>
                <a:gd name="connsiteX1" fmla="*/ 58737 w 247650"/>
                <a:gd name="connsiteY1" fmla="*/ 33338 h 42863"/>
                <a:gd name="connsiteX2" fmla="*/ 125412 w 247650"/>
                <a:gd name="connsiteY2" fmla="*/ 20638 h 42863"/>
                <a:gd name="connsiteX3" fmla="*/ 247650 w 247650"/>
                <a:gd name="connsiteY3" fmla="*/ 42863 h 42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50" h="42863">
                  <a:moveTo>
                    <a:pt x="0" y="0"/>
                  </a:moveTo>
                  <a:cubicBezTo>
                    <a:pt x="18917" y="14949"/>
                    <a:pt x="37835" y="29898"/>
                    <a:pt x="58737" y="33338"/>
                  </a:cubicBezTo>
                  <a:cubicBezTo>
                    <a:pt x="79639" y="36778"/>
                    <a:pt x="93927" y="19051"/>
                    <a:pt x="125412" y="20638"/>
                  </a:cubicBezTo>
                  <a:cubicBezTo>
                    <a:pt x="156897" y="22225"/>
                    <a:pt x="202273" y="32544"/>
                    <a:pt x="247650" y="428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8FFC2E02-E0FC-4970-AA23-86F349E16B7D}"/>
                </a:ext>
              </a:extLst>
            </p:cNvPr>
            <p:cNvSpPr/>
            <p:nvPr/>
          </p:nvSpPr>
          <p:spPr>
            <a:xfrm>
              <a:off x="7397750" y="3073323"/>
              <a:ext cx="250825" cy="15952"/>
            </a:xfrm>
            <a:custGeom>
              <a:avLst/>
              <a:gdLst>
                <a:gd name="connsiteX0" fmla="*/ 0 w 250825"/>
                <a:gd name="connsiteY0" fmla="*/ 15952 h 15952"/>
                <a:gd name="connsiteX1" fmla="*/ 122238 w 250825"/>
                <a:gd name="connsiteY1" fmla="*/ 77 h 15952"/>
                <a:gd name="connsiteX2" fmla="*/ 184150 w 250825"/>
                <a:gd name="connsiteY2" fmla="*/ 9602 h 15952"/>
                <a:gd name="connsiteX3" fmla="*/ 250825 w 250825"/>
                <a:gd name="connsiteY3" fmla="*/ 3252 h 1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825" h="15952">
                  <a:moveTo>
                    <a:pt x="0" y="15952"/>
                  </a:moveTo>
                  <a:cubicBezTo>
                    <a:pt x="45773" y="8543"/>
                    <a:pt x="91546" y="1135"/>
                    <a:pt x="122238" y="77"/>
                  </a:cubicBezTo>
                  <a:cubicBezTo>
                    <a:pt x="152930" y="-981"/>
                    <a:pt x="162719" y="9073"/>
                    <a:pt x="184150" y="9602"/>
                  </a:cubicBezTo>
                  <a:cubicBezTo>
                    <a:pt x="205581" y="10131"/>
                    <a:pt x="239712" y="5898"/>
                    <a:pt x="250825" y="325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D556F59A-F9F1-4E31-8EBD-CCBAA49F69ED}"/>
                </a:ext>
              </a:extLst>
            </p:cNvPr>
            <p:cNvSpPr/>
            <p:nvPr/>
          </p:nvSpPr>
          <p:spPr>
            <a:xfrm>
              <a:off x="6715125" y="3051121"/>
              <a:ext cx="212725" cy="27042"/>
            </a:xfrm>
            <a:custGeom>
              <a:avLst/>
              <a:gdLst>
                <a:gd name="connsiteX0" fmla="*/ 0 w 212725"/>
                <a:gd name="connsiteY0" fmla="*/ 6404 h 27042"/>
                <a:gd name="connsiteX1" fmla="*/ 98425 w 212725"/>
                <a:gd name="connsiteY1" fmla="*/ 54 h 27042"/>
                <a:gd name="connsiteX2" fmla="*/ 171450 w 212725"/>
                <a:gd name="connsiteY2" fmla="*/ 9579 h 27042"/>
                <a:gd name="connsiteX3" fmla="*/ 212725 w 212725"/>
                <a:gd name="connsiteY3" fmla="*/ 27042 h 2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725" h="27042">
                  <a:moveTo>
                    <a:pt x="0" y="6404"/>
                  </a:moveTo>
                  <a:cubicBezTo>
                    <a:pt x="34925" y="2964"/>
                    <a:pt x="69850" y="-475"/>
                    <a:pt x="98425" y="54"/>
                  </a:cubicBezTo>
                  <a:cubicBezTo>
                    <a:pt x="127000" y="583"/>
                    <a:pt x="152400" y="5081"/>
                    <a:pt x="171450" y="9579"/>
                  </a:cubicBezTo>
                  <a:cubicBezTo>
                    <a:pt x="190500" y="14077"/>
                    <a:pt x="201612" y="20559"/>
                    <a:pt x="212725" y="2704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F8D2FE28-8EC5-4C71-87EF-DEC0EFDA8637}"/>
                </a:ext>
              </a:extLst>
            </p:cNvPr>
            <p:cNvSpPr/>
            <p:nvPr/>
          </p:nvSpPr>
          <p:spPr>
            <a:xfrm>
              <a:off x="7415213" y="3049143"/>
              <a:ext cx="234950" cy="21082"/>
            </a:xfrm>
            <a:custGeom>
              <a:avLst/>
              <a:gdLst>
                <a:gd name="connsiteX0" fmla="*/ 0 w 234950"/>
                <a:gd name="connsiteY0" fmla="*/ 21082 h 21082"/>
                <a:gd name="connsiteX1" fmla="*/ 85725 w 234950"/>
                <a:gd name="connsiteY1" fmla="*/ 5207 h 21082"/>
                <a:gd name="connsiteX2" fmla="*/ 187325 w 234950"/>
                <a:gd name="connsiteY2" fmla="*/ 445 h 21082"/>
                <a:gd name="connsiteX3" fmla="*/ 234950 w 234950"/>
                <a:gd name="connsiteY3" fmla="*/ 14732 h 21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950" h="21082">
                  <a:moveTo>
                    <a:pt x="0" y="21082"/>
                  </a:moveTo>
                  <a:cubicBezTo>
                    <a:pt x="27252" y="14864"/>
                    <a:pt x="54504" y="8646"/>
                    <a:pt x="85725" y="5207"/>
                  </a:cubicBezTo>
                  <a:cubicBezTo>
                    <a:pt x="116946" y="1767"/>
                    <a:pt x="162454" y="-1143"/>
                    <a:pt x="187325" y="445"/>
                  </a:cubicBezTo>
                  <a:cubicBezTo>
                    <a:pt x="212196" y="2032"/>
                    <a:pt x="227542" y="15526"/>
                    <a:pt x="234950" y="1473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D91BDA5A-4DDF-44D4-B247-1C8A1EA7703B}"/>
                </a:ext>
              </a:extLst>
            </p:cNvPr>
            <p:cNvSpPr/>
            <p:nvPr/>
          </p:nvSpPr>
          <p:spPr>
            <a:xfrm>
              <a:off x="7271485" y="2873375"/>
              <a:ext cx="64353" cy="145461"/>
            </a:xfrm>
            <a:custGeom>
              <a:avLst/>
              <a:gdLst>
                <a:gd name="connsiteX0" fmla="*/ 853 w 64353"/>
                <a:gd name="connsiteY0" fmla="*/ 0 h 145461"/>
                <a:gd name="connsiteX1" fmla="*/ 2440 w 64353"/>
                <a:gd name="connsiteY1" fmla="*/ 63500 h 145461"/>
                <a:gd name="connsiteX2" fmla="*/ 21490 w 64353"/>
                <a:gd name="connsiteY2" fmla="*/ 136525 h 145461"/>
                <a:gd name="connsiteX3" fmla="*/ 64353 w 64353"/>
                <a:gd name="connsiteY3" fmla="*/ 141288 h 14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353" h="145461">
                  <a:moveTo>
                    <a:pt x="853" y="0"/>
                  </a:moveTo>
                  <a:cubicBezTo>
                    <a:pt x="-73" y="20373"/>
                    <a:pt x="-999" y="40746"/>
                    <a:pt x="2440" y="63500"/>
                  </a:cubicBezTo>
                  <a:cubicBezTo>
                    <a:pt x="5879" y="86254"/>
                    <a:pt x="11171" y="123560"/>
                    <a:pt x="21490" y="136525"/>
                  </a:cubicBezTo>
                  <a:cubicBezTo>
                    <a:pt x="31809" y="149490"/>
                    <a:pt x="57209" y="145786"/>
                    <a:pt x="64353" y="1412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A94C2458-7395-4BBB-B0B8-D68E05AB9DE9}"/>
                </a:ext>
              </a:extLst>
            </p:cNvPr>
            <p:cNvSpPr/>
            <p:nvPr/>
          </p:nvSpPr>
          <p:spPr>
            <a:xfrm>
              <a:off x="6958013" y="2916238"/>
              <a:ext cx="142875" cy="110261"/>
            </a:xfrm>
            <a:custGeom>
              <a:avLst/>
              <a:gdLst>
                <a:gd name="connsiteX0" fmla="*/ 142875 w 142875"/>
                <a:gd name="connsiteY0" fmla="*/ 0 h 110261"/>
                <a:gd name="connsiteX1" fmla="*/ 100012 w 142875"/>
                <a:gd name="connsiteY1" fmla="*/ 41275 h 110261"/>
                <a:gd name="connsiteX2" fmla="*/ 85725 w 142875"/>
                <a:gd name="connsiteY2" fmla="*/ 96837 h 110261"/>
                <a:gd name="connsiteX3" fmla="*/ 46037 w 142875"/>
                <a:gd name="connsiteY3" fmla="*/ 104775 h 110261"/>
                <a:gd name="connsiteX4" fmla="*/ 0 w 142875"/>
                <a:gd name="connsiteY4" fmla="*/ 109537 h 1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75" h="110261">
                  <a:moveTo>
                    <a:pt x="142875" y="0"/>
                  </a:moveTo>
                  <a:cubicBezTo>
                    <a:pt x="126206" y="12568"/>
                    <a:pt x="109537" y="25136"/>
                    <a:pt x="100012" y="41275"/>
                  </a:cubicBezTo>
                  <a:cubicBezTo>
                    <a:pt x="90487" y="57415"/>
                    <a:pt x="94721" y="86254"/>
                    <a:pt x="85725" y="96837"/>
                  </a:cubicBezTo>
                  <a:cubicBezTo>
                    <a:pt x="76729" y="107420"/>
                    <a:pt x="60324" y="102658"/>
                    <a:pt x="46037" y="104775"/>
                  </a:cubicBezTo>
                  <a:cubicBezTo>
                    <a:pt x="31749" y="106892"/>
                    <a:pt x="8202" y="112183"/>
                    <a:pt x="0" y="1095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8AFB1C46-9CAD-435D-B85D-B61FE1401336}"/>
                </a:ext>
              </a:extLst>
            </p:cNvPr>
            <p:cNvSpPr/>
            <p:nvPr/>
          </p:nvSpPr>
          <p:spPr>
            <a:xfrm>
              <a:off x="7204075" y="2786063"/>
              <a:ext cx="46038" cy="98449"/>
            </a:xfrm>
            <a:custGeom>
              <a:avLst/>
              <a:gdLst>
                <a:gd name="connsiteX0" fmla="*/ 46038 w 46038"/>
                <a:gd name="connsiteY0" fmla="*/ 0 h 98449"/>
                <a:gd name="connsiteX1" fmla="*/ 4763 w 46038"/>
                <a:gd name="connsiteY1" fmla="*/ 30162 h 98449"/>
                <a:gd name="connsiteX2" fmla="*/ 0 w 46038"/>
                <a:gd name="connsiteY2" fmla="*/ 98425 h 98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038" h="98449">
                  <a:moveTo>
                    <a:pt x="46038" y="0"/>
                  </a:moveTo>
                  <a:cubicBezTo>
                    <a:pt x="29237" y="6879"/>
                    <a:pt x="12436" y="13758"/>
                    <a:pt x="4763" y="30162"/>
                  </a:cubicBezTo>
                  <a:cubicBezTo>
                    <a:pt x="-2910" y="46566"/>
                    <a:pt x="3704" y="99748"/>
                    <a:pt x="0" y="984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87C28FC6-8687-403C-9AD0-086B75F1D4DF}"/>
                </a:ext>
              </a:extLst>
            </p:cNvPr>
            <p:cNvSpPr/>
            <p:nvPr/>
          </p:nvSpPr>
          <p:spPr>
            <a:xfrm>
              <a:off x="7346950" y="3133725"/>
              <a:ext cx="64382" cy="39688"/>
            </a:xfrm>
            <a:custGeom>
              <a:avLst/>
              <a:gdLst>
                <a:gd name="connsiteX0" fmla="*/ 0 w 64382"/>
                <a:gd name="connsiteY0" fmla="*/ 0 h 39688"/>
                <a:gd name="connsiteX1" fmla="*/ 55563 w 64382"/>
                <a:gd name="connsiteY1" fmla="*/ 19050 h 39688"/>
                <a:gd name="connsiteX2" fmla="*/ 63500 w 64382"/>
                <a:gd name="connsiteY2" fmla="*/ 39688 h 39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382" h="39688">
                  <a:moveTo>
                    <a:pt x="0" y="0"/>
                  </a:moveTo>
                  <a:cubicBezTo>
                    <a:pt x="22490" y="6217"/>
                    <a:pt x="44980" y="12435"/>
                    <a:pt x="55563" y="19050"/>
                  </a:cubicBezTo>
                  <a:cubicBezTo>
                    <a:pt x="66146" y="25665"/>
                    <a:pt x="64823" y="32676"/>
                    <a:pt x="63500" y="396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C6DAF624-E73E-469E-B36C-FEFA5C9176EA}"/>
                </a:ext>
              </a:extLst>
            </p:cNvPr>
            <p:cNvSpPr/>
            <p:nvPr/>
          </p:nvSpPr>
          <p:spPr>
            <a:xfrm>
              <a:off x="7215068" y="2913063"/>
              <a:ext cx="204907" cy="130649"/>
            </a:xfrm>
            <a:custGeom>
              <a:avLst/>
              <a:gdLst>
                <a:gd name="connsiteX0" fmla="*/ 36632 w 204907"/>
                <a:gd name="connsiteY0" fmla="*/ 0 h 130649"/>
                <a:gd name="connsiteX1" fmla="*/ 11232 w 204907"/>
                <a:gd name="connsiteY1" fmla="*/ 44450 h 130649"/>
                <a:gd name="connsiteX2" fmla="*/ 120 w 204907"/>
                <a:gd name="connsiteY2" fmla="*/ 71437 h 130649"/>
                <a:gd name="connsiteX3" fmla="*/ 17582 w 204907"/>
                <a:gd name="connsiteY3" fmla="*/ 115887 h 130649"/>
                <a:gd name="connsiteX4" fmla="*/ 36632 w 204907"/>
                <a:gd name="connsiteY4" fmla="*/ 128587 h 130649"/>
                <a:gd name="connsiteX5" fmla="*/ 74732 w 204907"/>
                <a:gd name="connsiteY5" fmla="*/ 130175 h 130649"/>
                <a:gd name="connsiteX6" fmla="*/ 158870 w 204907"/>
                <a:gd name="connsiteY6" fmla="*/ 123825 h 130649"/>
                <a:gd name="connsiteX7" fmla="*/ 204907 w 204907"/>
                <a:gd name="connsiteY7" fmla="*/ 122237 h 130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907" h="130649">
                  <a:moveTo>
                    <a:pt x="36632" y="0"/>
                  </a:moveTo>
                  <a:cubicBezTo>
                    <a:pt x="26974" y="16272"/>
                    <a:pt x="17317" y="32544"/>
                    <a:pt x="11232" y="44450"/>
                  </a:cubicBezTo>
                  <a:cubicBezTo>
                    <a:pt x="5147" y="56356"/>
                    <a:pt x="-938" y="59531"/>
                    <a:pt x="120" y="71437"/>
                  </a:cubicBezTo>
                  <a:cubicBezTo>
                    <a:pt x="1178" y="83343"/>
                    <a:pt x="11497" y="106362"/>
                    <a:pt x="17582" y="115887"/>
                  </a:cubicBezTo>
                  <a:cubicBezTo>
                    <a:pt x="23667" y="125412"/>
                    <a:pt x="27107" y="126206"/>
                    <a:pt x="36632" y="128587"/>
                  </a:cubicBezTo>
                  <a:cubicBezTo>
                    <a:pt x="46157" y="130968"/>
                    <a:pt x="54359" y="130969"/>
                    <a:pt x="74732" y="130175"/>
                  </a:cubicBezTo>
                  <a:cubicBezTo>
                    <a:pt x="95105" y="129381"/>
                    <a:pt x="137174" y="125148"/>
                    <a:pt x="158870" y="123825"/>
                  </a:cubicBezTo>
                  <a:cubicBezTo>
                    <a:pt x="180566" y="122502"/>
                    <a:pt x="192736" y="122369"/>
                    <a:pt x="204907" y="1222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A6E8A79A-EABD-4BE8-80BB-20B5149CF1DF}"/>
                </a:ext>
              </a:extLst>
            </p:cNvPr>
            <p:cNvSpPr/>
            <p:nvPr/>
          </p:nvSpPr>
          <p:spPr>
            <a:xfrm>
              <a:off x="7415213" y="3116263"/>
              <a:ext cx="201612" cy="214312"/>
            </a:xfrm>
            <a:custGeom>
              <a:avLst/>
              <a:gdLst>
                <a:gd name="connsiteX0" fmla="*/ 201612 w 201612"/>
                <a:gd name="connsiteY0" fmla="*/ 0 h 214312"/>
                <a:gd name="connsiteX1" fmla="*/ 192087 w 201612"/>
                <a:gd name="connsiteY1" fmla="*/ 71437 h 214312"/>
                <a:gd name="connsiteX2" fmla="*/ 149225 w 201612"/>
                <a:gd name="connsiteY2" fmla="*/ 117475 h 214312"/>
                <a:gd name="connsiteX3" fmla="*/ 69850 w 201612"/>
                <a:gd name="connsiteY3" fmla="*/ 166687 h 214312"/>
                <a:gd name="connsiteX4" fmla="*/ 0 w 201612"/>
                <a:gd name="connsiteY4" fmla="*/ 214312 h 21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12" h="214312">
                  <a:moveTo>
                    <a:pt x="201612" y="0"/>
                  </a:moveTo>
                  <a:cubicBezTo>
                    <a:pt x="201215" y="25929"/>
                    <a:pt x="200818" y="51858"/>
                    <a:pt x="192087" y="71437"/>
                  </a:cubicBezTo>
                  <a:cubicBezTo>
                    <a:pt x="183356" y="91016"/>
                    <a:pt x="169598" y="101600"/>
                    <a:pt x="149225" y="117475"/>
                  </a:cubicBezTo>
                  <a:cubicBezTo>
                    <a:pt x="128852" y="133350"/>
                    <a:pt x="94721" y="150548"/>
                    <a:pt x="69850" y="166687"/>
                  </a:cubicBezTo>
                  <a:cubicBezTo>
                    <a:pt x="44979" y="182826"/>
                    <a:pt x="13494" y="206639"/>
                    <a:pt x="0" y="2143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3B370804-8449-494C-A584-7D90651BE45A}"/>
                </a:ext>
              </a:extLst>
            </p:cNvPr>
            <p:cNvSpPr/>
            <p:nvPr/>
          </p:nvSpPr>
          <p:spPr>
            <a:xfrm>
              <a:off x="6580188" y="2827338"/>
              <a:ext cx="55562" cy="55562"/>
            </a:xfrm>
            <a:custGeom>
              <a:avLst/>
              <a:gdLst>
                <a:gd name="connsiteX0" fmla="*/ 0 w 55562"/>
                <a:gd name="connsiteY0" fmla="*/ 0 h 55562"/>
                <a:gd name="connsiteX1" fmla="*/ 44450 w 55562"/>
                <a:gd name="connsiteY1" fmla="*/ 33337 h 55562"/>
                <a:gd name="connsiteX2" fmla="*/ 55562 w 55562"/>
                <a:gd name="connsiteY2" fmla="*/ 55562 h 5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562" h="55562">
                  <a:moveTo>
                    <a:pt x="0" y="0"/>
                  </a:moveTo>
                  <a:cubicBezTo>
                    <a:pt x="17595" y="12038"/>
                    <a:pt x="35190" y="24077"/>
                    <a:pt x="44450" y="33337"/>
                  </a:cubicBezTo>
                  <a:cubicBezTo>
                    <a:pt x="53710" y="42597"/>
                    <a:pt x="55562" y="55562"/>
                    <a:pt x="55562" y="555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A5D7CFAC-2316-4C0F-AC5F-75A525D6F4C8}"/>
                </a:ext>
              </a:extLst>
            </p:cNvPr>
            <p:cNvSpPr/>
            <p:nvPr/>
          </p:nvSpPr>
          <p:spPr>
            <a:xfrm>
              <a:off x="6584950" y="2784475"/>
              <a:ext cx="52388" cy="82550"/>
            </a:xfrm>
            <a:custGeom>
              <a:avLst/>
              <a:gdLst>
                <a:gd name="connsiteX0" fmla="*/ 0 w 52388"/>
                <a:gd name="connsiteY0" fmla="*/ 0 h 82550"/>
                <a:gd name="connsiteX1" fmla="*/ 52388 w 52388"/>
                <a:gd name="connsiteY1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2388" h="82550">
                  <a:moveTo>
                    <a:pt x="0" y="0"/>
                  </a:moveTo>
                  <a:cubicBezTo>
                    <a:pt x="21167" y="35586"/>
                    <a:pt x="42334" y="71173"/>
                    <a:pt x="52388" y="825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6FA1C76D-D615-4C13-AD54-02FF91957877}"/>
                </a:ext>
              </a:extLst>
            </p:cNvPr>
            <p:cNvSpPr/>
            <p:nvPr/>
          </p:nvSpPr>
          <p:spPr>
            <a:xfrm>
              <a:off x="6356350" y="2551177"/>
              <a:ext cx="277283" cy="598423"/>
            </a:xfrm>
            <a:custGeom>
              <a:avLst/>
              <a:gdLst>
                <a:gd name="connsiteX0" fmla="*/ 0 w 277283"/>
                <a:gd name="connsiteY0" fmla="*/ 3640 h 598423"/>
                <a:gd name="connsiteX1" fmla="*/ 59267 w 277283"/>
                <a:gd name="connsiteY1" fmla="*/ 7873 h 598423"/>
                <a:gd name="connsiteX2" fmla="*/ 107950 w 277283"/>
                <a:gd name="connsiteY2" fmla="*/ 73490 h 598423"/>
                <a:gd name="connsiteX3" fmla="*/ 156633 w 277283"/>
                <a:gd name="connsiteY3" fmla="*/ 170856 h 598423"/>
                <a:gd name="connsiteX4" fmla="*/ 198967 w 277283"/>
                <a:gd name="connsiteY4" fmla="*/ 333840 h 598423"/>
                <a:gd name="connsiteX5" fmla="*/ 277283 w 277283"/>
                <a:gd name="connsiteY5" fmla="*/ 598423 h 59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7283" h="598423">
                  <a:moveTo>
                    <a:pt x="0" y="3640"/>
                  </a:moveTo>
                  <a:cubicBezTo>
                    <a:pt x="20637" y="-65"/>
                    <a:pt x="41275" y="-3769"/>
                    <a:pt x="59267" y="7873"/>
                  </a:cubicBezTo>
                  <a:cubicBezTo>
                    <a:pt x="77259" y="19515"/>
                    <a:pt x="91722" y="46326"/>
                    <a:pt x="107950" y="73490"/>
                  </a:cubicBezTo>
                  <a:cubicBezTo>
                    <a:pt x="124178" y="100654"/>
                    <a:pt x="141464" y="127464"/>
                    <a:pt x="156633" y="170856"/>
                  </a:cubicBezTo>
                  <a:cubicBezTo>
                    <a:pt x="171802" y="214248"/>
                    <a:pt x="178859" y="262579"/>
                    <a:pt x="198967" y="333840"/>
                  </a:cubicBezTo>
                  <a:cubicBezTo>
                    <a:pt x="219075" y="405101"/>
                    <a:pt x="248179" y="501762"/>
                    <a:pt x="277283" y="59842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F4AC8C40-702D-46B8-A4AD-8F49CD34B02F}"/>
                </a:ext>
              </a:extLst>
            </p:cNvPr>
            <p:cNvSpPr/>
            <p:nvPr/>
          </p:nvSpPr>
          <p:spPr>
            <a:xfrm>
              <a:off x="6296405" y="2548467"/>
              <a:ext cx="335112" cy="601133"/>
            </a:xfrm>
            <a:custGeom>
              <a:avLst/>
              <a:gdLst>
                <a:gd name="connsiteX0" fmla="*/ 57828 w 335112"/>
                <a:gd name="connsiteY0" fmla="*/ 0 h 601133"/>
                <a:gd name="connsiteX1" fmla="*/ 4912 w 335112"/>
                <a:gd name="connsiteY1" fmla="*/ 40216 h 601133"/>
                <a:gd name="connsiteX2" fmla="*/ 2795 w 335112"/>
                <a:gd name="connsiteY2" fmla="*/ 156633 h 601133"/>
                <a:gd name="connsiteX3" fmla="*/ 9145 w 335112"/>
                <a:gd name="connsiteY3" fmla="*/ 243416 h 601133"/>
                <a:gd name="connsiteX4" fmla="*/ 28195 w 335112"/>
                <a:gd name="connsiteY4" fmla="*/ 395816 h 601133"/>
                <a:gd name="connsiteX5" fmla="*/ 83228 w 335112"/>
                <a:gd name="connsiteY5" fmla="*/ 467783 h 601133"/>
                <a:gd name="connsiteX6" fmla="*/ 165778 w 335112"/>
                <a:gd name="connsiteY6" fmla="*/ 539750 h 601133"/>
                <a:gd name="connsiteX7" fmla="*/ 335112 w 335112"/>
                <a:gd name="connsiteY7" fmla="*/ 601133 h 60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5112" h="601133">
                  <a:moveTo>
                    <a:pt x="57828" y="0"/>
                  </a:moveTo>
                  <a:cubicBezTo>
                    <a:pt x="35956" y="7055"/>
                    <a:pt x="14084" y="14110"/>
                    <a:pt x="4912" y="40216"/>
                  </a:cubicBezTo>
                  <a:cubicBezTo>
                    <a:pt x="-4260" y="66322"/>
                    <a:pt x="2089" y="122766"/>
                    <a:pt x="2795" y="156633"/>
                  </a:cubicBezTo>
                  <a:cubicBezTo>
                    <a:pt x="3500" y="190500"/>
                    <a:pt x="4912" y="203552"/>
                    <a:pt x="9145" y="243416"/>
                  </a:cubicBezTo>
                  <a:cubicBezTo>
                    <a:pt x="13378" y="283280"/>
                    <a:pt x="15848" y="358421"/>
                    <a:pt x="28195" y="395816"/>
                  </a:cubicBezTo>
                  <a:cubicBezTo>
                    <a:pt x="40542" y="433211"/>
                    <a:pt x="60297" y="443794"/>
                    <a:pt x="83228" y="467783"/>
                  </a:cubicBezTo>
                  <a:cubicBezTo>
                    <a:pt x="106159" y="491772"/>
                    <a:pt x="123797" y="517525"/>
                    <a:pt x="165778" y="539750"/>
                  </a:cubicBezTo>
                  <a:cubicBezTo>
                    <a:pt x="207759" y="561975"/>
                    <a:pt x="271435" y="581554"/>
                    <a:pt x="335112" y="60113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FCCA059B-038E-48F9-8ABD-73296121D516}"/>
                </a:ext>
              </a:extLst>
            </p:cNvPr>
            <p:cNvSpPr/>
            <p:nvPr/>
          </p:nvSpPr>
          <p:spPr>
            <a:xfrm>
              <a:off x="6336310" y="2608263"/>
              <a:ext cx="42265" cy="292100"/>
            </a:xfrm>
            <a:custGeom>
              <a:avLst/>
              <a:gdLst>
                <a:gd name="connsiteX0" fmla="*/ 42265 w 42265"/>
                <a:gd name="connsiteY0" fmla="*/ 0 h 292100"/>
                <a:gd name="connsiteX1" fmla="*/ 990 w 42265"/>
                <a:gd name="connsiteY1" fmla="*/ 101600 h 292100"/>
                <a:gd name="connsiteX2" fmla="*/ 13690 w 42265"/>
                <a:gd name="connsiteY2" fmla="*/ 292100 h 29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265" h="292100">
                  <a:moveTo>
                    <a:pt x="42265" y="0"/>
                  </a:moveTo>
                  <a:cubicBezTo>
                    <a:pt x="24008" y="26458"/>
                    <a:pt x="5752" y="52917"/>
                    <a:pt x="990" y="101600"/>
                  </a:cubicBezTo>
                  <a:cubicBezTo>
                    <a:pt x="-3773" y="150283"/>
                    <a:pt x="9986" y="259821"/>
                    <a:pt x="13690" y="2921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64B7AC62-5112-4DD3-83A8-DA6A280187B5}"/>
                </a:ext>
              </a:extLst>
            </p:cNvPr>
            <p:cNvSpPr/>
            <p:nvPr/>
          </p:nvSpPr>
          <p:spPr>
            <a:xfrm>
              <a:off x="6380163" y="2609850"/>
              <a:ext cx="120650" cy="160338"/>
            </a:xfrm>
            <a:custGeom>
              <a:avLst/>
              <a:gdLst>
                <a:gd name="connsiteX0" fmla="*/ 0 w 120650"/>
                <a:gd name="connsiteY0" fmla="*/ 0 h 160338"/>
                <a:gd name="connsiteX1" fmla="*/ 60325 w 120650"/>
                <a:gd name="connsiteY1" fmla="*/ 49213 h 160338"/>
                <a:gd name="connsiteX2" fmla="*/ 101600 w 120650"/>
                <a:gd name="connsiteY2" fmla="*/ 114300 h 160338"/>
                <a:gd name="connsiteX3" fmla="*/ 120650 w 120650"/>
                <a:gd name="connsiteY3" fmla="*/ 160338 h 16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650" h="160338">
                  <a:moveTo>
                    <a:pt x="0" y="0"/>
                  </a:moveTo>
                  <a:cubicBezTo>
                    <a:pt x="21696" y="15081"/>
                    <a:pt x="43392" y="30163"/>
                    <a:pt x="60325" y="49213"/>
                  </a:cubicBezTo>
                  <a:cubicBezTo>
                    <a:pt x="77258" y="68263"/>
                    <a:pt x="91546" y="95779"/>
                    <a:pt x="101600" y="114300"/>
                  </a:cubicBezTo>
                  <a:cubicBezTo>
                    <a:pt x="111654" y="132821"/>
                    <a:pt x="116152" y="146579"/>
                    <a:pt x="120650" y="1603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DB67DAEB-F1BC-483D-82BF-C20EDF577B15}"/>
                </a:ext>
              </a:extLst>
            </p:cNvPr>
            <p:cNvSpPr/>
            <p:nvPr/>
          </p:nvSpPr>
          <p:spPr>
            <a:xfrm>
              <a:off x="6376988" y="2670171"/>
              <a:ext cx="69850" cy="98429"/>
            </a:xfrm>
            <a:custGeom>
              <a:avLst/>
              <a:gdLst>
                <a:gd name="connsiteX0" fmla="*/ 0 w 69850"/>
                <a:gd name="connsiteY0" fmla="*/ 98429 h 98429"/>
                <a:gd name="connsiteX1" fmla="*/ 26987 w 69850"/>
                <a:gd name="connsiteY1" fmla="*/ 28579 h 98429"/>
                <a:gd name="connsiteX2" fmla="*/ 69850 w 69850"/>
                <a:gd name="connsiteY2" fmla="*/ 4 h 98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" h="98429">
                  <a:moveTo>
                    <a:pt x="0" y="98429"/>
                  </a:moveTo>
                  <a:cubicBezTo>
                    <a:pt x="7672" y="71706"/>
                    <a:pt x="15345" y="44983"/>
                    <a:pt x="26987" y="28579"/>
                  </a:cubicBezTo>
                  <a:cubicBezTo>
                    <a:pt x="38629" y="12175"/>
                    <a:pt x="8467" y="-261"/>
                    <a:pt x="69850" y="4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0B64BC16-4A9E-48BC-BDB1-1786C1657D73}"/>
                </a:ext>
              </a:extLst>
            </p:cNvPr>
            <p:cNvSpPr/>
            <p:nvPr/>
          </p:nvSpPr>
          <p:spPr>
            <a:xfrm>
              <a:off x="6411913" y="2760663"/>
              <a:ext cx="87312" cy="33337"/>
            </a:xfrm>
            <a:custGeom>
              <a:avLst/>
              <a:gdLst>
                <a:gd name="connsiteX0" fmla="*/ 0 w 87312"/>
                <a:gd name="connsiteY0" fmla="*/ 33337 h 33337"/>
                <a:gd name="connsiteX1" fmla="*/ 87312 w 87312"/>
                <a:gd name="connsiteY1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312" h="33337">
                  <a:moveTo>
                    <a:pt x="0" y="33337"/>
                  </a:moveTo>
                  <a:lnTo>
                    <a:pt x="87312" y="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B7007DB9-D484-4998-A662-AD5901FA02D6}"/>
                </a:ext>
              </a:extLst>
            </p:cNvPr>
            <p:cNvSpPr/>
            <p:nvPr/>
          </p:nvSpPr>
          <p:spPr>
            <a:xfrm>
              <a:off x="6489700" y="2820988"/>
              <a:ext cx="44127" cy="106362"/>
            </a:xfrm>
            <a:custGeom>
              <a:avLst/>
              <a:gdLst>
                <a:gd name="connsiteX0" fmla="*/ 19050 w 44127"/>
                <a:gd name="connsiteY0" fmla="*/ 0 h 106362"/>
                <a:gd name="connsiteX1" fmla="*/ 42863 w 44127"/>
                <a:gd name="connsiteY1" fmla="*/ 58737 h 106362"/>
                <a:gd name="connsiteX2" fmla="*/ 36513 w 44127"/>
                <a:gd name="connsiteY2" fmla="*/ 76200 h 106362"/>
                <a:gd name="connsiteX3" fmla="*/ 0 w 44127"/>
                <a:gd name="connsiteY3" fmla="*/ 106362 h 10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127" h="106362">
                  <a:moveTo>
                    <a:pt x="19050" y="0"/>
                  </a:moveTo>
                  <a:cubicBezTo>
                    <a:pt x="29501" y="23018"/>
                    <a:pt x="39953" y="46037"/>
                    <a:pt x="42863" y="58737"/>
                  </a:cubicBezTo>
                  <a:cubicBezTo>
                    <a:pt x="45774" y="71437"/>
                    <a:pt x="43657" y="68263"/>
                    <a:pt x="36513" y="76200"/>
                  </a:cubicBezTo>
                  <a:cubicBezTo>
                    <a:pt x="29369" y="84138"/>
                    <a:pt x="14684" y="95250"/>
                    <a:pt x="0" y="1063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FB47CA2C-9E69-4192-B51C-20E7C2A20013}"/>
                </a:ext>
              </a:extLst>
            </p:cNvPr>
            <p:cNvSpPr/>
            <p:nvPr/>
          </p:nvSpPr>
          <p:spPr>
            <a:xfrm>
              <a:off x="6430919" y="2819400"/>
              <a:ext cx="69894" cy="209550"/>
            </a:xfrm>
            <a:custGeom>
              <a:avLst/>
              <a:gdLst>
                <a:gd name="connsiteX0" fmla="*/ 69894 w 69894"/>
                <a:gd name="connsiteY0" fmla="*/ 0 h 209550"/>
                <a:gd name="connsiteX1" fmla="*/ 25444 w 69894"/>
                <a:gd name="connsiteY1" fmla="*/ 36513 h 209550"/>
                <a:gd name="connsiteX2" fmla="*/ 7981 w 69894"/>
                <a:gd name="connsiteY2" fmla="*/ 68263 h 209550"/>
                <a:gd name="connsiteX3" fmla="*/ 44 w 69894"/>
                <a:gd name="connsiteY3" fmla="*/ 103188 h 209550"/>
                <a:gd name="connsiteX4" fmla="*/ 11156 w 69894"/>
                <a:gd name="connsiteY4" fmla="*/ 141288 h 209550"/>
                <a:gd name="connsiteX5" fmla="*/ 55606 w 69894"/>
                <a:gd name="connsiteY5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894" h="209550">
                  <a:moveTo>
                    <a:pt x="69894" y="0"/>
                  </a:moveTo>
                  <a:cubicBezTo>
                    <a:pt x="52828" y="12568"/>
                    <a:pt x="35763" y="25136"/>
                    <a:pt x="25444" y="36513"/>
                  </a:cubicBezTo>
                  <a:cubicBezTo>
                    <a:pt x="15125" y="47890"/>
                    <a:pt x="12214" y="57151"/>
                    <a:pt x="7981" y="68263"/>
                  </a:cubicBezTo>
                  <a:cubicBezTo>
                    <a:pt x="3748" y="79376"/>
                    <a:pt x="-485" y="91017"/>
                    <a:pt x="44" y="103188"/>
                  </a:cubicBezTo>
                  <a:cubicBezTo>
                    <a:pt x="573" y="115359"/>
                    <a:pt x="1896" y="123561"/>
                    <a:pt x="11156" y="141288"/>
                  </a:cubicBezTo>
                  <a:cubicBezTo>
                    <a:pt x="20416" y="159015"/>
                    <a:pt x="47669" y="196586"/>
                    <a:pt x="55606" y="2095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41829FB4-B28E-4C57-8AA4-C13C40B2A9A1}"/>
                </a:ext>
              </a:extLst>
            </p:cNvPr>
            <p:cNvSpPr/>
            <p:nvPr/>
          </p:nvSpPr>
          <p:spPr>
            <a:xfrm>
              <a:off x="6410325" y="2987675"/>
              <a:ext cx="174625" cy="65088"/>
            </a:xfrm>
            <a:custGeom>
              <a:avLst/>
              <a:gdLst>
                <a:gd name="connsiteX0" fmla="*/ 0 w 174625"/>
                <a:gd name="connsiteY0" fmla="*/ 0 h 65088"/>
                <a:gd name="connsiteX1" fmla="*/ 55563 w 174625"/>
                <a:gd name="connsiteY1" fmla="*/ 42863 h 65088"/>
                <a:gd name="connsiteX2" fmla="*/ 84138 w 174625"/>
                <a:gd name="connsiteY2" fmla="*/ 53975 h 65088"/>
                <a:gd name="connsiteX3" fmla="*/ 174625 w 174625"/>
                <a:gd name="connsiteY3" fmla="*/ 65088 h 6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625" h="65088">
                  <a:moveTo>
                    <a:pt x="0" y="0"/>
                  </a:moveTo>
                  <a:cubicBezTo>
                    <a:pt x="20770" y="16933"/>
                    <a:pt x="41540" y="33867"/>
                    <a:pt x="55563" y="42863"/>
                  </a:cubicBezTo>
                  <a:cubicBezTo>
                    <a:pt x="69586" y="51859"/>
                    <a:pt x="64294" y="50271"/>
                    <a:pt x="84138" y="53975"/>
                  </a:cubicBezTo>
                  <a:cubicBezTo>
                    <a:pt x="103982" y="57679"/>
                    <a:pt x="139303" y="61383"/>
                    <a:pt x="174625" y="650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76F377D2-A9E4-484F-9617-40DF3B77B8E4}"/>
                </a:ext>
              </a:extLst>
            </p:cNvPr>
            <p:cNvSpPr/>
            <p:nvPr/>
          </p:nvSpPr>
          <p:spPr>
            <a:xfrm>
              <a:off x="7785100" y="2501900"/>
              <a:ext cx="230188" cy="309563"/>
            </a:xfrm>
            <a:custGeom>
              <a:avLst/>
              <a:gdLst>
                <a:gd name="connsiteX0" fmla="*/ 0 w 230188"/>
                <a:gd name="connsiteY0" fmla="*/ 309563 h 309563"/>
                <a:gd name="connsiteX1" fmla="*/ 57150 w 230188"/>
                <a:gd name="connsiteY1" fmla="*/ 166688 h 309563"/>
                <a:gd name="connsiteX2" fmla="*/ 112713 w 230188"/>
                <a:gd name="connsiteY2" fmla="*/ 96838 h 309563"/>
                <a:gd name="connsiteX3" fmla="*/ 230188 w 230188"/>
                <a:gd name="connsiteY3" fmla="*/ 0 h 309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188" h="309563">
                  <a:moveTo>
                    <a:pt x="0" y="309563"/>
                  </a:moveTo>
                  <a:cubicBezTo>
                    <a:pt x="19182" y="255852"/>
                    <a:pt x="38365" y="202142"/>
                    <a:pt x="57150" y="166688"/>
                  </a:cubicBezTo>
                  <a:cubicBezTo>
                    <a:pt x="75935" y="131234"/>
                    <a:pt x="83873" y="124619"/>
                    <a:pt x="112713" y="96838"/>
                  </a:cubicBezTo>
                  <a:cubicBezTo>
                    <a:pt x="141553" y="69057"/>
                    <a:pt x="185870" y="34528"/>
                    <a:pt x="230188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: 図形 115">
              <a:extLst>
                <a:ext uri="{FF2B5EF4-FFF2-40B4-BE49-F238E27FC236}">
                  <a16:creationId xmlns:a16="http://schemas.microsoft.com/office/drawing/2014/main" id="{66C49BA7-6D3F-49C9-9CA1-8164F2714ADE}"/>
                </a:ext>
              </a:extLst>
            </p:cNvPr>
            <p:cNvSpPr/>
            <p:nvPr/>
          </p:nvSpPr>
          <p:spPr>
            <a:xfrm>
              <a:off x="7734300" y="2503488"/>
              <a:ext cx="342177" cy="573087"/>
            </a:xfrm>
            <a:custGeom>
              <a:avLst/>
              <a:gdLst>
                <a:gd name="connsiteX0" fmla="*/ 285750 w 342177"/>
                <a:gd name="connsiteY0" fmla="*/ 0 h 573087"/>
                <a:gd name="connsiteX1" fmla="*/ 331788 w 342177"/>
                <a:gd name="connsiteY1" fmla="*/ 41275 h 573087"/>
                <a:gd name="connsiteX2" fmla="*/ 341313 w 342177"/>
                <a:gd name="connsiteY2" fmla="*/ 65087 h 573087"/>
                <a:gd name="connsiteX3" fmla="*/ 338138 w 342177"/>
                <a:gd name="connsiteY3" fmla="*/ 176212 h 573087"/>
                <a:gd name="connsiteX4" fmla="*/ 309563 w 342177"/>
                <a:gd name="connsiteY4" fmla="*/ 320675 h 573087"/>
                <a:gd name="connsiteX5" fmla="*/ 212725 w 342177"/>
                <a:gd name="connsiteY5" fmla="*/ 457200 h 573087"/>
                <a:gd name="connsiteX6" fmla="*/ 88900 w 342177"/>
                <a:gd name="connsiteY6" fmla="*/ 557212 h 573087"/>
                <a:gd name="connsiteX7" fmla="*/ 0 w 342177"/>
                <a:gd name="connsiteY7" fmla="*/ 573087 h 5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2177" h="573087">
                  <a:moveTo>
                    <a:pt x="285750" y="0"/>
                  </a:moveTo>
                  <a:cubicBezTo>
                    <a:pt x="304139" y="15213"/>
                    <a:pt x="322528" y="30427"/>
                    <a:pt x="331788" y="41275"/>
                  </a:cubicBezTo>
                  <a:cubicBezTo>
                    <a:pt x="341049" y="52123"/>
                    <a:pt x="340255" y="42598"/>
                    <a:pt x="341313" y="65087"/>
                  </a:cubicBezTo>
                  <a:cubicBezTo>
                    <a:pt x="342371" y="87576"/>
                    <a:pt x="343430" y="133614"/>
                    <a:pt x="338138" y="176212"/>
                  </a:cubicBezTo>
                  <a:cubicBezTo>
                    <a:pt x="332846" y="218810"/>
                    <a:pt x="330465" y="273844"/>
                    <a:pt x="309563" y="320675"/>
                  </a:cubicBezTo>
                  <a:cubicBezTo>
                    <a:pt x="288661" y="367506"/>
                    <a:pt x="249502" y="417777"/>
                    <a:pt x="212725" y="457200"/>
                  </a:cubicBezTo>
                  <a:cubicBezTo>
                    <a:pt x="175948" y="496623"/>
                    <a:pt x="124354" y="537898"/>
                    <a:pt x="88900" y="557212"/>
                  </a:cubicBezTo>
                  <a:cubicBezTo>
                    <a:pt x="53446" y="576526"/>
                    <a:pt x="17198" y="569383"/>
                    <a:pt x="0" y="5730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: 図形 116">
              <a:extLst>
                <a:ext uri="{FF2B5EF4-FFF2-40B4-BE49-F238E27FC236}">
                  <a16:creationId xmlns:a16="http://schemas.microsoft.com/office/drawing/2014/main" id="{D7EA0F6D-E499-4D8A-8E02-11EC5C5DA6B2}"/>
                </a:ext>
              </a:extLst>
            </p:cNvPr>
            <p:cNvSpPr/>
            <p:nvPr/>
          </p:nvSpPr>
          <p:spPr>
            <a:xfrm>
              <a:off x="7847013" y="2563813"/>
              <a:ext cx="152400" cy="169862"/>
            </a:xfrm>
            <a:custGeom>
              <a:avLst/>
              <a:gdLst>
                <a:gd name="connsiteX0" fmla="*/ 152400 w 152400"/>
                <a:gd name="connsiteY0" fmla="*/ 0 h 169862"/>
                <a:gd name="connsiteX1" fmla="*/ 60325 w 152400"/>
                <a:gd name="connsiteY1" fmla="*/ 74612 h 169862"/>
                <a:gd name="connsiteX2" fmla="*/ 0 w 152400"/>
                <a:gd name="connsiteY2" fmla="*/ 169862 h 169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169862">
                  <a:moveTo>
                    <a:pt x="152400" y="0"/>
                  </a:moveTo>
                  <a:cubicBezTo>
                    <a:pt x="119062" y="23151"/>
                    <a:pt x="85725" y="46302"/>
                    <a:pt x="60325" y="74612"/>
                  </a:cubicBezTo>
                  <a:cubicBezTo>
                    <a:pt x="34925" y="102922"/>
                    <a:pt x="0" y="169862"/>
                    <a:pt x="0" y="1698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E6F7606F-5283-4227-AFC8-8DD8B686EFD3}"/>
                </a:ext>
              </a:extLst>
            </p:cNvPr>
            <p:cNvSpPr/>
            <p:nvPr/>
          </p:nvSpPr>
          <p:spPr>
            <a:xfrm>
              <a:off x="8002588" y="2566988"/>
              <a:ext cx="47674" cy="219075"/>
            </a:xfrm>
            <a:custGeom>
              <a:avLst/>
              <a:gdLst>
                <a:gd name="connsiteX0" fmla="*/ 0 w 47674"/>
                <a:gd name="connsiteY0" fmla="*/ 0 h 219075"/>
                <a:gd name="connsiteX1" fmla="*/ 36512 w 47674"/>
                <a:gd name="connsiteY1" fmla="*/ 39687 h 219075"/>
                <a:gd name="connsiteX2" fmla="*/ 47625 w 47674"/>
                <a:gd name="connsiteY2" fmla="*/ 66675 h 219075"/>
                <a:gd name="connsiteX3" fmla="*/ 33337 w 47674"/>
                <a:gd name="connsiteY3" fmla="*/ 179387 h 219075"/>
                <a:gd name="connsiteX4" fmla="*/ 11112 w 47674"/>
                <a:gd name="connsiteY4" fmla="*/ 219075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74" h="219075">
                  <a:moveTo>
                    <a:pt x="0" y="0"/>
                  </a:moveTo>
                  <a:cubicBezTo>
                    <a:pt x="14287" y="14287"/>
                    <a:pt x="28575" y="28575"/>
                    <a:pt x="36512" y="39687"/>
                  </a:cubicBezTo>
                  <a:cubicBezTo>
                    <a:pt x="44450" y="50800"/>
                    <a:pt x="48154" y="43392"/>
                    <a:pt x="47625" y="66675"/>
                  </a:cubicBezTo>
                  <a:cubicBezTo>
                    <a:pt x="47096" y="89958"/>
                    <a:pt x="39423" y="153987"/>
                    <a:pt x="33337" y="179387"/>
                  </a:cubicBezTo>
                  <a:cubicBezTo>
                    <a:pt x="27252" y="204787"/>
                    <a:pt x="19182" y="211931"/>
                    <a:pt x="11112" y="2190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853FB7DF-A762-4920-B013-5AF1AA5B07AB}"/>
                </a:ext>
              </a:extLst>
            </p:cNvPr>
            <p:cNvSpPr/>
            <p:nvPr/>
          </p:nvSpPr>
          <p:spPr>
            <a:xfrm>
              <a:off x="7918450" y="2651125"/>
              <a:ext cx="57150" cy="106363"/>
            </a:xfrm>
            <a:custGeom>
              <a:avLst/>
              <a:gdLst>
                <a:gd name="connsiteX0" fmla="*/ 0 w 57150"/>
                <a:gd name="connsiteY0" fmla="*/ 0 h 106363"/>
                <a:gd name="connsiteX1" fmla="*/ 41275 w 57150"/>
                <a:gd name="connsiteY1" fmla="*/ 39688 h 106363"/>
                <a:gd name="connsiteX2" fmla="*/ 57150 w 57150"/>
                <a:gd name="connsiteY2" fmla="*/ 106363 h 10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150" h="106363">
                  <a:moveTo>
                    <a:pt x="0" y="0"/>
                  </a:moveTo>
                  <a:cubicBezTo>
                    <a:pt x="15875" y="10980"/>
                    <a:pt x="31750" y="21961"/>
                    <a:pt x="41275" y="39688"/>
                  </a:cubicBezTo>
                  <a:cubicBezTo>
                    <a:pt x="50800" y="57415"/>
                    <a:pt x="50006" y="92076"/>
                    <a:pt x="57150" y="1063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2B0FF074-0162-435C-993A-AA7D5379A186}"/>
                </a:ext>
              </a:extLst>
            </p:cNvPr>
            <p:cNvSpPr/>
            <p:nvPr/>
          </p:nvSpPr>
          <p:spPr>
            <a:xfrm>
              <a:off x="7867650" y="2719388"/>
              <a:ext cx="65088" cy="26987"/>
            </a:xfrm>
            <a:custGeom>
              <a:avLst/>
              <a:gdLst>
                <a:gd name="connsiteX0" fmla="*/ 0 w 65088"/>
                <a:gd name="connsiteY0" fmla="*/ 0 h 26987"/>
                <a:gd name="connsiteX1" fmla="*/ 65088 w 65088"/>
                <a:gd name="connsiteY1" fmla="*/ 26987 h 26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088" h="26987">
                  <a:moveTo>
                    <a:pt x="0" y="0"/>
                  </a:moveTo>
                  <a:lnTo>
                    <a:pt x="65088" y="26987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C9212170-C4D9-4CCE-B552-F86951530D2B}"/>
                </a:ext>
              </a:extLst>
            </p:cNvPr>
            <p:cNvSpPr/>
            <p:nvPr/>
          </p:nvSpPr>
          <p:spPr>
            <a:xfrm>
              <a:off x="7824788" y="2762610"/>
              <a:ext cx="87163" cy="139340"/>
            </a:xfrm>
            <a:custGeom>
              <a:avLst/>
              <a:gdLst>
                <a:gd name="connsiteX0" fmla="*/ 0 w 87163"/>
                <a:gd name="connsiteY0" fmla="*/ 15515 h 139340"/>
                <a:gd name="connsiteX1" fmla="*/ 58737 w 87163"/>
                <a:gd name="connsiteY1" fmla="*/ 2815 h 139340"/>
                <a:gd name="connsiteX2" fmla="*/ 84137 w 87163"/>
                <a:gd name="connsiteY2" fmla="*/ 63140 h 139340"/>
                <a:gd name="connsiteX3" fmla="*/ 85725 w 87163"/>
                <a:gd name="connsiteY3" fmla="*/ 139340 h 139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163" h="139340">
                  <a:moveTo>
                    <a:pt x="0" y="15515"/>
                  </a:moveTo>
                  <a:cubicBezTo>
                    <a:pt x="22357" y="5196"/>
                    <a:pt x="44714" y="-5123"/>
                    <a:pt x="58737" y="2815"/>
                  </a:cubicBezTo>
                  <a:cubicBezTo>
                    <a:pt x="72760" y="10753"/>
                    <a:pt x="79639" y="40386"/>
                    <a:pt x="84137" y="63140"/>
                  </a:cubicBezTo>
                  <a:cubicBezTo>
                    <a:pt x="88635" y="85894"/>
                    <a:pt x="87180" y="112617"/>
                    <a:pt x="85725" y="13934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0F23C373-ECD7-4945-9FA4-DDCE118A0C54}"/>
                </a:ext>
              </a:extLst>
            </p:cNvPr>
            <p:cNvSpPr/>
            <p:nvPr/>
          </p:nvSpPr>
          <p:spPr>
            <a:xfrm>
              <a:off x="7804150" y="2801938"/>
              <a:ext cx="98425" cy="34288"/>
            </a:xfrm>
            <a:custGeom>
              <a:avLst/>
              <a:gdLst>
                <a:gd name="connsiteX0" fmla="*/ 0 w 98425"/>
                <a:gd name="connsiteY0" fmla="*/ 0 h 34288"/>
                <a:gd name="connsiteX1" fmla="*/ 42863 w 98425"/>
                <a:gd name="connsiteY1" fmla="*/ 31750 h 34288"/>
                <a:gd name="connsiteX2" fmla="*/ 58738 w 98425"/>
                <a:gd name="connsiteY2" fmla="*/ 31750 h 34288"/>
                <a:gd name="connsiteX3" fmla="*/ 84138 w 98425"/>
                <a:gd name="connsiteY3" fmla="*/ 26987 h 34288"/>
                <a:gd name="connsiteX4" fmla="*/ 98425 w 98425"/>
                <a:gd name="connsiteY4" fmla="*/ 11112 h 3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425" h="34288">
                  <a:moveTo>
                    <a:pt x="0" y="0"/>
                  </a:moveTo>
                  <a:cubicBezTo>
                    <a:pt x="16536" y="13229"/>
                    <a:pt x="33073" y="26458"/>
                    <a:pt x="42863" y="31750"/>
                  </a:cubicBezTo>
                  <a:cubicBezTo>
                    <a:pt x="52653" y="37042"/>
                    <a:pt x="51859" y="32544"/>
                    <a:pt x="58738" y="31750"/>
                  </a:cubicBezTo>
                  <a:cubicBezTo>
                    <a:pt x="65617" y="30956"/>
                    <a:pt x="77524" y="30427"/>
                    <a:pt x="84138" y="26987"/>
                  </a:cubicBezTo>
                  <a:cubicBezTo>
                    <a:pt x="90752" y="23547"/>
                    <a:pt x="93663" y="12435"/>
                    <a:pt x="98425" y="111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46D3A435-1002-43ED-896F-A39E2A003CA9}"/>
                </a:ext>
              </a:extLst>
            </p:cNvPr>
            <p:cNvSpPr/>
            <p:nvPr/>
          </p:nvSpPr>
          <p:spPr>
            <a:xfrm>
              <a:off x="7756525" y="2882168"/>
              <a:ext cx="133350" cy="89632"/>
            </a:xfrm>
            <a:custGeom>
              <a:avLst/>
              <a:gdLst>
                <a:gd name="connsiteX0" fmla="*/ 133350 w 133350"/>
                <a:gd name="connsiteY0" fmla="*/ 54707 h 89632"/>
                <a:gd name="connsiteX1" fmla="*/ 79375 w 133350"/>
                <a:gd name="connsiteY1" fmla="*/ 732 h 89632"/>
                <a:gd name="connsiteX2" fmla="*/ 0 w 133350"/>
                <a:gd name="connsiteY2" fmla="*/ 89632 h 89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89632">
                  <a:moveTo>
                    <a:pt x="133350" y="54707"/>
                  </a:moveTo>
                  <a:cubicBezTo>
                    <a:pt x="117475" y="24809"/>
                    <a:pt x="101600" y="-5089"/>
                    <a:pt x="79375" y="732"/>
                  </a:cubicBezTo>
                  <a:cubicBezTo>
                    <a:pt x="57150" y="6553"/>
                    <a:pt x="28575" y="48092"/>
                    <a:pt x="0" y="8963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7547A995-D16A-4A26-A762-7F683FB81722}"/>
                </a:ext>
              </a:extLst>
            </p:cNvPr>
            <p:cNvSpPr/>
            <p:nvPr/>
          </p:nvSpPr>
          <p:spPr>
            <a:xfrm>
              <a:off x="7777163" y="2928938"/>
              <a:ext cx="111125" cy="43320"/>
            </a:xfrm>
            <a:custGeom>
              <a:avLst/>
              <a:gdLst>
                <a:gd name="connsiteX0" fmla="*/ 111125 w 111125"/>
                <a:gd name="connsiteY0" fmla="*/ 0 h 43320"/>
                <a:gd name="connsiteX1" fmla="*/ 61912 w 111125"/>
                <a:gd name="connsiteY1" fmla="*/ 38100 h 43320"/>
                <a:gd name="connsiteX2" fmla="*/ 46037 w 111125"/>
                <a:gd name="connsiteY2" fmla="*/ 42862 h 43320"/>
                <a:gd name="connsiteX3" fmla="*/ 0 w 111125"/>
                <a:gd name="connsiteY3" fmla="*/ 42862 h 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125" h="43320">
                  <a:moveTo>
                    <a:pt x="111125" y="0"/>
                  </a:moveTo>
                  <a:cubicBezTo>
                    <a:pt x="91942" y="15478"/>
                    <a:pt x="72760" y="30956"/>
                    <a:pt x="61912" y="38100"/>
                  </a:cubicBezTo>
                  <a:cubicBezTo>
                    <a:pt x="51064" y="45244"/>
                    <a:pt x="56356" y="42068"/>
                    <a:pt x="46037" y="42862"/>
                  </a:cubicBezTo>
                  <a:cubicBezTo>
                    <a:pt x="35718" y="43656"/>
                    <a:pt x="17859" y="43259"/>
                    <a:pt x="0" y="428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2E4FA07E-3A16-4E8F-A85B-353B11AF16E8}"/>
                </a:ext>
              </a:extLst>
            </p:cNvPr>
            <p:cNvSpPr/>
            <p:nvPr/>
          </p:nvSpPr>
          <p:spPr>
            <a:xfrm>
              <a:off x="6134100" y="2986088"/>
              <a:ext cx="221185" cy="119062"/>
            </a:xfrm>
            <a:custGeom>
              <a:avLst/>
              <a:gdLst>
                <a:gd name="connsiteX0" fmla="*/ 0 w 221185"/>
                <a:gd name="connsiteY0" fmla="*/ 0 h 119062"/>
                <a:gd name="connsiteX1" fmla="*/ 204788 w 221185"/>
                <a:gd name="connsiteY1" fmla="*/ 88900 h 119062"/>
                <a:gd name="connsiteX2" fmla="*/ 193675 w 221185"/>
                <a:gd name="connsiteY2" fmla="*/ 119062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185" h="119062">
                  <a:moveTo>
                    <a:pt x="0" y="0"/>
                  </a:moveTo>
                  <a:cubicBezTo>
                    <a:pt x="86254" y="34528"/>
                    <a:pt x="172509" y="69056"/>
                    <a:pt x="204788" y="88900"/>
                  </a:cubicBezTo>
                  <a:cubicBezTo>
                    <a:pt x="237067" y="108744"/>
                    <a:pt x="215371" y="113903"/>
                    <a:pt x="193675" y="1190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8BCA95D6-B880-4BC8-9512-E809DB4E7FB4}"/>
                </a:ext>
              </a:extLst>
            </p:cNvPr>
            <p:cNvSpPr/>
            <p:nvPr/>
          </p:nvSpPr>
          <p:spPr>
            <a:xfrm>
              <a:off x="6135688" y="2984500"/>
              <a:ext cx="179387" cy="34925"/>
            </a:xfrm>
            <a:custGeom>
              <a:avLst/>
              <a:gdLst>
                <a:gd name="connsiteX0" fmla="*/ 0 w 179387"/>
                <a:gd name="connsiteY0" fmla="*/ 0 h 34925"/>
                <a:gd name="connsiteX1" fmla="*/ 179387 w 179387"/>
                <a:gd name="connsiteY1" fmla="*/ 34925 h 3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9387" h="34925">
                  <a:moveTo>
                    <a:pt x="0" y="0"/>
                  </a:moveTo>
                  <a:lnTo>
                    <a:pt x="179387" y="3492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3388D9AC-627C-47BB-8F93-41B8B22CD22C}"/>
                </a:ext>
              </a:extLst>
            </p:cNvPr>
            <p:cNvSpPr/>
            <p:nvPr/>
          </p:nvSpPr>
          <p:spPr>
            <a:xfrm>
              <a:off x="5637213" y="2689225"/>
              <a:ext cx="681037" cy="331788"/>
            </a:xfrm>
            <a:custGeom>
              <a:avLst/>
              <a:gdLst>
                <a:gd name="connsiteX0" fmla="*/ 0 w 681037"/>
                <a:gd name="connsiteY0" fmla="*/ 0 h 331788"/>
                <a:gd name="connsiteX1" fmla="*/ 681037 w 681037"/>
                <a:gd name="connsiteY1" fmla="*/ 331788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81037" h="331788">
                  <a:moveTo>
                    <a:pt x="0" y="0"/>
                  </a:moveTo>
                  <a:lnTo>
                    <a:pt x="681037" y="331788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95D4FE6E-020A-4887-BF16-03A5B57B877D}"/>
                </a:ext>
              </a:extLst>
            </p:cNvPr>
            <p:cNvSpPr/>
            <p:nvPr/>
          </p:nvSpPr>
          <p:spPr>
            <a:xfrm>
              <a:off x="5637213" y="2644775"/>
              <a:ext cx="525462" cy="42863"/>
            </a:xfrm>
            <a:custGeom>
              <a:avLst/>
              <a:gdLst>
                <a:gd name="connsiteX0" fmla="*/ 0 w 525462"/>
                <a:gd name="connsiteY0" fmla="*/ 42863 h 42863"/>
                <a:gd name="connsiteX1" fmla="*/ 525462 w 525462"/>
                <a:gd name="connsiteY1" fmla="*/ 0 h 42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25462" h="42863">
                  <a:moveTo>
                    <a:pt x="0" y="42863"/>
                  </a:moveTo>
                  <a:lnTo>
                    <a:pt x="525462" y="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BD6F126C-89C4-4B73-ABCE-8C10C329145B}"/>
                </a:ext>
              </a:extLst>
            </p:cNvPr>
            <p:cNvSpPr/>
            <p:nvPr/>
          </p:nvSpPr>
          <p:spPr>
            <a:xfrm>
              <a:off x="5321300" y="2346325"/>
              <a:ext cx="838200" cy="292100"/>
            </a:xfrm>
            <a:custGeom>
              <a:avLst/>
              <a:gdLst>
                <a:gd name="connsiteX0" fmla="*/ 0 w 838200"/>
                <a:gd name="connsiteY0" fmla="*/ 0 h 292100"/>
                <a:gd name="connsiteX1" fmla="*/ 314325 w 838200"/>
                <a:gd name="connsiteY1" fmla="*/ 73025 h 292100"/>
                <a:gd name="connsiteX2" fmla="*/ 623888 w 838200"/>
                <a:gd name="connsiteY2" fmla="*/ 180975 h 292100"/>
                <a:gd name="connsiteX3" fmla="*/ 838200 w 838200"/>
                <a:gd name="connsiteY3" fmla="*/ 292100 h 29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8200" h="292100">
                  <a:moveTo>
                    <a:pt x="0" y="0"/>
                  </a:moveTo>
                  <a:cubicBezTo>
                    <a:pt x="105172" y="21431"/>
                    <a:pt x="210344" y="42863"/>
                    <a:pt x="314325" y="73025"/>
                  </a:cubicBezTo>
                  <a:cubicBezTo>
                    <a:pt x="418306" y="103188"/>
                    <a:pt x="536576" y="144463"/>
                    <a:pt x="623888" y="180975"/>
                  </a:cubicBezTo>
                  <a:cubicBezTo>
                    <a:pt x="711200" y="217487"/>
                    <a:pt x="774700" y="254793"/>
                    <a:pt x="838200" y="2921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58AC6C8D-CFCF-4CA3-B109-CD434BC1AEE9}"/>
                </a:ext>
              </a:extLst>
            </p:cNvPr>
            <p:cNvSpPr/>
            <p:nvPr/>
          </p:nvSpPr>
          <p:spPr>
            <a:xfrm>
              <a:off x="5322888" y="2347913"/>
              <a:ext cx="808037" cy="265112"/>
            </a:xfrm>
            <a:custGeom>
              <a:avLst/>
              <a:gdLst>
                <a:gd name="connsiteX0" fmla="*/ 0 w 808037"/>
                <a:gd name="connsiteY0" fmla="*/ 0 h 265112"/>
                <a:gd name="connsiteX1" fmla="*/ 254000 w 808037"/>
                <a:gd name="connsiteY1" fmla="*/ 34925 h 265112"/>
                <a:gd name="connsiteX2" fmla="*/ 604837 w 808037"/>
                <a:gd name="connsiteY2" fmla="*/ 152400 h 265112"/>
                <a:gd name="connsiteX3" fmla="*/ 808037 w 808037"/>
                <a:gd name="connsiteY3" fmla="*/ 265112 h 265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8037" h="265112">
                  <a:moveTo>
                    <a:pt x="0" y="0"/>
                  </a:moveTo>
                  <a:cubicBezTo>
                    <a:pt x="76597" y="4762"/>
                    <a:pt x="153194" y="9525"/>
                    <a:pt x="254000" y="34925"/>
                  </a:cubicBezTo>
                  <a:cubicBezTo>
                    <a:pt x="354806" y="60325"/>
                    <a:pt x="512498" y="114036"/>
                    <a:pt x="604837" y="152400"/>
                  </a:cubicBezTo>
                  <a:cubicBezTo>
                    <a:pt x="697176" y="190764"/>
                    <a:pt x="752606" y="227938"/>
                    <a:pt x="808037" y="2651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4D00DB69-1E3B-424A-AC4F-03E77FB2C64D}"/>
                </a:ext>
              </a:extLst>
            </p:cNvPr>
            <p:cNvSpPr/>
            <p:nvPr/>
          </p:nvSpPr>
          <p:spPr>
            <a:xfrm>
              <a:off x="5111750" y="1965325"/>
              <a:ext cx="1038225" cy="657225"/>
            </a:xfrm>
            <a:custGeom>
              <a:avLst/>
              <a:gdLst>
                <a:gd name="connsiteX0" fmla="*/ 0 w 1038225"/>
                <a:gd name="connsiteY0" fmla="*/ 0 h 657225"/>
                <a:gd name="connsiteX1" fmla="*/ 239713 w 1038225"/>
                <a:gd name="connsiteY1" fmla="*/ 106363 h 657225"/>
                <a:gd name="connsiteX2" fmla="*/ 508000 w 1038225"/>
                <a:gd name="connsiteY2" fmla="*/ 246063 h 657225"/>
                <a:gd name="connsiteX3" fmla="*/ 819150 w 1038225"/>
                <a:gd name="connsiteY3" fmla="*/ 454025 h 657225"/>
                <a:gd name="connsiteX4" fmla="*/ 1038225 w 1038225"/>
                <a:gd name="connsiteY4" fmla="*/ 657225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8225" h="657225">
                  <a:moveTo>
                    <a:pt x="0" y="0"/>
                  </a:moveTo>
                  <a:cubicBezTo>
                    <a:pt x="77523" y="32676"/>
                    <a:pt x="155046" y="65353"/>
                    <a:pt x="239713" y="106363"/>
                  </a:cubicBezTo>
                  <a:cubicBezTo>
                    <a:pt x="324380" y="147373"/>
                    <a:pt x="411427" y="188119"/>
                    <a:pt x="508000" y="246063"/>
                  </a:cubicBezTo>
                  <a:cubicBezTo>
                    <a:pt x="604573" y="304007"/>
                    <a:pt x="730779" y="385498"/>
                    <a:pt x="819150" y="454025"/>
                  </a:cubicBezTo>
                  <a:cubicBezTo>
                    <a:pt x="907521" y="522552"/>
                    <a:pt x="1002242" y="620183"/>
                    <a:pt x="1038225" y="6572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97953A96-84EF-4ECD-98FB-24E42B044EB3}"/>
                </a:ext>
              </a:extLst>
            </p:cNvPr>
            <p:cNvSpPr/>
            <p:nvPr/>
          </p:nvSpPr>
          <p:spPr>
            <a:xfrm>
              <a:off x="5105400" y="1717523"/>
              <a:ext cx="1074738" cy="249390"/>
            </a:xfrm>
            <a:custGeom>
              <a:avLst/>
              <a:gdLst>
                <a:gd name="connsiteX0" fmla="*/ 0 w 1074738"/>
                <a:gd name="connsiteY0" fmla="*/ 249390 h 249390"/>
                <a:gd name="connsiteX1" fmla="*/ 122238 w 1074738"/>
                <a:gd name="connsiteY1" fmla="*/ 174777 h 249390"/>
                <a:gd name="connsiteX2" fmla="*/ 312738 w 1074738"/>
                <a:gd name="connsiteY2" fmla="*/ 90640 h 249390"/>
                <a:gd name="connsiteX3" fmla="*/ 608013 w 1074738"/>
                <a:gd name="connsiteY3" fmla="*/ 11265 h 249390"/>
                <a:gd name="connsiteX4" fmla="*/ 779463 w 1074738"/>
                <a:gd name="connsiteY4" fmla="*/ 9677 h 249390"/>
                <a:gd name="connsiteX5" fmla="*/ 1074738 w 1074738"/>
                <a:gd name="connsiteY5" fmla="*/ 96990 h 249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4738" h="249390">
                  <a:moveTo>
                    <a:pt x="0" y="249390"/>
                  </a:moveTo>
                  <a:cubicBezTo>
                    <a:pt x="35057" y="225312"/>
                    <a:pt x="70115" y="201235"/>
                    <a:pt x="122238" y="174777"/>
                  </a:cubicBezTo>
                  <a:cubicBezTo>
                    <a:pt x="174361" y="148319"/>
                    <a:pt x="231776" y="117892"/>
                    <a:pt x="312738" y="90640"/>
                  </a:cubicBezTo>
                  <a:cubicBezTo>
                    <a:pt x="393701" y="63388"/>
                    <a:pt x="530226" y="24759"/>
                    <a:pt x="608013" y="11265"/>
                  </a:cubicBezTo>
                  <a:cubicBezTo>
                    <a:pt x="685801" y="-2229"/>
                    <a:pt x="701676" y="-4611"/>
                    <a:pt x="779463" y="9677"/>
                  </a:cubicBezTo>
                  <a:cubicBezTo>
                    <a:pt x="857251" y="23964"/>
                    <a:pt x="1074738" y="96990"/>
                    <a:pt x="1074738" y="9699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40A4075A-A980-4E0A-BAF3-894271B6BDF0}"/>
                </a:ext>
              </a:extLst>
            </p:cNvPr>
            <p:cNvSpPr/>
            <p:nvPr/>
          </p:nvSpPr>
          <p:spPr>
            <a:xfrm>
              <a:off x="5465763" y="962025"/>
              <a:ext cx="717550" cy="850900"/>
            </a:xfrm>
            <a:custGeom>
              <a:avLst/>
              <a:gdLst>
                <a:gd name="connsiteX0" fmla="*/ 0 w 717550"/>
                <a:gd name="connsiteY0" fmla="*/ 0 h 850900"/>
                <a:gd name="connsiteX1" fmla="*/ 158750 w 717550"/>
                <a:gd name="connsiteY1" fmla="*/ 80963 h 850900"/>
                <a:gd name="connsiteX2" fmla="*/ 349250 w 717550"/>
                <a:gd name="connsiteY2" fmla="*/ 261938 h 850900"/>
                <a:gd name="connsiteX3" fmla="*/ 515937 w 717550"/>
                <a:gd name="connsiteY3" fmla="*/ 492125 h 850900"/>
                <a:gd name="connsiteX4" fmla="*/ 717550 w 717550"/>
                <a:gd name="connsiteY4" fmla="*/ 85090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7550" h="850900">
                  <a:moveTo>
                    <a:pt x="0" y="0"/>
                  </a:moveTo>
                  <a:cubicBezTo>
                    <a:pt x="50271" y="18653"/>
                    <a:pt x="100542" y="37307"/>
                    <a:pt x="158750" y="80963"/>
                  </a:cubicBezTo>
                  <a:cubicBezTo>
                    <a:pt x="216958" y="124619"/>
                    <a:pt x="289719" y="193411"/>
                    <a:pt x="349250" y="261938"/>
                  </a:cubicBezTo>
                  <a:cubicBezTo>
                    <a:pt x="408781" y="330465"/>
                    <a:pt x="454554" y="393965"/>
                    <a:pt x="515937" y="492125"/>
                  </a:cubicBezTo>
                  <a:cubicBezTo>
                    <a:pt x="577320" y="590285"/>
                    <a:pt x="647435" y="720592"/>
                    <a:pt x="717550" y="8509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BDB9988E-C819-4CA8-8C5F-7E68136185C3}"/>
                </a:ext>
              </a:extLst>
            </p:cNvPr>
            <p:cNvSpPr/>
            <p:nvPr/>
          </p:nvSpPr>
          <p:spPr>
            <a:xfrm>
              <a:off x="5459413" y="886247"/>
              <a:ext cx="1328737" cy="420266"/>
            </a:xfrm>
            <a:custGeom>
              <a:avLst/>
              <a:gdLst>
                <a:gd name="connsiteX0" fmla="*/ 0 w 1328737"/>
                <a:gd name="connsiteY0" fmla="*/ 63078 h 420266"/>
                <a:gd name="connsiteX1" fmla="*/ 307975 w 1328737"/>
                <a:gd name="connsiteY1" fmla="*/ 2753 h 420266"/>
                <a:gd name="connsiteX2" fmla="*/ 693737 w 1328737"/>
                <a:gd name="connsiteY2" fmla="*/ 17041 h 420266"/>
                <a:gd name="connsiteX3" fmla="*/ 898525 w 1328737"/>
                <a:gd name="connsiteY3" fmla="*/ 77366 h 420266"/>
                <a:gd name="connsiteX4" fmla="*/ 1158875 w 1328737"/>
                <a:gd name="connsiteY4" fmla="*/ 250403 h 420266"/>
                <a:gd name="connsiteX5" fmla="*/ 1328737 w 1328737"/>
                <a:gd name="connsiteY5" fmla="*/ 420266 h 42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8737" h="420266">
                  <a:moveTo>
                    <a:pt x="0" y="63078"/>
                  </a:moveTo>
                  <a:cubicBezTo>
                    <a:pt x="96176" y="36752"/>
                    <a:pt x="192352" y="10426"/>
                    <a:pt x="307975" y="2753"/>
                  </a:cubicBezTo>
                  <a:cubicBezTo>
                    <a:pt x="423598" y="-4920"/>
                    <a:pt x="595312" y="4606"/>
                    <a:pt x="693737" y="17041"/>
                  </a:cubicBezTo>
                  <a:cubicBezTo>
                    <a:pt x="792162" y="29476"/>
                    <a:pt x="821002" y="38472"/>
                    <a:pt x="898525" y="77366"/>
                  </a:cubicBezTo>
                  <a:cubicBezTo>
                    <a:pt x="976048" y="116260"/>
                    <a:pt x="1087173" y="193253"/>
                    <a:pt x="1158875" y="250403"/>
                  </a:cubicBezTo>
                  <a:cubicBezTo>
                    <a:pt x="1230577" y="307553"/>
                    <a:pt x="1301750" y="392749"/>
                    <a:pt x="1328737" y="42026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B9A76EF9-A092-4B7E-9662-53E2905B9BE8}"/>
                </a:ext>
              </a:extLst>
            </p:cNvPr>
            <p:cNvSpPr/>
            <p:nvPr/>
          </p:nvSpPr>
          <p:spPr>
            <a:xfrm>
              <a:off x="6376988" y="252413"/>
              <a:ext cx="407601" cy="1019175"/>
            </a:xfrm>
            <a:custGeom>
              <a:avLst/>
              <a:gdLst>
                <a:gd name="connsiteX0" fmla="*/ 0 w 407601"/>
                <a:gd name="connsiteY0" fmla="*/ 0 h 1019175"/>
                <a:gd name="connsiteX1" fmla="*/ 149225 w 407601"/>
                <a:gd name="connsiteY1" fmla="*/ 192087 h 1019175"/>
                <a:gd name="connsiteX2" fmla="*/ 277812 w 407601"/>
                <a:gd name="connsiteY2" fmla="*/ 431800 h 1019175"/>
                <a:gd name="connsiteX3" fmla="*/ 352425 w 407601"/>
                <a:gd name="connsiteY3" fmla="*/ 623887 h 1019175"/>
                <a:gd name="connsiteX4" fmla="*/ 401637 w 407601"/>
                <a:gd name="connsiteY4" fmla="*/ 847725 h 1019175"/>
                <a:gd name="connsiteX5" fmla="*/ 406400 w 407601"/>
                <a:gd name="connsiteY5" fmla="*/ 966787 h 1019175"/>
                <a:gd name="connsiteX6" fmla="*/ 398462 w 407601"/>
                <a:gd name="connsiteY6" fmla="*/ 1019175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7601" h="1019175">
                  <a:moveTo>
                    <a:pt x="0" y="0"/>
                  </a:moveTo>
                  <a:cubicBezTo>
                    <a:pt x="51461" y="60060"/>
                    <a:pt x="102923" y="120120"/>
                    <a:pt x="149225" y="192087"/>
                  </a:cubicBezTo>
                  <a:cubicBezTo>
                    <a:pt x="195527" y="264054"/>
                    <a:pt x="243945" y="359833"/>
                    <a:pt x="277812" y="431800"/>
                  </a:cubicBezTo>
                  <a:cubicBezTo>
                    <a:pt x="311679" y="503767"/>
                    <a:pt x="331787" y="554566"/>
                    <a:pt x="352425" y="623887"/>
                  </a:cubicBezTo>
                  <a:cubicBezTo>
                    <a:pt x="373063" y="693208"/>
                    <a:pt x="392641" y="790575"/>
                    <a:pt x="401637" y="847725"/>
                  </a:cubicBezTo>
                  <a:cubicBezTo>
                    <a:pt x="410633" y="904875"/>
                    <a:pt x="406929" y="938212"/>
                    <a:pt x="406400" y="966787"/>
                  </a:cubicBezTo>
                  <a:cubicBezTo>
                    <a:pt x="405871" y="995362"/>
                    <a:pt x="402166" y="1007268"/>
                    <a:pt x="398462" y="10191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93EA370F-7B33-4598-94BD-A4A3A7C144FD}"/>
                </a:ext>
              </a:extLst>
            </p:cNvPr>
            <p:cNvSpPr/>
            <p:nvPr/>
          </p:nvSpPr>
          <p:spPr>
            <a:xfrm>
              <a:off x="6165850" y="243682"/>
              <a:ext cx="615950" cy="1024466"/>
            </a:xfrm>
            <a:custGeom>
              <a:avLst/>
              <a:gdLst>
                <a:gd name="connsiteX0" fmla="*/ 0 w 615950"/>
                <a:gd name="connsiteY0" fmla="*/ 0 h 1024466"/>
                <a:gd name="connsiteX1" fmla="*/ 165100 w 615950"/>
                <a:gd name="connsiteY1" fmla="*/ 154516 h 1024466"/>
                <a:gd name="connsiteX2" fmla="*/ 298450 w 615950"/>
                <a:gd name="connsiteY2" fmla="*/ 340783 h 1024466"/>
                <a:gd name="connsiteX3" fmla="*/ 455084 w 615950"/>
                <a:gd name="connsiteY3" fmla="*/ 635000 h 1024466"/>
                <a:gd name="connsiteX4" fmla="*/ 548217 w 615950"/>
                <a:gd name="connsiteY4" fmla="*/ 836083 h 1024466"/>
                <a:gd name="connsiteX5" fmla="*/ 615950 w 615950"/>
                <a:gd name="connsiteY5" fmla="*/ 1024466 h 1024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5950" h="1024466">
                  <a:moveTo>
                    <a:pt x="0" y="0"/>
                  </a:moveTo>
                  <a:cubicBezTo>
                    <a:pt x="57679" y="48859"/>
                    <a:pt x="115358" y="97719"/>
                    <a:pt x="165100" y="154516"/>
                  </a:cubicBezTo>
                  <a:cubicBezTo>
                    <a:pt x="214842" y="211313"/>
                    <a:pt x="250119" y="260702"/>
                    <a:pt x="298450" y="340783"/>
                  </a:cubicBezTo>
                  <a:cubicBezTo>
                    <a:pt x="346781" y="420864"/>
                    <a:pt x="413456" y="552450"/>
                    <a:pt x="455084" y="635000"/>
                  </a:cubicBezTo>
                  <a:cubicBezTo>
                    <a:pt x="496712" y="717550"/>
                    <a:pt x="521406" y="771172"/>
                    <a:pt x="548217" y="836083"/>
                  </a:cubicBezTo>
                  <a:cubicBezTo>
                    <a:pt x="575028" y="900994"/>
                    <a:pt x="595489" y="962730"/>
                    <a:pt x="615950" y="102446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81C730FD-FABA-463E-B317-52C592723B8A}"/>
                </a:ext>
              </a:extLst>
            </p:cNvPr>
            <p:cNvSpPr/>
            <p:nvPr/>
          </p:nvSpPr>
          <p:spPr>
            <a:xfrm>
              <a:off x="6381750" y="239183"/>
              <a:ext cx="736600" cy="963084"/>
            </a:xfrm>
            <a:custGeom>
              <a:avLst/>
              <a:gdLst>
                <a:gd name="connsiteX0" fmla="*/ 0 w 736600"/>
                <a:gd name="connsiteY0" fmla="*/ 0 h 963084"/>
                <a:gd name="connsiteX1" fmla="*/ 270933 w 736600"/>
                <a:gd name="connsiteY1" fmla="*/ 177800 h 963084"/>
                <a:gd name="connsiteX2" fmla="*/ 478367 w 736600"/>
                <a:gd name="connsiteY2" fmla="*/ 397934 h 963084"/>
                <a:gd name="connsiteX3" fmla="*/ 626533 w 736600"/>
                <a:gd name="connsiteY3" fmla="*/ 613834 h 963084"/>
                <a:gd name="connsiteX4" fmla="*/ 736600 w 736600"/>
                <a:gd name="connsiteY4" fmla="*/ 963084 h 963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600" h="963084">
                  <a:moveTo>
                    <a:pt x="0" y="0"/>
                  </a:moveTo>
                  <a:cubicBezTo>
                    <a:pt x="95602" y="55739"/>
                    <a:pt x="191205" y="111478"/>
                    <a:pt x="270933" y="177800"/>
                  </a:cubicBezTo>
                  <a:cubicBezTo>
                    <a:pt x="350661" y="244122"/>
                    <a:pt x="419100" y="325262"/>
                    <a:pt x="478367" y="397934"/>
                  </a:cubicBezTo>
                  <a:cubicBezTo>
                    <a:pt x="537634" y="470606"/>
                    <a:pt x="583494" y="519642"/>
                    <a:pt x="626533" y="613834"/>
                  </a:cubicBezTo>
                  <a:cubicBezTo>
                    <a:pt x="669572" y="708026"/>
                    <a:pt x="703086" y="835555"/>
                    <a:pt x="736600" y="963084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DA2D5EE6-6D0B-470E-AF4C-9F82A796AF97}"/>
                </a:ext>
              </a:extLst>
            </p:cNvPr>
            <p:cNvSpPr/>
            <p:nvPr/>
          </p:nvSpPr>
          <p:spPr>
            <a:xfrm>
              <a:off x="7116233" y="1150605"/>
              <a:ext cx="994834" cy="621045"/>
            </a:xfrm>
            <a:custGeom>
              <a:avLst/>
              <a:gdLst>
                <a:gd name="connsiteX0" fmla="*/ 0 w 994834"/>
                <a:gd name="connsiteY0" fmla="*/ 58012 h 621045"/>
                <a:gd name="connsiteX1" fmla="*/ 203200 w 994834"/>
                <a:gd name="connsiteY1" fmla="*/ 5095 h 621045"/>
                <a:gd name="connsiteX2" fmla="*/ 374650 w 994834"/>
                <a:gd name="connsiteY2" fmla="*/ 24145 h 621045"/>
                <a:gd name="connsiteX3" fmla="*/ 719667 w 994834"/>
                <a:gd name="connsiteY3" fmla="*/ 199828 h 621045"/>
                <a:gd name="connsiteX4" fmla="*/ 950384 w 994834"/>
                <a:gd name="connsiteY4" fmla="*/ 477112 h 621045"/>
                <a:gd name="connsiteX5" fmla="*/ 994834 w 994834"/>
                <a:gd name="connsiteY5" fmla="*/ 621045 h 621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4834" h="621045">
                  <a:moveTo>
                    <a:pt x="0" y="58012"/>
                  </a:moveTo>
                  <a:cubicBezTo>
                    <a:pt x="70379" y="34375"/>
                    <a:pt x="140758" y="10739"/>
                    <a:pt x="203200" y="5095"/>
                  </a:cubicBezTo>
                  <a:cubicBezTo>
                    <a:pt x="265642" y="-550"/>
                    <a:pt x="288572" y="-8310"/>
                    <a:pt x="374650" y="24145"/>
                  </a:cubicBezTo>
                  <a:cubicBezTo>
                    <a:pt x="460728" y="56600"/>
                    <a:pt x="623711" y="124334"/>
                    <a:pt x="719667" y="199828"/>
                  </a:cubicBezTo>
                  <a:cubicBezTo>
                    <a:pt x="815623" y="275322"/>
                    <a:pt x="904523" y="406909"/>
                    <a:pt x="950384" y="477112"/>
                  </a:cubicBezTo>
                  <a:cubicBezTo>
                    <a:pt x="996245" y="547315"/>
                    <a:pt x="986015" y="594234"/>
                    <a:pt x="994834" y="62104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58CF9CF1-341D-43CD-90F4-2B97CBD180D3}"/>
                </a:ext>
              </a:extLst>
            </p:cNvPr>
            <p:cNvSpPr/>
            <p:nvPr/>
          </p:nvSpPr>
          <p:spPr>
            <a:xfrm>
              <a:off x="8102600" y="1709335"/>
              <a:ext cx="1026583" cy="98298"/>
            </a:xfrm>
            <a:custGeom>
              <a:avLst/>
              <a:gdLst>
                <a:gd name="connsiteX0" fmla="*/ 0 w 1026583"/>
                <a:gd name="connsiteY0" fmla="*/ 66548 h 98298"/>
                <a:gd name="connsiteX1" fmla="*/ 332317 w 1026583"/>
                <a:gd name="connsiteY1" fmla="*/ 932 h 98298"/>
                <a:gd name="connsiteX2" fmla="*/ 721783 w 1026583"/>
                <a:gd name="connsiteY2" fmla="*/ 32682 h 98298"/>
                <a:gd name="connsiteX3" fmla="*/ 1026583 w 1026583"/>
                <a:gd name="connsiteY3" fmla="*/ 98298 h 9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6583" h="98298">
                  <a:moveTo>
                    <a:pt x="0" y="66548"/>
                  </a:moveTo>
                  <a:cubicBezTo>
                    <a:pt x="106010" y="36562"/>
                    <a:pt x="212020" y="6576"/>
                    <a:pt x="332317" y="932"/>
                  </a:cubicBezTo>
                  <a:cubicBezTo>
                    <a:pt x="452614" y="-4712"/>
                    <a:pt x="606072" y="16454"/>
                    <a:pt x="721783" y="32682"/>
                  </a:cubicBezTo>
                  <a:cubicBezTo>
                    <a:pt x="837494" y="48910"/>
                    <a:pt x="932038" y="73604"/>
                    <a:pt x="1026583" y="9829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70384DD6-8D41-43DC-898D-92B33A4EB9F0}"/>
                </a:ext>
              </a:extLst>
            </p:cNvPr>
            <p:cNvSpPr/>
            <p:nvPr/>
          </p:nvSpPr>
          <p:spPr>
            <a:xfrm>
              <a:off x="8352367" y="1811867"/>
              <a:ext cx="781050" cy="383116"/>
            </a:xfrm>
            <a:custGeom>
              <a:avLst/>
              <a:gdLst>
                <a:gd name="connsiteX0" fmla="*/ 0 w 781050"/>
                <a:gd name="connsiteY0" fmla="*/ 383116 h 383116"/>
                <a:gd name="connsiteX1" fmla="*/ 207433 w 781050"/>
                <a:gd name="connsiteY1" fmla="*/ 247650 h 383116"/>
                <a:gd name="connsiteX2" fmla="*/ 609600 w 781050"/>
                <a:gd name="connsiteY2" fmla="*/ 74083 h 383116"/>
                <a:gd name="connsiteX3" fmla="*/ 781050 w 781050"/>
                <a:gd name="connsiteY3" fmla="*/ 0 h 383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050" h="383116">
                  <a:moveTo>
                    <a:pt x="0" y="383116"/>
                  </a:moveTo>
                  <a:cubicBezTo>
                    <a:pt x="52916" y="341135"/>
                    <a:pt x="105833" y="299155"/>
                    <a:pt x="207433" y="247650"/>
                  </a:cubicBezTo>
                  <a:cubicBezTo>
                    <a:pt x="309033" y="196145"/>
                    <a:pt x="609600" y="74083"/>
                    <a:pt x="609600" y="74083"/>
                  </a:cubicBezTo>
                  <a:lnTo>
                    <a:pt x="781050" y="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15B2A26C-77DE-4519-8365-EAB91A4AEF64}"/>
                </a:ext>
              </a:extLst>
            </p:cNvPr>
            <p:cNvSpPr/>
            <p:nvPr/>
          </p:nvSpPr>
          <p:spPr>
            <a:xfrm>
              <a:off x="8346017" y="2091267"/>
              <a:ext cx="740833" cy="112183"/>
            </a:xfrm>
            <a:custGeom>
              <a:avLst/>
              <a:gdLst>
                <a:gd name="connsiteX0" fmla="*/ 0 w 740833"/>
                <a:gd name="connsiteY0" fmla="*/ 112183 h 112183"/>
                <a:gd name="connsiteX1" fmla="*/ 285750 w 740833"/>
                <a:gd name="connsiteY1" fmla="*/ 57150 h 112183"/>
                <a:gd name="connsiteX2" fmla="*/ 740833 w 740833"/>
                <a:gd name="connsiteY2" fmla="*/ 0 h 112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0833" h="112183">
                  <a:moveTo>
                    <a:pt x="0" y="112183"/>
                  </a:moveTo>
                  <a:cubicBezTo>
                    <a:pt x="81139" y="94015"/>
                    <a:pt x="162278" y="75847"/>
                    <a:pt x="285750" y="57150"/>
                  </a:cubicBezTo>
                  <a:cubicBezTo>
                    <a:pt x="409222" y="38453"/>
                    <a:pt x="575027" y="19226"/>
                    <a:pt x="740833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8568B3C9-50D8-4D42-9DFD-E5E70A59BE1A}"/>
                </a:ext>
              </a:extLst>
            </p:cNvPr>
            <p:cNvSpPr/>
            <p:nvPr/>
          </p:nvSpPr>
          <p:spPr>
            <a:xfrm>
              <a:off x="8113183" y="2103967"/>
              <a:ext cx="960967" cy="698500"/>
            </a:xfrm>
            <a:custGeom>
              <a:avLst/>
              <a:gdLst>
                <a:gd name="connsiteX0" fmla="*/ 960967 w 960967"/>
                <a:gd name="connsiteY0" fmla="*/ 0 h 698500"/>
                <a:gd name="connsiteX1" fmla="*/ 717550 w 960967"/>
                <a:gd name="connsiteY1" fmla="*/ 182033 h 698500"/>
                <a:gd name="connsiteX2" fmla="*/ 408517 w 960967"/>
                <a:gd name="connsiteY2" fmla="*/ 421216 h 698500"/>
                <a:gd name="connsiteX3" fmla="*/ 201084 w 960967"/>
                <a:gd name="connsiteY3" fmla="*/ 569383 h 698500"/>
                <a:gd name="connsiteX4" fmla="*/ 0 w 960967"/>
                <a:gd name="connsiteY4" fmla="*/ 698500 h 69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967" h="698500">
                  <a:moveTo>
                    <a:pt x="960967" y="0"/>
                  </a:moveTo>
                  <a:lnTo>
                    <a:pt x="717550" y="182033"/>
                  </a:lnTo>
                  <a:cubicBezTo>
                    <a:pt x="625475" y="252236"/>
                    <a:pt x="494595" y="356658"/>
                    <a:pt x="408517" y="421216"/>
                  </a:cubicBezTo>
                  <a:cubicBezTo>
                    <a:pt x="322439" y="485774"/>
                    <a:pt x="269170" y="523169"/>
                    <a:pt x="201084" y="569383"/>
                  </a:cubicBezTo>
                  <a:cubicBezTo>
                    <a:pt x="132998" y="615597"/>
                    <a:pt x="66499" y="657048"/>
                    <a:pt x="0" y="6985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60DC0786-D9F9-44F3-86F8-E148B1704C9E}"/>
                </a:ext>
              </a:extLst>
            </p:cNvPr>
            <p:cNvSpPr/>
            <p:nvPr/>
          </p:nvSpPr>
          <p:spPr>
            <a:xfrm>
              <a:off x="7558617" y="2808817"/>
              <a:ext cx="933450" cy="486833"/>
            </a:xfrm>
            <a:custGeom>
              <a:avLst/>
              <a:gdLst>
                <a:gd name="connsiteX0" fmla="*/ 933450 w 933450"/>
                <a:gd name="connsiteY0" fmla="*/ 0 h 486833"/>
                <a:gd name="connsiteX1" fmla="*/ 533400 w 933450"/>
                <a:gd name="connsiteY1" fmla="*/ 173566 h 486833"/>
                <a:gd name="connsiteX2" fmla="*/ 258233 w 933450"/>
                <a:gd name="connsiteY2" fmla="*/ 317500 h 486833"/>
                <a:gd name="connsiteX3" fmla="*/ 120650 w 933450"/>
                <a:gd name="connsiteY3" fmla="*/ 389466 h 486833"/>
                <a:gd name="connsiteX4" fmla="*/ 67733 w 933450"/>
                <a:gd name="connsiteY4" fmla="*/ 455083 h 486833"/>
                <a:gd name="connsiteX5" fmla="*/ 0 w 933450"/>
                <a:gd name="connsiteY5" fmla="*/ 486833 h 486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3450" h="486833">
                  <a:moveTo>
                    <a:pt x="933450" y="0"/>
                  </a:moveTo>
                  <a:cubicBezTo>
                    <a:pt x="789693" y="60324"/>
                    <a:pt x="645936" y="120649"/>
                    <a:pt x="533400" y="173566"/>
                  </a:cubicBezTo>
                  <a:cubicBezTo>
                    <a:pt x="420864" y="226483"/>
                    <a:pt x="258233" y="317500"/>
                    <a:pt x="258233" y="317500"/>
                  </a:cubicBezTo>
                  <a:cubicBezTo>
                    <a:pt x="189441" y="353483"/>
                    <a:pt x="152400" y="366536"/>
                    <a:pt x="120650" y="389466"/>
                  </a:cubicBezTo>
                  <a:cubicBezTo>
                    <a:pt x="88900" y="412396"/>
                    <a:pt x="87841" y="438855"/>
                    <a:pt x="67733" y="455083"/>
                  </a:cubicBezTo>
                  <a:cubicBezTo>
                    <a:pt x="47625" y="471311"/>
                    <a:pt x="15875" y="482600"/>
                    <a:pt x="0" y="48683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BA7C3C40-B62B-4BB3-A82F-5FD5C3A7E27B}"/>
                </a:ext>
              </a:extLst>
            </p:cNvPr>
            <p:cNvSpPr/>
            <p:nvPr/>
          </p:nvSpPr>
          <p:spPr>
            <a:xfrm>
              <a:off x="8111067" y="2808817"/>
              <a:ext cx="372533" cy="18108"/>
            </a:xfrm>
            <a:custGeom>
              <a:avLst/>
              <a:gdLst>
                <a:gd name="connsiteX0" fmla="*/ 0 w 372533"/>
                <a:gd name="connsiteY0" fmla="*/ 0 h 18108"/>
                <a:gd name="connsiteX1" fmla="*/ 65616 w 372533"/>
                <a:gd name="connsiteY1" fmla="*/ 14816 h 18108"/>
                <a:gd name="connsiteX2" fmla="*/ 243416 w 372533"/>
                <a:gd name="connsiteY2" fmla="*/ 16933 h 18108"/>
                <a:gd name="connsiteX3" fmla="*/ 372533 w 372533"/>
                <a:gd name="connsiteY3" fmla="*/ 0 h 18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533" h="18108">
                  <a:moveTo>
                    <a:pt x="0" y="0"/>
                  </a:moveTo>
                  <a:cubicBezTo>
                    <a:pt x="12523" y="5997"/>
                    <a:pt x="25047" y="11994"/>
                    <a:pt x="65616" y="14816"/>
                  </a:cubicBezTo>
                  <a:cubicBezTo>
                    <a:pt x="106185" y="17638"/>
                    <a:pt x="192263" y="19402"/>
                    <a:pt x="243416" y="16933"/>
                  </a:cubicBezTo>
                  <a:cubicBezTo>
                    <a:pt x="294569" y="14464"/>
                    <a:pt x="353836" y="2822"/>
                    <a:pt x="372533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3631BBB9-4A68-4B10-8F23-33439C10D7E2}"/>
                </a:ext>
              </a:extLst>
            </p:cNvPr>
            <p:cNvSpPr/>
            <p:nvPr/>
          </p:nvSpPr>
          <p:spPr>
            <a:xfrm>
              <a:off x="6542088" y="2732088"/>
              <a:ext cx="84137" cy="41275"/>
            </a:xfrm>
            <a:custGeom>
              <a:avLst/>
              <a:gdLst>
                <a:gd name="connsiteX0" fmla="*/ 0 w 84137"/>
                <a:gd name="connsiteY0" fmla="*/ 0 h 41275"/>
                <a:gd name="connsiteX1" fmla="*/ 84137 w 84137"/>
                <a:gd name="connsiteY1" fmla="*/ 41275 h 41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4137" h="41275">
                  <a:moveTo>
                    <a:pt x="0" y="0"/>
                  </a:moveTo>
                  <a:lnTo>
                    <a:pt x="84137" y="4127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477A5EAA-5CD5-416E-93DC-C506F20B3760}"/>
                </a:ext>
              </a:extLst>
            </p:cNvPr>
            <p:cNvSpPr/>
            <p:nvPr/>
          </p:nvSpPr>
          <p:spPr>
            <a:xfrm>
              <a:off x="6511953" y="2468563"/>
              <a:ext cx="114272" cy="306387"/>
            </a:xfrm>
            <a:custGeom>
              <a:avLst/>
              <a:gdLst>
                <a:gd name="connsiteX0" fmla="*/ 30135 w 114272"/>
                <a:gd name="connsiteY0" fmla="*/ 0 h 306387"/>
                <a:gd name="connsiteX1" fmla="*/ 4735 w 114272"/>
                <a:gd name="connsiteY1" fmla="*/ 101600 h 306387"/>
                <a:gd name="connsiteX2" fmla="*/ 114272 w 114272"/>
                <a:gd name="connsiteY2" fmla="*/ 306387 h 306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272" h="306387">
                  <a:moveTo>
                    <a:pt x="30135" y="0"/>
                  </a:moveTo>
                  <a:cubicBezTo>
                    <a:pt x="10423" y="25268"/>
                    <a:pt x="-9288" y="50536"/>
                    <a:pt x="4735" y="101600"/>
                  </a:cubicBezTo>
                  <a:cubicBezTo>
                    <a:pt x="18758" y="152665"/>
                    <a:pt x="66515" y="229526"/>
                    <a:pt x="114272" y="3063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915F7213-1262-4C45-B22F-16CF67CA3BFF}"/>
                </a:ext>
              </a:extLst>
            </p:cNvPr>
            <p:cNvSpPr/>
            <p:nvPr/>
          </p:nvSpPr>
          <p:spPr>
            <a:xfrm>
              <a:off x="6550025" y="2471738"/>
              <a:ext cx="98425" cy="254000"/>
            </a:xfrm>
            <a:custGeom>
              <a:avLst/>
              <a:gdLst>
                <a:gd name="connsiteX0" fmla="*/ 0 w 98425"/>
                <a:gd name="connsiteY0" fmla="*/ 0 h 254000"/>
                <a:gd name="connsiteX1" fmla="*/ 38100 w 98425"/>
                <a:gd name="connsiteY1" fmla="*/ 123825 h 254000"/>
                <a:gd name="connsiteX2" fmla="*/ 98425 w 98425"/>
                <a:gd name="connsiteY2" fmla="*/ 254000 h 2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25" h="254000">
                  <a:moveTo>
                    <a:pt x="0" y="0"/>
                  </a:moveTo>
                  <a:cubicBezTo>
                    <a:pt x="10848" y="40746"/>
                    <a:pt x="21696" y="81492"/>
                    <a:pt x="38100" y="123825"/>
                  </a:cubicBezTo>
                  <a:cubicBezTo>
                    <a:pt x="54504" y="166158"/>
                    <a:pt x="76464" y="210079"/>
                    <a:pt x="98425" y="2540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0C4971E1-2117-47AA-8D22-70DF0A5406E3}"/>
                </a:ext>
              </a:extLst>
            </p:cNvPr>
            <p:cNvSpPr/>
            <p:nvPr/>
          </p:nvSpPr>
          <p:spPr>
            <a:xfrm>
              <a:off x="6646097" y="2019300"/>
              <a:ext cx="138878" cy="701675"/>
            </a:xfrm>
            <a:custGeom>
              <a:avLst/>
              <a:gdLst>
                <a:gd name="connsiteX0" fmla="*/ 138878 w 138878"/>
                <a:gd name="connsiteY0" fmla="*/ 0 h 701675"/>
                <a:gd name="connsiteX1" fmla="*/ 49978 w 138878"/>
                <a:gd name="connsiteY1" fmla="*/ 166688 h 701675"/>
                <a:gd name="connsiteX2" fmla="*/ 3941 w 138878"/>
                <a:gd name="connsiteY2" fmla="*/ 377825 h 701675"/>
                <a:gd name="connsiteX3" fmla="*/ 5528 w 138878"/>
                <a:gd name="connsiteY3" fmla="*/ 701675 h 70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878" h="701675">
                  <a:moveTo>
                    <a:pt x="138878" y="0"/>
                  </a:moveTo>
                  <a:cubicBezTo>
                    <a:pt x="105672" y="51858"/>
                    <a:pt x="72467" y="103717"/>
                    <a:pt x="49978" y="166688"/>
                  </a:cubicBezTo>
                  <a:cubicBezTo>
                    <a:pt x="27488" y="229659"/>
                    <a:pt x="11349" y="288661"/>
                    <a:pt x="3941" y="377825"/>
                  </a:cubicBezTo>
                  <a:cubicBezTo>
                    <a:pt x="-3467" y="466990"/>
                    <a:pt x="1030" y="584332"/>
                    <a:pt x="5528" y="7016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C019192C-E28C-4C70-8CA5-7054AC69F785}"/>
                </a:ext>
              </a:extLst>
            </p:cNvPr>
            <p:cNvSpPr/>
            <p:nvPr/>
          </p:nvSpPr>
          <p:spPr>
            <a:xfrm>
              <a:off x="6799263" y="2019300"/>
              <a:ext cx="20637" cy="495300"/>
            </a:xfrm>
            <a:custGeom>
              <a:avLst/>
              <a:gdLst>
                <a:gd name="connsiteX0" fmla="*/ 0 w 20637"/>
                <a:gd name="connsiteY0" fmla="*/ 0 h 495300"/>
                <a:gd name="connsiteX1" fmla="*/ 3175 w 20637"/>
                <a:gd name="connsiteY1" fmla="*/ 131763 h 495300"/>
                <a:gd name="connsiteX2" fmla="*/ 7937 w 20637"/>
                <a:gd name="connsiteY2" fmla="*/ 355600 h 495300"/>
                <a:gd name="connsiteX3" fmla="*/ 20637 w 20637"/>
                <a:gd name="connsiteY3" fmla="*/ 49530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37" h="495300">
                  <a:moveTo>
                    <a:pt x="0" y="0"/>
                  </a:moveTo>
                  <a:cubicBezTo>
                    <a:pt x="926" y="36248"/>
                    <a:pt x="1852" y="72496"/>
                    <a:pt x="3175" y="131763"/>
                  </a:cubicBezTo>
                  <a:cubicBezTo>
                    <a:pt x="4498" y="191030"/>
                    <a:pt x="5027" y="295011"/>
                    <a:pt x="7937" y="355600"/>
                  </a:cubicBezTo>
                  <a:cubicBezTo>
                    <a:pt x="10847" y="416189"/>
                    <a:pt x="18785" y="470165"/>
                    <a:pt x="20637" y="4953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BFF5CCE6-4197-41F6-A7AF-48AFE66BBCE3}"/>
                </a:ext>
              </a:extLst>
            </p:cNvPr>
            <p:cNvSpPr/>
            <p:nvPr/>
          </p:nvSpPr>
          <p:spPr>
            <a:xfrm>
              <a:off x="6904038" y="2058988"/>
              <a:ext cx="284162" cy="517525"/>
            </a:xfrm>
            <a:custGeom>
              <a:avLst/>
              <a:gdLst>
                <a:gd name="connsiteX0" fmla="*/ 284162 w 284162"/>
                <a:gd name="connsiteY0" fmla="*/ 0 h 517525"/>
                <a:gd name="connsiteX1" fmla="*/ 153987 w 284162"/>
                <a:gd name="connsiteY1" fmla="*/ 174625 h 517525"/>
                <a:gd name="connsiteX2" fmla="*/ 77787 w 284162"/>
                <a:gd name="connsiteY2" fmla="*/ 333375 h 517525"/>
                <a:gd name="connsiteX3" fmla="*/ 0 w 284162"/>
                <a:gd name="connsiteY3" fmla="*/ 517525 h 51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4162" h="517525">
                  <a:moveTo>
                    <a:pt x="284162" y="0"/>
                  </a:moveTo>
                  <a:cubicBezTo>
                    <a:pt x="236272" y="59531"/>
                    <a:pt x="188383" y="119063"/>
                    <a:pt x="153987" y="174625"/>
                  </a:cubicBezTo>
                  <a:cubicBezTo>
                    <a:pt x="119591" y="230187"/>
                    <a:pt x="103451" y="276225"/>
                    <a:pt x="77787" y="333375"/>
                  </a:cubicBezTo>
                  <a:cubicBezTo>
                    <a:pt x="52123" y="390525"/>
                    <a:pt x="14817" y="485775"/>
                    <a:pt x="0" y="5175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685BD7D7-36FC-4F88-A898-3BAEB22D9712}"/>
                </a:ext>
              </a:extLst>
            </p:cNvPr>
            <p:cNvSpPr/>
            <p:nvPr/>
          </p:nvSpPr>
          <p:spPr>
            <a:xfrm>
              <a:off x="7144981" y="2058988"/>
              <a:ext cx="41632" cy="741362"/>
            </a:xfrm>
            <a:custGeom>
              <a:avLst/>
              <a:gdLst>
                <a:gd name="connsiteX0" fmla="*/ 41632 w 41632"/>
                <a:gd name="connsiteY0" fmla="*/ 0 h 741362"/>
                <a:gd name="connsiteX1" fmla="*/ 5119 w 41632"/>
                <a:gd name="connsiteY1" fmla="*/ 233362 h 741362"/>
                <a:gd name="connsiteX2" fmla="*/ 1944 w 41632"/>
                <a:gd name="connsiteY2" fmla="*/ 625475 h 741362"/>
                <a:gd name="connsiteX3" fmla="*/ 20994 w 41632"/>
                <a:gd name="connsiteY3" fmla="*/ 741362 h 741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32" h="741362">
                  <a:moveTo>
                    <a:pt x="41632" y="0"/>
                  </a:moveTo>
                  <a:cubicBezTo>
                    <a:pt x="26683" y="64558"/>
                    <a:pt x="11734" y="129116"/>
                    <a:pt x="5119" y="233362"/>
                  </a:cubicBezTo>
                  <a:cubicBezTo>
                    <a:pt x="-1496" y="337608"/>
                    <a:pt x="-702" y="540808"/>
                    <a:pt x="1944" y="625475"/>
                  </a:cubicBezTo>
                  <a:cubicBezTo>
                    <a:pt x="4590" y="710142"/>
                    <a:pt x="12792" y="725752"/>
                    <a:pt x="20994" y="7413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: 図形 153">
              <a:extLst>
                <a:ext uri="{FF2B5EF4-FFF2-40B4-BE49-F238E27FC236}">
                  <a16:creationId xmlns:a16="http://schemas.microsoft.com/office/drawing/2014/main" id="{69DA063B-E0D0-4DAF-AE16-D5B6573FBCCD}"/>
                </a:ext>
              </a:extLst>
            </p:cNvPr>
            <p:cNvSpPr/>
            <p:nvPr/>
          </p:nvSpPr>
          <p:spPr>
            <a:xfrm>
              <a:off x="7177088" y="2133600"/>
              <a:ext cx="363537" cy="666750"/>
            </a:xfrm>
            <a:custGeom>
              <a:avLst/>
              <a:gdLst>
                <a:gd name="connsiteX0" fmla="*/ 363537 w 363537"/>
                <a:gd name="connsiteY0" fmla="*/ 0 h 666750"/>
                <a:gd name="connsiteX1" fmla="*/ 219075 w 363537"/>
                <a:gd name="connsiteY1" fmla="*/ 215900 h 666750"/>
                <a:gd name="connsiteX2" fmla="*/ 69850 w 363537"/>
                <a:gd name="connsiteY2" fmla="*/ 514350 h 666750"/>
                <a:gd name="connsiteX3" fmla="*/ 0 w 363537"/>
                <a:gd name="connsiteY3" fmla="*/ 66675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537" h="666750">
                  <a:moveTo>
                    <a:pt x="363537" y="0"/>
                  </a:moveTo>
                  <a:cubicBezTo>
                    <a:pt x="315780" y="65087"/>
                    <a:pt x="268023" y="130175"/>
                    <a:pt x="219075" y="215900"/>
                  </a:cubicBezTo>
                  <a:cubicBezTo>
                    <a:pt x="170127" y="301625"/>
                    <a:pt x="106363" y="439208"/>
                    <a:pt x="69850" y="514350"/>
                  </a:cubicBezTo>
                  <a:cubicBezTo>
                    <a:pt x="33337" y="589492"/>
                    <a:pt x="16668" y="628121"/>
                    <a:pt x="0" y="6667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D99F413C-65E3-47ED-B736-DB9585455589}"/>
                </a:ext>
              </a:extLst>
            </p:cNvPr>
            <p:cNvSpPr/>
            <p:nvPr/>
          </p:nvSpPr>
          <p:spPr>
            <a:xfrm>
              <a:off x="7480300" y="2136775"/>
              <a:ext cx="84273" cy="515938"/>
            </a:xfrm>
            <a:custGeom>
              <a:avLst/>
              <a:gdLst>
                <a:gd name="connsiteX0" fmla="*/ 68263 w 84273"/>
                <a:gd name="connsiteY0" fmla="*/ 0 h 515938"/>
                <a:gd name="connsiteX1" fmla="*/ 84138 w 84273"/>
                <a:gd name="connsiteY1" fmla="*/ 74613 h 515938"/>
                <a:gd name="connsiteX2" fmla="*/ 60325 w 84273"/>
                <a:gd name="connsiteY2" fmla="*/ 273050 h 515938"/>
                <a:gd name="connsiteX3" fmla="*/ 0 w 84273"/>
                <a:gd name="connsiteY3" fmla="*/ 515938 h 515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73" h="515938">
                  <a:moveTo>
                    <a:pt x="68263" y="0"/>
                  </a:moveTo>
                  <a:cubicBezTo>
                    <a:pt x="76862" y="14552"/>
                    <a:pt x="85461" y="29105"/>
                    <a:pt x="84138" y="74613"/>
                  </a:cubicBezTo>
                  <a:cubicBezTo>
                    <a:pt x="82815" y="120121"/>
                    <a:pt x="74348" y="199496"/>
                    <a:pt x="60325" y="273050"/>
                  </a:cubicBezTo>
                  <a:cubicBezTo>
                    <a:pt x="46302" y="346604"/>
                    <a:pt x="23151" y="431271"/>
                    <a:pt x="0" y="5159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90A8B638-7B3E-401D-9BAB-D41431378FB0}"/>
                </a:ext>
              </a:extLst>
            </p:cNvPr>
            <p:cNvSpPr/>
            <p:nvPr/>
          </p:nvSpPr>
          <p:spPr>
            <a:xfrm>
              <a:off x="7562850" y="2178050"/>
              <a:ext cx="244475" cy="412750"/>
            </a:xfrm>
            <a:custGeom>
              <a:avLst/>
              <a:gdLst>
                <a:gd name="connsiteX0" fmla="*/ 244475 w 244475"/>
                <a:gd name="connsiteY0" fmla="*/ 0 h 412750"/>
                <a:gd name="connsiteX1" fmla="*/ 139700 w 244475"/>
                <a:gd name="connsiteY1" fmla="*/ 193675 h 412750"/>
                <a:gd name="connsiteX2" fmla="*/ 49213 w 244475"/>
                <a:gd name="connsiteY2" fmla="*/ 349250 h 412750"/>
                <a:gd name="connsiteX3" fmla="*/ 0 w 244475"/>
                <a:gd name="connsiteY3" fmla="*/ 412750 h 41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475" h="412750">
                  <a:moveTo>
                    <a:pt x="244475" y="0"/>
                  </a:moveTo>
                  <a:cubicBezTo>
                    <a:pt x="208359" y="67733"/>
                    <a:pt x="172244" y="135467"/>
                    <a:pt x="139700" y="193675"/>
                  </a:cubicBezTo>
                  <a:cubicBezTo>
                    <a:pt x="107156" y="251883"/>
                    <a:pt x="72496" y="312738"/>
                    <a:pt x="49213" y="349250"/>
                  </a:cubicBezTo>
                  <a:cubicBezTo>
                    <a:pt x="25930" y="385763"/>
                    <a:pt x="12171" y="400050"/>
                    <a:pt x="0" y="4127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113762A1-F09D-4E4E-A99C-1511F7EE3743}"/>
                </a:ext>
              </a:extLst>
            </p:cNvPr>
            <p:cNvSpPr/>
            <p:nvPr/>
          </p:nvSpPr>
          <p:spPr>
            <a:xfrm>
              <a:off x="7675563" y="2173288"/>
              <a:ext cx="138112" cy="400050"/>
            </a:xfrm>
            <a:custGeom>
              <a:avLst/>
              <a:gdLst>
                <a:gd name="connsiteX0" fmla="*/ 138112 w 138112"/>
                <a:gd name="connsiteY0" fmla="*/ 0 h 400050"/>
                <a:gd name="connsiteX1" fmla="*/ 112712 w 138112"/>
                <a:gd name="connsiteY1" fmla="*/ 173037 h 400050"/>
                <a:gd name="connsiteX2" fmla="*/ 0 w 138112"/>
                <a:gd name="connsiteY2" fmla="*/ 40005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112" h="400050">
                  <a:moveTo>
                    <a:pt x="138112" y="0"/>
                  </a:moveTo>
                  <a:cubicBezTo>
                    <a:pt x="136921" y="53181"/>
                    <a:pt x="135731" y="106362"/>
                    <a:pt x="112712" y="173037"/>
                  </a:cubicBezTo>
                  <a:cubicBezTo>
                    <a:pt x="89693" y="239712"/>
                    <a:pt x="20902" y="360363"/>
                    <a:pt x="0" y="4000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F0655103-41E6-4B81-B01C-69909A208CF7}"/>
                </a:ext>
              </a:extLst>
            </p:cNvPr>
            <p:cNvSpPr/>
            <p:nvPr/>
          </p:nvSpPr>
          <p:spPr>
            <a:xfrm>
              <a:off x="7675563" y="2471738"/>
              <a:ext cx="155575" cy="112712"/>
            </a:xfrm>
            <a:custGeom>
              <a:avLst/>
              <a:gdLst>
                <a:gd name="connsiteX0" fmla="*/ 155575 w 155575"/>
                <a:gd name="connsiteY0" fmla="*/ 0 h 112712"/>
                <a:gd name="connsiteX1" fmla="*/ 80962 w 155575"/>
                <a:gd name="connsiteY1" fmla="*/ 69850 h 112712"/>
                <a:gd name="connsiteX2" fmla="*/ 0 w 155575"/>
                <a:gd name="connsiteY2" fmla="*/ 112712 h 112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575" h="112712">
                  <a:moveTo>
                    <a:pt x="155575" y="0"/>
                  </a:moveTo>
                  <a:cubicBezTo>
                    <a:pt x="131233" y="25532"/>
                    <a:pt x="106891" y="51065"/>
                    <a:pt x="80962" y="69850"/>
                  </a:cubicBezTo>
                  <a:cubicBezTo>
                    <a:pt x="55033" y="88635"/>
                    <a:pt x="27516" y="100673"/>
                    <a:pt x="0" y="1127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936DC40A-E4C5-47E3-8DAB-1A5B694DD9F8}"/>
                </a:ext>
              </a:extLst>
            </p:cNvPr>
            <p:cNvSpPr/>
            <p:nvPr/>
          </p:nvSpPr>
          <p:spPr>
            <a:xfrm>
              <a:off x="7732713" y="2589213"/>
              <a:ext cx="88900" cy="36512"/>
            </a:xfrm>
            <a:custGeom>
              <a:avLst/>
              <a:gdLst>
                <a:gd name="connsiteX0" fmla="*/ 88900 w 88900"/>
                <a:gd name="connsiteY0" fmla="*/ 0 h 36512"/>
                <a:gd name="connsiteX1" fmla="*/ 0 w 88900"/>
                <a:gd name="connsiteY1" fmla="*/ 36512 h 36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900" h="36512">
                  <a:moveTo>
                    <a:pt x="88900" y="0"/>
                  </a:moveTo>
                  <a:lnTo>
                    <a:pt x="0" y="36512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B44CD7FE-12C6-4CEC-9AAC-37A9B134E6E9}"/>
                </a:ext>
              </a:extLst>
            </p:cNvPr>
            <p:cNvSpPr/>
            <p:nvPr/>
          </p:nvSpPr>
          <p:spPr>
            <a:xfrm>
              <a:off x="7731125" y="2474913"/>
              <a:ext cx="101600" cy="142875"/>
            </a:xfrm>
            <a:custGeom>
              <a:avLst/>
              <a:gdLst>
                <a:gd name="connsiteX0" fmla="*/ 101600 w 101600"/>
                <a:gd name="connsiteY0" fmla="*/ 0 h 142875"/>
                <a:gd name="connsiteX1" fmla="*/ 47625 w 101600"/>
                <a:gd name="connsiteY1" fmla="*/ 84137 h 142875"/>
                <a:gd name="connsiteX2" fmla="*/ 0 w 101600"/>
                <a:gd name="connsiteY2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600" h="142875">
                  <a:moveTo>
                    <a:pt x="101600" y="0"/>
                  </a:moveTo>
                  <a:cubicBezTo>
                    <a:pt x="83079" y="30162"/>
                    <a:pt x="64558" y="60325"/>
                    <a:pt x="47625" y="84137"/>
                  </a:cubicBezTo>
                  <a:cubicBezTo>
                    <a:pt x="30692" y="107950"/>
                    <a:pt x="15346" y="125412"/>
                    <a:pt x="0" y="1428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2A4836EE-7065-4A66-BDB0-CB532F652F4E}"/>
                </a:ext>
              </a:extLst>
            </p:cNvPr>
            <p:cNvSpPr/>
            <p:nvPr/>
          </p:nvSpPr>
          <p:spPr>
            <a:xfrm>
              <a:off x="7313613" y="2144664"/>
              <a:ext cx="242028" cy="604886"/>
            </a:xfrm>
            <a:custGeom>
              <a:avLst/>
              <a:gdLst>
                <a:gd name="connsiteX0" fmla="*/ 241300 w 242028"/>
                <a:gd name="connsiteY0" fmla="*/ 4811 h 604886"/>
                <a:gd name="connsiteX1" fmla="*/ 215900 w 242028"/>
                <a:gd name="connsiteY1" fmla="*/ 63549 h 604886"/>
                <a:gd name="connsiteX2" fmla="*/ 69850 w 242028"/>
                <a:gd name="connsiteY2" fmla="*/ 450899 h 604886"/>
                <a:gd name="connsiteX3" fmla="*/ 0 w 242028"/>
                <a:gd name="connsiteY3" fmla="*/ 604886 h 604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028" h="604886">
                  <a:moveTo>
                    <a:pt x="241300" y="4811"/>
                  </a:moveTo>
                  <a:cubicBezTo>
                    <a:pt x="242887" y="-2994"/>
                    <a:pt x="244475" y="-10799"/>
                    <a:pt x="215900" y="63549"/>
                  </a:cubicBezTo>
                  <a:cubicBezTo>
                    <a:pt x="187325" y="137897"/>
                    <a:pt x="105833" y="360676"/>
                    <a:pt x="69850" y="450899"/>
                  </a:cubicBezTo>
                  <a:cubicBezTo>
                    <a:pt x="33867" y="541122"/>
                    <a:pt x="12965" y="578692"/>
                    <a:pt x="0" y="60488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757EB6E6-6660-475C-9164-C76C9ACB93D1}"/>
                </a:ext>
              </a:extLst>
            </p:cNvPr>
            <p:cNvSpPr/>
            <p:nvPr/>
          </p:nvSpPr>
          <p:spPr>
            <a:xfrm>
              <a:off x="6745285" y="2022475"/>
              <a:ext cx="46040" cy="465138"/>
            </a:xfrm>
            <a:custGeom>
              <a:avLst/>
              <a:gdLst>
                <a:gd name="connsiteX0" fmla="*/ 46040 w 46040"/>
                <a:gd name="connsiteY0" fmla="*/ 0 h 465138"/>
                <a:gd name="connsiteX1" fmla="*/ 14290 w 46040"/>
                <a:gd name="connsiteY1" fmla="*/ 120650 h 465138"/>
                <a:gd name="connsiteX2" fmla="*/ 3 w 46040"/>
                <a:gd name="connsiteY2" fmla="*/ 287338 h 465138"/>
                <a:gd name="connsiteX3" fmla="*/ 12703 w 46040"/>
                <a:gd name="connsiteY3" fmla="*/ 465138 h 46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040" h="465138">
                  <a:moveTo>
                    <a:pt x="46040" y="0"/>
                  </a:moveTo>
                  <a:cubicBezTo>
                    <a:pt x="34001" y="36380"/>
                    <a:pt x="21963" y="72760"/>
                    <a:pt x="14290" y="120650"/>
                  </a:cubicBezTo>
                  <a:cubicBezTo>
                    <a:pt x="6617" y="168540"/>
                    <a:pt x="267" y="229923"/>
                    <a:pt x="3" y="287338"/>
                  </a:cubicBezTo>
                  <a:cubicBezTo>
                    <a:pt x="-261" y="344753"/>
                    <a:pt x="12703" y="465138"/>
                    <a:pt x="12703" y="4651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2289A85E-61E5-436E-8BBE-B015E501A535}"/>
                </a:ext>
              </a:extLst>
            </p:cNvPr>
            <p:cNvSpPr/>
            <p:nvPr/>
          </p:nvSpPr>
          <p:spPr>
            <a:xfrm>
              <a:off x="8102600" y="1591118"/>
              <a:ext cx="812800" cy="169949"/>
            </a:xfrm>
            <a:custGeom>
              <a:avLst/>
              <a:gdLst>
                <a:gd name="connsiteX0" fmla="*/ 0 w 812800"/>
                <a:gd name="connsiteY0" fmla="*/ 169949 h 169949"/>
                <a:gd name="connsiteX1" fmla="*/ 421217 w 812800"/>
                <a:gd name="connsiteY1" fmla="*/ 26015 h 169949"/>
                <a:gd name="connsiteX2" fmla="*/ 812800 w 812800"/>
                <a:gd name="connsiteY2" fmla="*/ 615 h 16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2800" h="169949">
                  <a:moveTo>
                    <a:pt x="0" y="169949"/>
                  </a:moveTo>
                  <a:cubicBezTo>
                    <a:pt x="142875" y="112093"/>
                    <a:pt x="285750" y="54237"/>
                    <a:pt x="421217" y="26015"/>
                  </a:cubicBezTo>
                  <a:cubicBezTo>
                    <a:pt x="556684" y="-2207"/>
                    <a:pt x="684742" y="-796"/>
                    <a:pt x="812800" y="61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14125A3C-DEC4-47E5-A2F2-52A459FAE198}"/>
                </a:ext>
              </a:extLst>
            </p:cNvPr>
            <p:cNvSpPr/>
            <p:nvPr/>
          </p:nvSpPr>
          <p:spPr>
            <a:xfrm>
              <a:off x="7839075" y="3459163"/>
              <a:ext cx="100013" cy="150812"/>
            </a:xfrm>
            <a:custGeom>
              <a:avLst/>
              <a:gdLst>
                <a:gd name="connsiteX0" fmla="*/ 0 w 100013"/>
                <a:gd name="connsiteY0" fmla="*/ 0 h 150812"/>
                <a:gd name="connsiteX1" fmla="*/ 36513 w 100013"/>
                <a:gd name="connsiteY1" fmla="*/ 34925 h 150812"/>
                <a:gd name="connsiteX2" fmla="*/ 100013 w 100013"/>
                <a:gd name="connsiteY2" fmla="*/ 150812 h 150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13" h="150812">
                  <a:moveTo>
                    <a:pt x="0" y="0"/>
                  </a:moveTo>
                  <a:cubicBezTo>
                    <a:pt x="9922" y="4895"/>
                    <a:pt x="19844" y="9790"/>
                    <a:pt x="36513" y="34925"/>
                  </a:cubicBezTo>
                  <a:cubicBezTo>
                    <a:pt x="53182" y="60060"/>
                    <a:pt x="76597" y="105436"/>
                    <a:pt x="100013" y="1508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C49F71E0-72B5-4A21-BE42-D4E13A37ECE2}"/>
                </a:ext>
              </a:extLst>
            </p:cNvPr>
            <p:cNvSpPr/>
            <p:nvPr/>
          </p:nvSpPr>
          <p:spPr>
            <a:xfrm>
              <a:off x="7942263" y="3597275"/>
              <a:ext cx="208214" cy="258763"/>
            </a:xfrm>
            <a:custGeom>
              <a:avLst/>
              <a:gdLst>
                <a:gd name="connsiteX0" fmla="*/ 0 w 208214"/>
                <a:gd name="connsiteY0" fmla="*/ 0 h 258763"/>
                <a:gd name="connsiteX1" fmla="*/ 117475 w 208214"/>
                <a:gd name="connsiteY1" fmla="*/ 85725 h 258763"/>
                <a:gd name="connsiteX2" fmla="*/ 147637 w 208214"/>
                <a:gd name="connsiteY2" fmla="*/ 114300 h 258763"/>
                <a:gd name="connsiteX3" fmla="*/ 193675 w 208214"/>
                <a:gd name="connsiteY3" fmla="*/ 258763 h 258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214" h="258763">
                  <a:moveTo>
                    <a:pt x="0" y="0"/>
                  </a:moveTo>
                  <a:cubicBezTo>
                    <a:pt x="46434" y="33337"/>
                    <a:pt x="92869" y="66675"/>
                    <a:pt x="117475" y="85725"/>
                  </a:cubicBezTo>
                  <a:cubicBezTo>
                    <a:pt x="142081" y="104775"/>
                    <a:pt x="134937" y="85460"/>
                    <a:pt x="147637" y="114300"/>
                  </a:cubicBezTo>
                  <a:cubicBezTo>
                    <a:pt x="160337" y="143140"/>
                    <a:pt x="240506" y="227278"/>
                    <a:pt x="193675" y="2587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F49F2E74-3DBA-4B44-BBEF-09836D0CBDD5}"/>
                </a:ext>
              </a:extLst>
            </p:cNvPr>
            <p:cNvSpPr/>
            <p:nvPr/>
          </p:nvSpPr>
          <p:spPr>
            <a:xfrm>
              <a:off x="7681913" y="3690908"/>
              <a:ext cx="288925" cy="133380"/>
            </a:xfrm>
            <a:custGeom>
              <a:avLst/>
              <a:gdLst>
                <a:gd name="connsiteX0" fmla="*/ 0 w 288925"/>
                <a:gd name="connsiteY0" fmla="*/ 133380 h 133380"/>
                <a:gd name="connsiteX1" fmla="*/ 96837 w 288925"/>
                <a:gd name="connsiteY1" fmla="*/ 63530 h 133380"/>
                <a:gd name="connsiteX2" fmla="*/ 212725 w 288925"/>
                <a:gd name="connsiteY2" fmla="*/ 30 h 133380"/>
                <a:gd name="connsiteX3" fmla="*/ 288925 w 288925"/>
                <a:gd name="connsiteY3" fmla="*/ 71467 h 133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925" h="133380">
                  <a:moveTo>
                    <a:pt x="0" y="133380"/>
                  </a:moveTo>
                  <a:cubicBezTo>
                    <a:pt x="30691" y="109567"/>
                    <a:pt x="61383" y="85755"/>
                    <a:pt x="96837" y="63530"/>
                  </a:cubicBezTo>
                  <a:cubicBezTo>
                    <a:pt x="132291" y="41305"/>
                    <a:pt x="180710" y="-1293"/>
                    <a:pt x="212725" y="30"/>
                  </a:cubicBezTo>
                  <a:cubicBezTo>
                    <a:pt x="244740" y="1353"/>
                    <a:pt x="266832" y="36410"/>
                    <a:pt x="288925" y="7146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93160B7E-0927-49C0-9991-535747BEFC89}"/>
                </a:ext>
              </a:extLst>
            </p:cNvPr>
            <p:cNvSpPr/>
            <p:nvPr/>
          </p:nvSpPr>
          <p:spPr>
            <a:xfrm>
              <a:off x="7975600" y="3764020"/>
              <a:ext cx="147638" cy="99955"/>
            </a:xfrm>
            <a:custGeom>
              <a:avLst/>
              <a:gdLst>
                <a:gd name="connsiteX0" fmla="*/ 147638 w 147638"/>
                <a:gd name="connsiteY0" fmla="*/ 99955 h 99955"/>
                <a:gd name="connsiteX1" fmla="*/ 119063 w 147638"/>
                <a:gd name="connsiteY1" fmla="*/ 22168 h 99955"/>
                <a:gd name="connsiteX2" fmla="*/ 85725 w 147638"/>
                <a:gd name="connsiteY2" fmla="*/ 1530 h 99955"/>
                <a:gd name="connsiteX3" fmla="*/ 0 w 147638"/>
                <a:gd name="connsiteY3" fmla="*/ 3118 h 99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638" h="99955">
                  <a:moveTo>
                    <a:pt x="147638" y="99955"/>
                  </a:moveTo>
                  <a:cubicBezTo>
                    <a:pt x="138510" y="69263"/>
                    <a:pt x="129382" y="38572"/>
                    <a:pt x="119063" y="22168"/>
                  </a:cubicBezTo>
                  <a:cubicBezTo>
                    <a:pt x="108744" y="5764"/>
                    <a:pt x="105569" y="4705"/>
                    <a:pt x="85725" y="1530"/>
                  </a:cubicBezTo>
                  <a:cubicBezTo>
                    <a:pt x="65881" y="-1645"/>
                    <a:pt x="32940" y="736"/>
                    <a:pt x="0" y="311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3A4EDF54-4C03-4876-A881-F7E1C52AF3BD}"/>
                </a:ext>
              </a:extLst>
            </p:cNvPr>
            <p:cNvSpPr/>
            <p:nvPr/>
          </p:nvSpPr>
          <p:spPr>
            <a:xfrm>
              <a:off x="8147050" y="3848100"/>
              <a:ext cx="87313" cy="112713"/>
            </a:xfrm>
            <a:custGeom>
              <a:avLst/>
              <a:gdLst>
                <a:gd name="connsiteX0" fmla="*/ 0 w 87313"/>
                <a:gd name="connsiteY0" fmla="*/ 0 h 112713"/>
                <a:gd name="connsiteX1" fmla="*/ 44450 w 87313"/>
                <a:gd name="connsiteY1" fmla="*/ 38100 h 112713"/>
                <a:gd name="connsiteX2" fmla="*/ 44450 w 87313"/>
                <a:gd name="connsiteY2" fmla="*/ 77788 h 112713"/>
                <a:gd name="connsiteX3" fmla="*/ 71438 w 87313"/>
                <a:gd name="connsiteY3" fmla="*/ 93663 h 112713"/>
                <a:gd name="connsiteX4" fmla="*/ 87313 w 87313"/>
                <a:gd name="connsiteY4" fmla="*/ 112713 h 112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313" h="112713">
                  <a:moveTo>
                    <a:pt x="0" y="0"/>
                  </a:moveTo>
                  <a:cubicBezTo>
                    <a:pt x="18521" y="12567"/>
                    <a:pt x="37042" y="25135"/>
                    <a:pt x="44450" y="38100"/>
                  </a:cubicBezTo>
                  <a:cubicBezTo>
                    <a:pt x="51858" y="51065"/>
                    <a:pt x="39952" y="68528"/>
                    <a:pt x="44450" y="77788"/>
                  </a:cubicBezTo>
                  <a:cubicBezTo>
                    <a:pt x="48948" y="87049"/>
                    <a:pt x="64294" y="87842"/>
                    <a:pt x="71438" y="93663"/>
                  </a:cubicBezTo>
                  <a:cubicBezTo>
                    <a:pt x="78582" y="99484"/>
                    <a:pt x="82947" y="106098"/>
                    <a:pt x="87313" y="1127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2B6871CD-0321-47F4-981E-C0AA2AC26EFF}"/>
                </a:ext>
              </a:extLst>
            </p:cNvPr>
            <p:cNvSpPr/>
            <p:nvPr/>
          </p:nvSpPr>
          <p:spPr>
            <a:xfrm>
              <a:off x="8118475" y="3959225"/>
              <a:ext cx="132207" cy="232315"/>
            </a:xfrm>
            <a:custGeom>
              <a:avLst/>
              <a:gdLst>
                <a:gd name="connsiteX0" fmla="*/ 122238 w 132207"/>
                <a:gd name="connsiteY0" fmla="*/ 0 h 232315"/>
                <a:gd name="connsiteX1" fmla="*/ 131763 w 132207"/>
                <a:gd name="connsiteY1" fmla="*/ 73025 h 232315"/>
                <a:gd name="connsiteX2" fmla="*/ 109538 w 132207"/>
                <a:gd name="connsiteY2" fmla="*/ 158750 h 232315"/>
                <a:gd name="connsiteX3" fmla="*/ 88900 w 132207"/>
                <a:gd name="connsiteY3" fmla="*/ 203200 h 232315"/>
                <a:gd name="connsiteX4" fmla="*/ 28575 w 132207"/>
                <a:gd name="connsiteY4" fmla="*/ 230188 h 232315"/>
                <a:gd name="connsiteX5" fmla="*/ 0 w 132207"/>
                <a:gd name="connsiteY5" fmla="*/ 228600 h 232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207" h="232315">
                  <a:moveTo>
                    <a:pt x="122238" y="0"/>
                  </a:moveTo>
                  <a:cubicBezTo>
                    <a:pt x="128059" y="23283"/>
                    <a:pt x="133880" y="46567"/>
                    <a:pt x="131763" y="73025"/>
                  </a:cubicBezTo>
                  <a:cubicBezTo>
                    <a:pt x="129646" y="99483"/>
                    <a:pt x="116682" y="137054"/>
                    <a:pt x="109538" y="158750"/>
                  </a:cubicBezTo>
                  <a:cubicBezTo>
                    <a:pt x="102394" y="180446"/>
                    <a:pt x="102394" y="191294"/>
                    <a:pt x="88900" y="203200"/>
                  </a:cubicBezTo>
                  <a:cubicBezTo>
                    <a:pt x="75406" y="215106"/>
                    <a:pt x="43392" y="225955"/>
                    <a:pt x="28575" y="230188"/>
                  </a:cubicBezTo>
                  <a:cubicBezTo>
                    <a:pt x="13758" y="234421"/>
                    <a:pt x="6879" y="231510"/>
                    <a:pt x="0" y="2286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5F524F8C-7C17-4226-B63F-B61D3A472496}"/>
                </a:ext>
              </a:extLst>
            </p:cNvPr>
            <p:cNvSpPr/>
            <p:nvPr/>
          </p:nvSpPr>
          <p:spPr>
            <a:xfrm>
              <a:off x="8001000" y="4006850"/>
              <a:ext cx="182563" cy="184066"/>
            </a:xfrm>
            <a:custGeom>
              <a:avLst/>
              <a:gdLst>
                <a:gd name="connsiteX0" fmla="*/ 182563 w 182563"/>
                <a:gd name="connsiteY0" fmla="*/ 0 h 184066"/>
                <a:gd name="connsiteX1" fmla="*/ 144463 w 182563"/>
                <a:gd name="connsiteY1" fmla="*/ 60325 h 184066"/>
                <a:gd name="connsiteX2" fmla="*/ 131763 w 182563"/>
                <a:gd name="connsiteY2" fmla="*/ 144463 h 184066"/>
                <a:gd name="connsiteX3" fmla="*/ 95250 w 182563"/>
                <a:gd name="connsiteY3" fmla="*/ 179388 h 184066"/>
                <a:gd name="connsiteX4" fmla="*/ 23813 w 182563"/>
                <a:gd name="connsiteY4" fmla="*/ 180975 h 184066"/>
                <a:gd name="connsiteX5" fmla="*/ 0 w 182563"/>
                <a:gd name="connsiteY5" fmla="*/ 153988 h 184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563" h="184066">
                  <a:moveTo>
                    <a:pt x="182563" y="0"/>
                  </a:moveTo>
                  <a:cubicBezTo>
                    <a:pt x="167746" y="18124"/>
                    <a:pt x="152930" y="36248"/>
                    <a:pt x="144463" y="60325"/>
                  </a:cubicBezTo>
                  <a:cubicBezTo>
                    <a:pt x="135996" y="84402"/>
                    <a:pt x="139965" y="124619"/>
                    <a:pt x="131763" y="144463"/>
                  </a:cubicBezTo>
                  <a:cubicBezTo>
                    <a:pt x="123561" y="164307"/>
                    <a:pt x="113242" y="173303"/>
                    <a:pt x="95250" y="179388"/>
                  </a:cubicBezTo>
                  <a:cubicBezTo>
                    <a:pt x="77258" y="185473"/>
                    <a:pt x="39688" y="185208"/>
                    <a:pt x="23813" y="180975"/>
                  </a:cubicBezTo>
                  <a:cubicBezTo>
                    <a:pt x="7938" y="176742"/>
                    <a:pt x="5556" y="158486"/>
                    <a:pt x="0" y="1539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F789814F-DEBE-4DDB-AD40-6594203B9874}"/>
                </a:ext>
              </a:extLst>
            </p:cNvPr>
            <p:cNvSpPr/>
            <p:nvPr/>
          </p:nvSpPr>
          <p:spPr>
            <a:xfrm>
              <a:off x="7881938" y="3924300"/>
              <a:ext cx="215900" cy="241884"/>
            </a:xfrm>
            <a:custGeom>
              <a:avLst/>
              <a:gdLst>
                <a:gd name="connsiteX0" fmla="*/ 215900 w 215900"/>
                <a:gd name="connsiteY0" fmla="*/ 0 h 241884"/>
                <a:gd name="connsiteX1" fmla="*/ 184150 w 215900"/>
                <a:gd name="connsiteY1" fmla="*/ 87313 h 241884"/>
                <a:gd name="connsiteX2" fmla="*/ 161925 w 215900"/>
                <a:gd name="connsiteY2" fmla="*/ 180975 h 241884"/>
                <a:gd name="connsiteX3" fmla="*/ 130175 w 215900"/>
                <a:gd name="connsiteY3" fmla="*/ 222250 h 241884"/>
                <a:gd name="connsiteX4" fmla="*/ 61912 w 215900"/>
                <a:gd name="connsiteY4" fmla="*/ 241300 h 241884"/>
                <a:gd name="connsiteX5" fmla="*/ 0 w 215900"/>
                <a:gd name="connsiteY5" fmla="*/ 201613 h 24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900" h="241884">
                  <a:moveTo>
                    <a:pt x="215900" y="0"/>
                  </a:moveTo>
                  <a:cubicBezTo>
                    <a:pt x="204523" y="28575"/>
                    <a:pt x="193146" y="57151"/>
                    <a:pt x="184150" y="87313"/>
                  </a:cubicBezTo>
                  <a:cubicBezTo>
                    <a:pt x="175154" y="117476"/>
                    <a:pt x="170921" y="158486"/>
                    <a:pt x="161925" y="180975"/>
                  </a:cubicBezTo>
                  <a:cubicBezTo>
                    <a:pt x="152929" y="203464"/>
                    <a:pt x="146844" y="212196"/>
                    <a:pt x="130175" y="222250"/>
                  </a:cubicBezTo>
                  <a:cubicBezTo>
                    <a:pt x="113506" y="232304"/>
                    <a:pt x="83608" y="244739"/>
                    <a:pt x="61912" y="241300"/>
                  </a:cubicBezTo>
                  <a:cubicBezTo>
                    <a:pt x="40216" y="237861"/>
                    <a:pt x="11906" y="208492"/>
                    <a:pt x="0" y="2016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2905D78D-5B1F-4C46-9213-3B23170E2C5D}"/>
                </a:ext>
              </a:extLst>
            </p:cNvPr>
            <p:cNvSpPr/>
            <p:nvPr/>
          </p:nvSpPr>
          <p:spPr>
            <a:xfrm>
              <a:off x="7805738" y="3879850"/>
              <a:ext cx="165100" cy="271463"/>
            </a:xfrm>
            <a:custGeom>
              <a:avLst/>
              <a:gdLst>
                <a:gd name="connsiteX0" fmla="*/ 165100 w 165100"/>
                <a:gd name="connsiteY0" fmla="*/ 0 h 271463"/>
                <a:gd name="connsiteX1" fmla="*/ 122237 w 165100"/>
                <a:gd name="connsiteY1" fmla="*/ 96838 h 271463"/>
                <a:gd name="connsiteX2" fmla="*/ 103187 w 165100"/>
                <a:gd name="connsiteY2" fmla="*/ 190500 h 271463"/>
                <a:gd name="connsiteX3" fmla="*/ 76200 w 165100"/>
                <a:gd name="connsiteY3" fmla="*/ 241300 h 271463"/>
                <a:gd name="connsiteX4" fmla="*/ 0 w 165100"/>
                <a:gd name="connsiteY4" fmla="*/ 271463 h 271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100" h="271463">
                  <a:moveTo>
                    <a:pt x="165100" y="0"/>
                  </a:moveTo>
                  <a:cubicBezTo>
                    <a:pt x="148828" y="32544"/>
                    <a:pt x="132556" y="65088"/>
                    <a:pt x="122237" y="96838"/>
                  </a:cubicBezTo>
                  <a:cubicBezTo>
                    <a:pt x="111918" y="128588"/>
                    <a:pt x="110860" y="166423"/>
                    <a:pt x="103187" y="190500"/>
                  </a:cubicBezTo>
                  <a:cubicBezTo>
                    <a:pt x="95514" y="214577"/>
                    <a:pt x="93398" y="227806"/>
                    <a:pt x="76200" y="241300"/>
                  </a:cubicBezTo>
                  <a:cubicBezTo>
                    <a:pt x="59002" y="254794"/>
                    <a:pt x="11112" y="267494"/>
                    <a:pt x="0" y="2714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9CD9124A-C0A7-468B-916D-DCEC9E015B39}"/>
                </a:ext>
              </a:extLst>
            </p:cNvPr>
            <p:cNvSpPr/>
            <p:nvPr/>
          </p:nvSpPr>
          <p:spPr>
            <a:xfrm>
              <a:off x="7718373" y="3767138"/>
              <a:ext cx="90540" cy="379412"/>
            </a:xfrm>
            <a:custGeom>
              <a:avLst/>
              <a:gdLst>
                <a:gd name="connsiteX0" fmla="*/ 90540 w 90540"/>
                <a:gd name="connsiteY0" fmla="*/ 0 h 379412"/>
                <a:gd name="connsiteX1" fmla="*/ 47677 w 90540"/>
                <a:gd name="connsiteY1" fmla="*/ 34925 h 379412"/>
                <a:gd name="connsiteX2" fmla="*/ 49265 w 90540"/>
                <a:gd name="connsiteY2" fmla="*/ 136525 h 379412"/>
                <a:gd name="connsiteX3" fmla="*/ 22277 w 90540"/>
                <a:gd name="connsiteY3" fmla="*/ 207962 h 379412"/>
                <a:gd name="connsiteX4" fmla="*/ 52 w 90540"/>
                <a:gd name="connsiteY4" fmla="*/ 274637 h 379412"/>
                <a:gd name="connsiteX5" fmla="*/ 28627 w 90540"/>
                <a:gd name="connsiteY5" fmla="*/ 341312 h 379412"/>
                <a:gd name="connsiteX6" fmla="*/ 87365 w 90540"/>
                <a:gd name="connsiteY6" fmla="*/ 379412 h 37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540" h="379412">
                  <a:moveTo>
                    <a:pt x="90540" y="0"/>
                  </a:moveTo>
                  <a:cubicBezTo>
                    <a:pt x="72548" y="6085"/>
                    <a:pt x="54556" y="12171"/>
                    <a:pt x="47677" y="34925"/>
                  </a:cubicBezTo>
                  <a:cubicBezTo>
                    <a:pt x="40798" y="57679"/>
                    <a:pt x="53498" y="107686"/>
                    <a:pt x="49265" y="136525"/>
                  </a:cubicBezTo>
                  <a:cubicBezTo>
                    <a:pt x="45032" y="165365"/>
                    <a:pt x="30479" y="184943"/>
                    <a:pt x="22277" y="207962"/>
                  </a:cubicBezTo>
                  <a:cubicBezTo>
                    <a:pt x="14075" y="230981"/>
                    <a:pt x="-1006" y="252412"/>
                    <a:pt x="52" y="274637"/>
                  </a:cubicBezTo>
                  <a:cubicBezTo>
                    <a:pt x="1110" y="296862"/>
                    <a:pt x="14075" y="323850"/>
                    <a:pt x="28627" y="341312"/>
                  </a:cubicBezTo>
                  <a:cubicBezTo>
                    <a:pt x="43179" y="358775"/>
                    <a:pt x="78105" y="371475"/>
                    <a:pt x="87365" y="3794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7A5D436E-16FD-464B-933B-BD701175DA33}"/>
                </a:ext>
              </a:extLst>
            </p:cNvPr>
            <p:cNvSpPr/>
            <p:nvPr/>
          </p:nvSpPr>
          <p:spPr>
            <a:xfrm>
              <a:off x="7887237" y="3775075"/>
              <a:ext cx="45992" cy="161925"/>
            </a:xfrm>
            <a:custGeom>
              <a:avLst/>
              <a:gdLst>
                <a:gd name="connsiteX0" fmla="*/ 42326 w 45992"/>
                <a:gd name="connsiteY0" fmla="*/ 0 h 161925"/>
                <a:gd name="connsiteX1" fmla="*/ 42326 w 45992"/>
                <a:gd name="connsiteY1" fmla="*/ 60325 h 161925"/>
                <a:gd name="connsiteX2" fmla="*/ 4226 w 45992"/>
                <a:gd name="connsiteY2" fmla="*/ 96838 h 161925"/>
                <a:gd name="connsiteX3" fmla="*/ 2638 w 45992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92" h="161925">
                  <a:moveTo>
                    <a:pt x="42326" y="0"/>
                  </a:moveTo>
                  <a:cubicBezTo>
                    <a:pt x="45501" y="22093"/>
                    <a:pt x="48676" y="44186"/>
                    <a:pt x="42326" y="60325"/>
                  </a:cubicBezTo>
                  <a:cubicBezTo>
                    <a:pt x="35976" y="76464"/>
                    <a:pt x="10841" y="79905"/>
                    <a:pt x="4226" y="96838"/>
                  </a:cubicBezTo>
                  <a:cubicBezTo>
                    <a:pt x="-2389" y="113771"/>
                    <a:pt x="124" y="137848"/>
                    <a:pt x="2638" y="1619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A65630D6-897E-4312-A3D4-BB00A5E5E4CE}"/>
                </a:ext>
              </a:extLst>
            </p:cNvPr>
            <p:cNvSpPr/>
            <p:nvPr/>
          </p:nvSpPr>
          <p:spPr>
            <a:xfrm>
              <a:off x="8050213" y="3841750"/>
              <a:ext cx="14287" cy="63500"/>
            </a:xfrm>
            <a:custGeom>
              <a:avLst/>
              <a:gdLst>
                <a:gd name="connsiteX0" fmla="*/ 14287 w 14287"/>
                <a:gd name="connsiteY0" fmla="*/ 0 h 63500"/>
                <a:gd name="connsiteX1" fmla="*/ 0 w 14287"/>
                <a:gd name="connsiteY1" fmla="*/ 6350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63500">
                  <a:moveTo>
                    <a:pt x="14287" y="0"/>
                  </a:moveTo>
                  <a:lnTo>
                    <a:pt x="0" y="6350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DA76DE64-C749-4D2C-BDA5-3AA209EEC3A3}"/>
                </a:ext>
              </a:extLst>
            </p:cNvPr>
            <p:cNvSpPr/>
            <p:nvPr/>
          </p:nvSpPr>
          <p:spPr>
            <a:xfrm>
              <a:off x="7597654" y="4054475"/>
              <a:ext cx="333755" cy="200127"/>
            </a:xfrm>
            <a:custGeom>
              <a:avLst/>
              <a:gdLst>
                <a:gd name="connsiteX0" fmla="*/ 30284 w 333755"/>
                <a:gd name="connsiteY0" fmla="*/ 0 h 200127"/>
                <a:gd name="connsiteX1" fmla="*/ 1709 w 333755"/>
                <a:gd name="connsiteY1" fmla="*/ 57150 h 200127"/>
                <a:gd name="connsiteX2" fmla="*/ 74734 w 333755"/>
                <a:gd name="connsiteY2" fmla="*/ 139700 h 200127"/>
                <a:gd name="connsiteX3" fmla="*/ 185859 w 333755"/>
                <a:gd name="connsiteY3" fmla="*/ 144463 h 200127"/>
                <a:gd name="connsiteX4" fmla="*/ 274759 w 333755"/>
                <a:gd name="connsiteY4" fmla="*/ 200025 h 200127"/>
                <a:gd name="connsiteX5" fmla="*/ 330321 w 333755"/>
                <a:gd name="connsiteY5" fmla="*/ 157163 h 200127"/>
                <a:gd name="connsiteX6" fmla="*/ 328734 w 333755"/>
                <a:gd name="connsiteY6" fmla="*/ 117475 h 20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755" h="200127">
                  <a:moveTo>
                    <a:pt x="30284" y="0"/>
                  </a:moveTo>
                  <a:cubicBezTo>
                    <a:pt x="12292" y="16933"/>
                    <a:pt x="-5699" y="33867"/>
                    <a:pt x="1709" y="57150"/>
                  </a:cubicBezTo>
                  <a:cubicBezTo>
                    <a:pt x="9117" y="80433"/>
                    <a:pt x="44042" y="125148"/>
                    <a:pt x="74734" y="139700"/>
                  </a:cubicBezTo>
                  <a:cubicBezTo>
                    <a:pt x="105426" y="154252"/>
                    <a:pt x="152521" y="134409"/>
                    <a:pt x="185859" y="144463"/>
                  </a:cubicBezTo>
                  <a:cubicBezTo>
                    <a:pt x="219197" y="154517"/>
                    <a:pt x="250682" y="197908"/>
                    <a:pt x="274759" y="200025"/>
                  </a:cubicBezTo>
                  <a:cubicBezTo>
                    <a:pt x="298836" y="202142"/>
                    <a:pt x="321325" y="170921"/>
                    <a:pt x="330321" y="157163"/>
                  </a:cubicBezTo>
                  <a:cubicBezTo>
                    <a:pt x="339317" y="143405"/>
                    <a:pt x="327676" y="123561"/>
                    <a:pt x="328734" y="1174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E73A187E-67F1-4EEB-B9AA-419419DF6307}"/>
                </a:ext>
              </a:extLst>
            </p:cNvPr>
            <p:cNvSpPr/>
            <p:nvPr/>
          </p:nvSpPr>
          <p:spPr>
            <a:xfrm>
              <a:off x="7661275" y="4061476"/>
              <a:ext cx="258763" cy="105712"/>
            </a:xfrm>
            <a:custGeom>
              <a:avLst/>
              <a:gdLst>
                <a:gd name="connsiteX0" fmla="*/ 0 w 258763"/>
                <a:gd name="connsiteY0" fmla="*/ 53324 h 105712"/>
                <a:gd name="connsiteX1" fmla="*/ 14288 w 258763"/>
                <a:gd name="connsiteY1" fmla="*/ 4112 h 105712"/>
                <a:gd name="connsiteX2" fmla="*/ 39688 w 258763"/>
                <a:gd name="connsiteY2" fmla="*/ 7287 h 105712"/>
                <a:gd name="connsiteX3" fmla="*/ 63500 w 258763"/>
                <a:gd name="connsiteY3" fmla="*/ 43799 h 105712"/>
                <a:gd name="connsiteX4" fmla="*/ 133350 w 258763"/>
                <a:gd name="connsiteY4" fmla="*/ 86662 h 105712"/>
                <a:gd name="connsiteX5" fmla="*/ 217488 w 258763"/>
                <a:gd name="connsiteY5" fmla="*/ 77137 h 105712"/>
                <a:gd name="connsiteX6" fmla="*/ 258763 w 258763"/>
                <a:gd name="connsiteY6" fmla="*/ 105712 h 10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763" h="105712">
                  <a:moveTo>
                    <a:pt x="0" y="53324"/>
                  </a:moveTo>
                  <a:cubicBezTo>
                    <a:pt x="3836" y="32554"/>
                    <a:pt x="7673" y="11785"/>
                    <a:pt x="14288" y="4112"/>
                  </a:cubicBezTo>
                  <a:cubicBezTo>
                    <a:pt x="20903" y="-3561"/>
                    <a:pt x="31486" y="672"/>
                    <a:pt x="39688" y="7287"/>
                  </a:cubicBezTo>
                  <a:cubicBezTo>
                    <a:pt x="47890" y="13901"/>
                    <a:pt x="47890" y="30570"/>
                    <a:pt x="63500" y="43799"/>
                  </a:cubicBezTo>
                  <a:cubicBezTo>
                    <a:pt x="79110" y="57028"/>
                    <a:pt x="107685" y="81106"/>
                    <a:pt x="133350" y="86662"/>
                  </a:cubicBezTo>
                  <a:cubicBezTo>
                    <a:pt x="159015" y="92218"/>
                    <a:pt x="196586" y="73962"/>
                    <a:pt x="217488" y="77137"/>
                  </a:cubicBezTo>
                  <a:cubicBezTo>
                    <a:pt x="238390" y="80312"/>
                    <a:pt x="248576" y="93012"/>
                    <a:pt x="258763" y="1057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654A80D6-99B4-4392-BC4C-8981A094D823}"/>
                </a:ext>
              </a:extLst>
            </p:cNvPr>
            <p:cNvSpPr/>
            <p:nvPr/>
          </p:nvSpPr>
          <p:spPr>
            <a:xfrm>
              <a:off x="7842250" y="4140200"/>
              <a:ext cx="31115" cy="87313"/>
            </a:xfrm>
            <a:custGeom>
              <a:avLst/>
              <a:gdLst>
                <a:gd name="connsiteX0" fmla="*/ 6350 w 31115"/>
                <a:gd name="connsiteY0" fmla="*/ 0 h 87313"/>
                <a:gd name="connsiteX1" fmla="*/ 30163 w 31115"/>
                <a:gd name="connsiteY1" fmla="*/ 60325 h 87313"/>
                <a:gd name="connsiteX2" fmla="*/ 23813 w 31115"/>
                <a:gd name="connsiteY2" fmla="*/ 71438 h 87313"/>
                <a:gd name="connsiteX3" fmla="*/ 0 w 31115"/>
                <a:gd name="connsiteY3" fmla="*/ 87313 h 87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15" h="87313">
                  <a:moveTo>
                    <a:pt x="6350" y="0"/>
                  </a:moveTo>
                  <a:cubicBezTo>
                    <a:pt x="16801" y="24209"/>
                    <a:pt x="27253" y="48419"/>
                    <a:pt x="30163" y="60325"/>
                  </a:cubicBezTo>
                  <a:cubicBezTo>
                    <a:pt x="33074" y="72231"/>
                    <a:pt x="28840" y="66940"/>
                    <a:pt x="23813" y="71438"/>
                  </a:cubicBezTo>
                  <a:cubicBezTo>
                    <a:pt x="18786" y="75936"/>
                    <a:pt x="9393" y="81624"/>
                    <a:pt x="0" y="873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1" name="直線コネクタ 180">
              <a:extLst>
                <a:ext uri="{FF2B5EF4-FFF2-40B4-BE49-F238E27FC236}">
                  <a16:creationId xmlns:a16="http://schemas.microsoft.com/office/drawing/2014/main" id="{299414B8-E677-46DC-9E44-01761912D8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93041" y="4148138"/>
              <a:ext cx="11112" cy="508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D701D83B-FF8A-42D8-8153-95BF063E3884}"/>
                </a:ext>
              </a:extLst>
            </p:cNvPr>
            <p:cNvSpPr/>
            <p:nvPr/>
          </p:nvSpPr>
          <p:spPr>
            <a:xfrm>
              <a:off x="8248650" y="4014788"/>
              <a:ext cx="566738" cy="203200"/>
            </a:xfrm>
            <a:custGeom>
              <a:avLst/>
              <a:gdLst>
                <a:gd name="connsiteX0" fmla="*/ 0 w 566738"/>
                <a:gd name="connsiteY0" fmla="*/ 0 h 203200"/>
                <a:gd name="connsiteX1" fmla="*/ 566738 w 566738"/>
                <a:gd name="connsiteY1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6738" h="203200">
                  <a:moveTo>
                    <a:pt x="0" y="0"/>
                  </a:moveTo>
                  <a:lnTo>
                    <a:pt x="566738" y="20320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B10AECB5-4761-4AB9-B554-0E4C9F39E055}"/>
                </a:ext>
              </a:extLst>
            </p:cNvPr>
            <p:cNvSpPr/>
            <p:nvPr/>
          </p:nvSpPr>
          <p:spPr>
            <a:xfrm>
              <a:off x="8166100" y="4187825"/>
              <a:ext cx="612775" cy="166688"/>
            </a:xfrm>
            <a:custGeom>
              <a:avLst/>
              <a:gdLst>
                <a:gd name="connsiteX0" fmla="*/ 0 w 612775"/>
                <a:gd name="connsiteY0" fmla="*/ 0 h 166688"/>
                <a:gd name="connsiteX1" fmla="*/ 612775 w 612775"/>
                <a:gd name="connsiteY1" fmla="*/ 166688 h 16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2775" h="166688">
                  <a:moveTo>
                    <a:pt x="0" y="0"/>
                  </a:moveTo>
                  <a:lnTo>
                    <a:pt x="612775" y="166688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941B0D3F-4E4C-4074-A77E-C339C686905B}"/>
                </a:ext>
              </a:extLst>
            </p:cNvPr>
            <p:cNvSpPr/>
            <p:nvPr/>
          </p:nvSpPr>
          <p:spPr>
            <a:xfrm>
              <a:off x="8791575" y="4219575"/>
              <a:ext cx="63235" cy="138113"/>
            </a:xfrm>
            <a:custGeom>
              <a:avLst/>
              <a:gdLst>
                <a:gd name="connsiteX0" fmla="*/ 26988 w 63235"/>
                <a:gd name="connsiteY0" fmla="*/ 0 h 138113"/>
                <a:gd name="connsiteX1" fmla="*/ 58738 w 63235"/>
                <a:gd name="connsiteY1" fmla="*/ 44450 h 138113"/>
                <a:gd name="connsiteX2" fmla="*/ 60325 w 63235"/>
                <a:gd name="connsiteY2" fmla="*/ 66675 h 138113"/>
                <a:gd name="connsiteX3" fmla="*/ 33338 w 63235"/>
                <a:gd name="connsiteY3" fmla="*/ 119063 h 138113"/>
                <a:gd name="connsiteX4" fmla="*/ 0 w 63235"/>
                <a:gd name="connsiteY4" fmla="*/ 138113 h 13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235" h="138113">
                  <a:moveTo>
                    <a:pt x="26988" y="0"/>
                  </a:moveTo>
                  <a:cubicBezTo>
                    <a:pt x="40085" y="16669"/>
                    <a:pt x="53182" y="33338"/>
                    <a:pt x="58738" y="44450"/>
                  </a:cubicBezTo>
                  <a:cubicBezTo>
                    <a:pt x="64294" y="55563"/>
                    <a:pt x="64558" y="54240"/>
                    <a:pt x="60325" y="66675"/>
                  </a:cubicBezTo>
                  <a:cubicBezTo>
                    <a:pt x="56092" y="79110"/>
                    <a:pt x="43392" y="107157"/>
                    <a:pt x="33338" y="119063"/>
                  </a:cubicBezTo>
                  <a:cubicBezTo>
                    <a:pt x="23284" y="130969"/>
                    <a:pt x="11642" y="134541"/>
                    <a:pt x="0" y="1381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B52F184A-0456-4223-A195-896B707706DB}"/>
                </a:ext>
              </a:extLst>
            </p:cNvPr>
            <p:cNvSpPr/>
            <p:nvPr/>
          </p:nvSpPr>
          <p:spPr>
            <a:xfrm>
              <a:off x="7670800" y="4192588"/>
              <a:ext cx="512763" cy="187363"/>
            </a:xfrm>
            <a:custGeom>
              <a:avLst/>
              <a:gdLst>
                <a:gd name="connsiteX0" fmla="*/ 0 w 512763"/>
                <a:gd name="connsiteY0" fmla="*/ 6350 h 187363"/>
                <a:gd name="connsiteX1" fmla="*/ 63500 w 512763"/>
                <a:gd name="connsiteY1" fmla="*/ 125412 h 187363"/>
                <a:gd name="connsiteX2" fmla="*/ 274638 w 512763"/>
                <a:gd name="connsiteY2" fmla="*/ 187325 h 187363"/>
                <a:gd name="connsiteX3" fmla="*/ 434975 w 512763"/>
                <a:gd name="connsiteY3" fmla="*/ 117475 h 187363"/>
                <a:gd name="connsiteX4" fmla="*/ 512763 w 512763"/>
                <a:gd name="connsiteY4" fmla="*/ 0 h 187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2763" h="187363">
                  <a:moveTo>
                    <a:pt x="0" y="6350"/>
                  </a:moveTo>
                  <a:cubicBezTo>
                    <a:pt x="8863" y="50800"/>
                    <a:pt x="17727" y="95250"/>
                    <a:pt x="63500" y="125412"/>
                  </a:cubicBezTo>
                  <a:cubicBezTo>
                    <a:pt x="109273" y="155574"/>
                    <a:pt x="212726" y="188648"/>
                    <a:pt x="274638" y="187325"/>
                  </a:cubicBezTo>
                  <a:cubicBezTo>
                    <a:pt x="336551" y="186002"/>
                    <a:pt x="395288" y="148696"/>
                    <a:pt x="434975" y="117475"/>
                  </a:cubicBezTo>
                  <a:cubicBezTo>
                    <a:pt x="474662" y="86254"/>
                    <a:pt x="493712" y="43127"/>
                    <a:pt x="512763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35D00E30-8551-4BC7-BD68-11A11FD750DB}"/>
                </a:ext>
              </a:extLst>
            </p:cNvPr>
            <p:cNvSpPr/>
            <p:nvPr/>
          </p:nvSpPr>
          <p:spPr>
            <a:xfrm>
              <a:off x="7731125" y="4189413"/>
              <a:ext cx="411163" cy="136427"/>
            </a:xfrm>
            <a:custGeom>
              <a:avLst/>
              <a:gdLst>
                <a:gd name="connsiteX0" fmla="*/ 0 w 411163"/>
                <a:gd name="connsiteY0" fmla="*/ 6350 h 136427"/>
                <a:gd name="connsiteX1" fmla="*/ 53975 w 411163"/>
                <a:gd name="connsiteY1" fmla="*/ 74612 h 136427"/>
                <a:gd name="connsiteX2" fmla="*/ 212725 w 411163"/>
                <a:gd name="connsiteY2" fmla="*/ 128587 h 136427"/>
                <a:gd name="connsiteX3" fmla="*/ 311150 w 411163"/>
                <a:gd name="connsiteY3" fmla="*/ 122237 h 136427"/>
                <a:gd name="connsiteX4" fmla="*/ 411163 w 411163"/>
                <a:gd name="connsiteY4" fmla="*/ 0 h 13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1163" h="136427">
                  <a:moveTo>
                    <a:pt x="0" y="6350"/>
                  </a:moveTo>
                  <a:cubicBezTo>
                    <a:pt x="9260" y="30294"/>
                    <a:pt x="18521" y="54239"/>
                    <a:pt x="53975" y="74612"/>
                  </a:cubicBezTo>
                  <a:cubicBezTo>
                    <a:pt x="89429" y="94985"/>
                    <a:pt x="169863" y="120650"/>
                    <a:pt x="212725" y="128587"/>
                  </a:cubicBezTo>
                  <a:cubicBezTo>
                    <a:pt x="255587" y="136524"/>
                    <a:pt x="278077" y="143668"/>
                    <a:pt x="311150" y="122237"/>
                  </a:cubicBezTo>
                  <a:cubicBezTo>
                    <a:pt x="344223" y="100806"/>
                    <a:pt x="411163" y="0"/>
                    <a:pt x="411163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6FD31089-8C1B-4FDC-89CF-48EE052149D3}"/>
                </a:ext>
              </a:extLst>
            </p:cNvPr>
            <p:cNvSpPr/>
            <p:nvPr/>
          </p:nvSpPr>
          <p:spPr>
            <a:xfrm>
              <a:off x="7939088" y="4187825"/>
              <a:ext cx="182562" cy="32022"/>
            </a:xfrm>
            <a:custGeom>
              <a:avLst/>
              <a:gdLst>
                <a:gd name="connsiteX0" fmla="*/ 0 w 182562"/>
                <a:gd name="connsiteY0" fmla="*/ 12700 h 32022"/>
                <a:gd name="connsiteX1" fmla="*/ 63500 w 182562"/>
                <a:gd name="connsiteY1" fmla="*/ 31750 h 32022"/>
                <a:gd name="connsiteX2" fmla="*/ 182562 w 182562"/>
                <a:gd name="connsiteY2" fmla="*/ 0 h 32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562" h="32022">
                  <a:moveTo>
                    <a:pt x="0" y="12700"/>
                  </a:moveTo>
                  <a:cubicBezTo>
                    <a:pt x="16536" y="23283"/>
                    <a:pt x="33073" y="33867"/>
                    <a:pt x="63500" y="31750"/>
                  </a:cubicBezTo>
                  <a:cubicBezTo>
                    <a:pt x="93927" y="29633"/>
                    <a:pt x="138244" y="14816"/>
                    <a:pt x="182562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CFE3286D-98CC-4871-BA3D-0B83763685B5}"/>
                </a:ext>
              </a:extLst>
            </p:cNvPr>
            <p:cNvSpPr/>
            <p:nvPr/>
          </p:nvSpPr>
          <p:spPr>
            <a:xfrm>
              <a:off x="6815138" y="2514600"/>
              <a:ext cx="311150" cy="369888"/>
            </a:xfrm>
            <a:custGeom>
              <a:avLst/>
              <a:gdLst>
                <a:gd name="connsiteX0" fmla="*/ 0 w 311150"/>
                <a:gd name="connsiteY0" fmla="*/ 0 h 369888"/>
                <a:gd name="connsiteX1" fmla="*/ 311150 w 311150"/>
                <a:gd name="connsiteY1" fmla="*/ 369888 h 369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1150" h="369888">
                  <a:moveTo>
                    <a:pt x="0" y="0"/>
                  </a:moveTo>
                  <a:lnTo>
                    <a:pt x="311150" y="369888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AE75658E-F126-4944-B1B4-9602DC7301DB}"/>
                </a:ext>
              </a:extLst>
            </p:cNvPr>
            <p:cNvSpPr/>
            <p:nvPr/>
          </p:nvSpPr>
          <p:spPr>
            <a:xfrm>
              <a:off x="7827963" y="4379913"/>
              <a:ext cx="204068" cy="357187"/>
            </a:xfrm>
            <a:custGeom>
              <a:avLst/>
              <a:gdLst>
                <a:gd name="connsiteX0" fmla="*/ 0 w 204068"/>
                <a:gd name="connsiteY0" fmla="*/ 0 h 357187"/>
                <a:gd name="connsiteX1" fmla="*/ 25400 w 204068"/>
                <a:gd name="connsiteY1" fmla="*/ 46037 h 357187"/>
                <a:gd name="connsiteX2" fmla="*/ 139700 w 204068"/>
                <a:gd name="connsiteY2" fmla="*/ 133350 h 357187"/>
                <a:gd name="connsiteX3" fmla="*/ 190500 w 204068"/>
                <a:gd name="connsiteY3" fmla="*/ 173037 h 357187"/>
                <a:gd name="connsiteX4" fmla="*/ 200025 w 204068"/>
                <a:gd name="connsiteY4" fmla="*/ 233362 h 357187"/>
                <a:gd name="connsiteX5" fmla="*/ 133350 w 204068"/>
                <a:gd name="connsiteY5" fmla="*/ 357187 h 35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068" h="357187">
                  <a:moveTo>
                    <a:pt x="0" y="0"/>
                  </a:moveTo>
                  <a:cubicBezTo>
                    <a:pt x="1058" y="11906"/>
                    <a:pt x="2117" y="23812"/>
                    <a:pt x="25400" y="46037"/>
                  </a:cubicBezTo>
                  <a:cubicBezTo>
                    <a:pt x="48683" y="68262"/>
                    <a:pt x="112183" y="112183"/>
                    <a:pt x="139700" y="133350"/>
                  </a:cubicBezTo>
                  <a:cubicBezTo>
                    <a:pt x="167217" y="154517"/>
                    <a:pt x="180446" y="156368"/>
                    <a:pt x="190500" y="173037"/>
                  </a:cubicBezTo>
                  <a:cubicBezTo>
                    <a:pt x="200554" y="189706"/>
                    <a:pt x="209550" y="202670"/>
                    <a:pt x="200025" y="233362"/>
                  </a:cubicBezTo>
                  <a:cubicBezTo>
                    <a:pt x="190500" y="264054"/>
                    <a:pt x="161925" y="310620"/>
                    <a:pt x="133350" y="3571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BF1FC1FA-E0D5-45EB-9911-444F9FEFC92C}"/>
                </a:ext>
              </a:extLst>
            </p:cNvPr>
            <p:cNvSpPr/>
            <p:nvPr/>
          </p:nvSpPr>
          <p:spPr>
            <a:xfrm>
              <a:off x="7708900" y="4365625"/>
              <a:ext cx="117507" cy="266700"/>
            </a:xfrm>
            <a:custGeom>
              <a:avLst/>
              <a:gdLst>
                <a:gd name="connsiteX0" fmla="*/ 114300 w 117507"/>
                <a:gd name="connsiteY0" fmla="*/ 0 h 266700"/>
                <a:gd name="connsiteX1" fmla="*/ 114300 w 117507"/>
                <a:gd name="connsiteY1" fmla="*/ 73025 h 266700"/>
                <a:gd name="connsiteX2" fmla="*/ 80963 w 117507"/>
                <a:gd name="connsiteY2" fmla="*/ 155575 h 266700"/>
                <a:gd name="connsiteX3" fmla="*/ 39688 w 117507"/>
                <a:gd name="connsiteY3" fmla="*/ 225425 h 266700"/>
                <a:gd name="connsiteX4" fmla="*/ 0 w 117507"/>
                <a:gd name="connsiteY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07" h="266700">
                  <a:moveTo>
                    <a:pt x="114300" y="0"/>
                  </a:moveTo>
                  <a:cubicBezTo>
                    <a:pt x="117078" y="23548"/>
                    <a:pt x="119856" y="47096"/>
                    <a:pt x="114300" y="73025"/>
                  </a:cubicBezTo>
                  <a:cubicBezTo>
                    <a:pt x="108744" y="98954"/>
                    <a:pt x="93398" y="130175"/>
                    <a:pt x="80963" y="155575"/>
                  </a:cubicBezTo>
                  <a:cubicBezTo>
                    <a:pt x="68528" y="180975"/>
                    <a:pt x="53182" y="206904"/>
                    <a:pt x="39688" y="225425"/>
                  </a:cubicBezTo>
                  <a:cubicBezTo>
                    <a:pt x="26194" y="243946"/>
                    <a:pt x="13097" y="255323"/>
                    <a:pt x="0" y="2667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フリーフォーム: 図形 191">
              <a:extLst>
                <a:ext uri="{FF2B5EF4-FFF2-40B4-BE49-F238E27FC236}">
                  <a16:creationId xmlns:a16="http://schemas.microsoft.com/office/drawing/2014/main" id="{1FDBEAC6-AC9C-4931-AF55-B616F9A936D0}"/>
                </a:ext>
              </a:extLst>
            </p:cNvPr>
            <p:cNvSpPr/>
            <p:nvPr/>
          </p:nvSpPr>
          <p:spPr>
            <a:xfrm>
              <a:off x="7659688" y="4357688"/>
              <a:ext cx="136525" cy="241300"/>
            </a:xfrm>
            <a:custGeom>
              <a:avLst/>
              <a:gdLst>
                <a:gd name="connsiteX0" fmla="*/ 136525 w 136525"/>
                <a:gd name="connsiteY0" fmla="*/ 0 h 241300"/>
                <a:gd name="connsiteX1" fmla="*/ 120650 w 136525"/>
                <a:gd name="connsiteY1" fmla="*/ 53975 h 241300"/>
                <a:gd name="connsiteX2" fmla="*/ 80962 w 136525"/>
                <a:gd name="connsiteY2" fmla="*/ 149225 h 241300"/>
                <a:gd name="connsiteX3" fmla="*/ 0 w 136525"/>
                <a:gd name="connsiteY3" fmla="*/ 241300 h 24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525" h="241300">
                  <a:moveTo>
                    <a:pt x="136525" y="0"/>
                  </a:moveTo>
                  <a:cubicBezTo>
                    <a:pt x="133218" y="14552"/>
                    <a:pt x="129911" y="29104"/>
                    <a:pt x="120650" y="53975"/>
                  </a:cubicBezTo>
                  <a:cubicBezTo>
                    <a:pt x="111389" y="78846"/>
                    <a:pt x="101070" y="118004"/>
                    <a:pt x="80962" y="149225"/>
                  </a:cubicBezTo>
                  <a:cubicBezTo>
                    <a:pt x="60854" y="180446"/>
                    <a:pt x="30427" y="210873"/>
                    <a:pt x="0" y="2413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フリーフォーム: 図形 192">
              <a:extLst>
                <a:ext uri="{FF2B5EF4-FFF2-40B4-BE49-F238E27FC236}">
                  <a16:creationId xmlns:a16="http://schemas.microsoft.com/office/drawing/2014/main" id="{DBFD7F62-BAF1-4877-BC69-C286F190107B}"/>
                </a:ext>
              </a:extLst>
            </p:cNvPr>
            <p:cNvSpPr/>
            <p:nvPr/>
          </p:nvSpPr>
          <p:spPr>
            <a:xfrm>
              <a:off x="7651750" y="4332288"/>
              <a:ext cx="100785" cy="252412"/>
            </a:xfrm>
            <a:custGeom>
              <a:avLst/>
              <a:gdLst>
                <a:gd name="connsiteX0" fmla="*/ 100013 w 100785"/>
                <a:gd name="connsiteY0" fmla="*/ 0 h 252412"/>
                <a:gd name="connsiteX1" fmla="*/ 95250 w 100785"/>
                <a:gd name="connsiteY1" fmla="*/ 65087 h 252412"/>
                <a:gd name="connsiteX2" fmla="*/ 58738 w 100785"/>
                <a:gd name="connsiteY2" fmla="*/ 134937 h 252412"/>
                <a:gd name="connsiteX3" fmla="*/ 26988 w 100785"/>
                <a:gd name="connsiteY3" fmla="*/ 174625 h 252412"/>
                <a:gd name="connsiteX4" fmla="*/ 0 w 100785"/>
                <a:gd name="connsiteY4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785" h="252412">
                  <a:moveTo>
                    <a:pt x="100013" y="0"/>
                  </a:moveTo>
                  <a:cubicBezTo>
                    <a:pt x="101071" y="21299"/>
                    <a:pt x="102129" y="42598"/>
                    <a:pt x="95250" y="65087"/>
                  </a:cubicBezTo>
                  <a:cubicBezTo>
                    <a:pt x="88371" y="87577"/>
                    <a:pt x="70115" y="116681"/>
                    <a:pt x="58738" y="134937"/>
                  </a:cubicBezTo>
                  <a:cubicBezTo>
                    <a:pt x="47361" y="153193"/>
                    <a:pt x="36778" y="155046"/>
                    <a:pt x="26988" y="174625"/>
                  </a:cubicBezTo>
                  <a:cubicBezTo>
                    <a:pt x="17198" y="194204"/>
                    <a:pt x="8599" y="223308"/>
                    <a:pt x="0" y="2524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1243D1E5-DDBB-450E-8596-B696B4D5466F}"/>
                </a:ext>
              </a:extLst>
            </p:cNvPr>
            <p:cNvSpPr/>
            <p:nvPr/>
          </p:nvSpPr>
          <p:spPr>
            <a:xfrm>
              <a:off x="7697511" y="4314825"/>
              <a:ext cx="24089" cy="133350"/>
            </a:xfrm>
            <a:custGeom>
              <a:avLst/>
              <a:gdLst>
                <a:gd name="connsiteX0" fmla="*/ 24089 w 24089"/>
                <a:gd name="connsiteY0" fmla="*/ 0 h 133350"/>
                <a:gd name="connsiteX1" fmla="*/ 8214 w 24089"/>
                <a:gd name="connsiteY1" fmla="*/ 55563 h 133350"/>
                <a:gd name="connsiteX2" fmla="*/ 277 w 24089"/>
                <a:gd name="connsiteY2" fmla="*/ 100013 h 133350"/>
                <a:gd name="connsiteX3" fmla="*/ 17739 w 24089"/>
                <a:gd name="connsiteY3" fmla="*/ 13335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89" h="133350">
                  <a:moveTo>
                    <a:pt x="24089" y="0"/>
                  </a:moveTo>
                  <a:cubicBezTo>
                    <a:pt x="18136" y="19447"/>
                    <a:pt x="12183" y="38894"/>
                    <a:pt x="8214" y="55563"/>
                  </a:cubicBezTo>
                  <a:cubicBezTo>
                    <a:pt x="4245" y="72232"/>
                    <a:pt x="-1310" y="87049"/>
                    <a:pt x="277" y="100013"/>
                  </a:cubicBezTo>
                  <a:cubicBezTo>
                    <a:pt x="1864" y="112977"/>
                    <a:pt x="9801" y="123163"/>
                    <a:pt x="17739" y="1333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: 図形 194">
              <a:extLst>
                <a:ext uri="{FF2B5EF4-FFF2-40B4-BE49-F238E27FC236}">
                  <a16:creationId xmlns:a16="http://schemas.microsoft.com/office/drawing/2014/main" id="{AE5EFF57-ED5C-41C1-A864-58EACDDB710E}"/>
                </a:ext>
              </a:extLst>
            </p:cNvPr>
            <p:cNvSpPr/>
            <p:nvPr/>
          </p:nvSpPr>
          <p:spPr>
            <a:xfrm>
              <a:off x="7345363" y="4211638"/>
              <a:ext cx="376237" cy="163361"/>
            </a:xfrm>
            <a:custGeom>
              <a:avLst/>
              <a:gdLst>
                <a:gd name="connsiteX0" fmla="*/ 0 w 376237"/>
                <a:gd name="connsiteY0" fmla="*/ 0 h 163361"/>
                <a:gd name="connsiteX1" fmla="*/ 58737 w 376237"/>
                <a:gd name="connsiteY1" fmla="*/ 69850 h 163361"/>
                <a:gd name="connsiteX2" fmla="*/ 204787 w 376237"/>
                <a:gd name="connsiteY2" fmla="*/ 147637 h 163361"/>
                <a:gd name="connsiteX3" fmla="*/ 295275 w 376237"/>
                <a:gd name="connsiteY3" fmla="*/ 160337 h 163361"/>
                <a:gd name="connsiteX4" fmla="*/ 376237 w 376237"/>
                <a:gd name="connsiteY4" fmla="*/ 107950 h 163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7" h="163361">
                  <a:moveTo>
                    <a:pt x="0" y="0"/>
                  </a:moveTo>
                  <a:cubicBezTo>
                    <a:pt x="12303" y="22622"/>
                    <a:pt x="24606" y="45244"/>
                    <a:pt x="58737" y="69850"/>
                  </a:cubicBezTo>
                  <a:cubicBezTo>
                    <a:pt x="92868" y="94456"/>
                    <a:pt x="165364" y="132556"/>
                    <a:pt x="204787" y="147637"/>
                  </a:cubicBezTo>
                  <a:cubicBezTo>
                    <a:pt x="244210" y="162718"/>
                    <a:pt x="266700" y="166951"/>
                    <a:pt x="295275" y="160337"/>
                  </a:cubicBezTo>
                  <a:cubicBezTo>
                    <a:pt x="323850" y="153723"/>
                    <a:pt x="364860" y="116946"/>
                    <a:pt x="376237" y="1079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6DCD1B6B-4883-4E74-82B8-FFD6BFC07048}"/>
                </a:ext>
              </a:extLst>
            </p:cNvPr>
            <p:cNvSpPr/>
            <p:nvPr/>
          </p:nvSpPr>
          <p:spPr>
            <a:xfrm>
              <a:off x="7337425" y="4287838"/>
              <a:ext cx="354013" cy="144848"/>
            </a:xfrm>
            <a:custGeom>
              <a:avLst/>
              <a:gdLst>
                <a:gd name="connsiteX0" fmla="*/ 0 w 354013"/>
                <a:gd name="connsiteY0" fmla="*/ 0 h 144848"/>
                <a:gd name="connsiteX1" fmla="*/ 90488 w 354013"/>
                <a:gd name="connsiteY1" fmla="*/ 55562 h 144848"/>
                <a:gd name="connsiteX2" fmla="*/ 247650 w 354013"/>
                <a:gd name="connsiteY2" fmla="*/ 141287 h 144848"/>
                <a:gd name="connsiteX3" fmla="*/ 323850 w 354013"/>
                <a:gd name="connsiteY3" fmla="*/ 128587 h 144848"/>
                <a:gd name="connsiteX4" fmla="*/ 354013 w 354013"/>
                <a:gd name="connsiteY4" fmla="*/ 128587 h 144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013" h="144848">
                  <a:moveTo>
                    <a:pt x="0" y="0"/>
                  </a:moveTo>
                  <a:cubicBezTo>
                    <a:pt x="24606" y="16007"/>
                    <a:pt x="49213" y="32014"/>
                    <a:pt x="90488" y="55562"/>
                  </a:cubicBezTo>
                  <a:cubicBezTo>
                    <a:pt x="131763" y="79110"/>
                    <a:pt x="208756" y="129116"/>
                    <a:pt x="247650" y="141287"/>
                  </a:cubicBezTo>
                  <a:cubicBezTo>
                    <a:pt x="286544" y="153458"/>
                    <a:pt x="306123" y="130704"/>
                    <a:pt x="323850" y="128587"/>
                  </a:cubicBezTo>
                  <a:cubicBezTo>
                    <a:pt x="341577" y="126470"/>
                    <a:pt x="347795" y="127528"/>
                    <a:pt x="354013" y="1285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76E04A45-225C-44D4-B2EB-2F21F3760AC0}"/>
                </a:ext>
              </a:extLst>
            </p:cNvPr>
            <p:cNvSpPr/>
            <p:nvPr/>
          </p:nvSpPr>
          <p:spPr>
            <a:xfrm>
              <a:off x="7045325" y="3897313"/>
              <a:ext cx="201613" cy="234950"/>
            </a:xfrm>
            <a:custGeom>
              <a:avLst/>
              <a:gdLst>
                <a:gd name="connsiteX0" fmla="*/ 0 w 201613"/>
                <a:gd name="connsiteY0" fmla="*/ 0 h 234950"/>
                <a:gd name="connsiteX1" fmla="*/ 88900 w 201613"/>
                <a:gd name="connsiteY1" fmla="*/ 112712 h 234950"/>
                <a:gd name="connsiteX2" fmla="*/ 201613 w 201613"/>
                <a:gd name="connsiteY2" fmla="*/ 234950 h 23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1613" h="234950">
                  <a:moveTo>
                    <a:pt x="0" y="0"/>
                  </a:moveTo>
                  <a:cubicBezTo>
                    <a:pt x="27649" y="36777"/>
                    <a:pt x="55298" y="73554"/>
                    <a:pt x="88900" y="112712"/>
                  </a:cubicBezTo>
                  <a:cubicBezTo>
                    <a:pt x="122502" y="151870"/>
                    <a:pt x="162057" y="193410"/>
                    <a:pt x="201613" y="2349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702E842A-9DB7-40D8-895A-1C5B747E0D5C}"/>
                </a:ext>
              </a:extLst>
            </p:cNvPr>
            <p:cNvSpPr/>
            <p:nvPr/>
          </p:nvSpPr>
          <p:spPr>
            <a:xfrm>
              <a:off x="6950075" y="3862388"/>
              <a:ext cx="234950" cy="300037"/>
            </a:xfrm>
            <a:custGeom>
              <a:avLst/>
              <a:gdLst>
                <a:gd name="connsiteX0" fmla="*/ 0 w 234950"/>
                <a:gd name="connsiteY0" fmla="*/ 0 h 300037"/>
                <a:gd name="connsiteX1" fmla="*/ 73025 w 234950"/>
                <a:gd name="connsiteY1" fmla="*/ 138112 h 300037"/>
                <a:gd name="connsiteX2" fmla="*/ 234950 w 234950"/>
                <a:gd name="connsiteY2" fmla="*/ 300037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4950" h="300037">
                  <a:moveTo>
                    <a:pt x="0" y="0"/>
                  </a:moveTo>
                  <a:cubicBezTo>
                    <a:pt x="16933" y="44053"/>
                    <a:pt x="33867" y="88106"/>
                    <a:pt x="73025" y="138112"/>
                  </a:cubicBezTo>
                  <a:cubicBezTo>
                    <a:pt x="112183" y="188118"/>
                    <a:pt x="173566" y="244077"/>
                    <a:pt x="234950" y="3000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572F8E8D-7A9D-44EF-92D6-83383AF000D9}"/>
                </a:ext>
              </a:extLst>
            </p:cNvPr>
            <p:cNvSpPr/>
            <p:nvPr/>
          </p:nvSpPr>
          <p:spPr>
            <a:xfrm>
              <a:off x="7248525" y="4100513"/>
              <a:ext cx="38100" cy="93928"/>
            </a:xfrm>
            <a:custGeom>
              <a:avLst/>
              <a:gdLst>
                <a:gd name="connsiteX0" fmla="*/ 0 w 38100"/>
                <a:gd name="connsiteY0" fmla="*/ 0 h 93928"/>
                <a:gd name="connsiteX1" fmla="*/ 23813 w 38100"/>
                <a:gd name="connsiteY1" fmla="*/ 79375 h 93928"/>
                <a:gd name="connsiteX2" fmla="*/ 38100 w 38100"/>
                <a:gd name="connsiteY2" fmla="*/ 93662 h 9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" h="93928">
                  <a:moveTo>
                    <a:pt x="0" y="0"/>
                  </a:moveTo>
                  <a:cubicBezTo>
                    <a:pt x="8731" y="31882"/>
                    <a:pt x="17463" y="63765"/>
                    <a:pt x="23813" y="79375"/>
                  </a:cubicBezTo>
                  <a:cubicBezTo>
                    <a:pt x="30163" y="94985"/>
                    <a:pt x="34131" y="94323"/>
                    <a:pt x="38100" y="936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フリーフォーム: 図形 199">
              <a:extLst>
                <a:ext uri="{FF2B5EF4-FFF2-40B4-BE49-F238E27FC236}">
                  <a16:creationId xmlns:a16="http://schemas.microsoft.com/office/drawing/2014/main" id="{2618D1BC-AB57-4B88-AAA5-05CDF4EAD680}"/>
                </a:ext>
              </a:extLst>
            </p:cNvPr>
            <p:cNvSpPr/>
            <p:nvPr/>
          </p:nvSpPr>
          <p:spPr>
            <a:xfrm>
              <a:off x="7251700" y="4092575"/>
              <a:ext cx="60041" cy="117475"/>
            </a:xfrm>
            <a:custGeom>
              <a:avLst/>
              <a:gdLst>
                <a:gd name="connsiteX0" fmla="*/ 0 w 60041"/>
                <a:gd name="connsiteY0" fmla="*/ 0 h 117475"/>
                <a:gd name="connsiteX1" fmla="*/ 50800 w 60041"/>
                <a:gd name="connsiteY1" fmla="*/ 49213 h 117475"/>
                <a:gd name="connsiteX2" fmla="*/ 58738 w 60041"/>
                <a:gd name="connsiteY2" fmla="*/ 84138 h 117475"/>
                <a:gd name="connsiteX3" fmla="*/ 34925 w 60041"/>
                <a:gd name="connsiteY3" fmla="*/ 117475 h 1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41" h="117475">
                  <a:moveTo>
                    <a:pt x="0" y="0"/>
                  </a:moveTo>
                  <a:cubicBezTo>
                    <a:pt x="20505" y="17595"/>
                    <a:pt x="41010" y="35190"/>
                    <a:pt x="50800" y="49213"/>
                  </a:cubicBezTo>
                  <a:cubicBezTo>
                    <a:pt x="60590" y="63236"/>
                    <a:pt x="61384" y="72761"/>
                    <a:pt x="58738" y="84138"/>
                  </a:cubicBezTo>
                  <a:cubicBezTo>
                    <a:pt x="56092" y="95515"/>
                    <a:pt x="45508" y="106495"/>
                    <a:pt x="34925" y="1174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フリーフォーム: 図形 200">
              <a:extLst>
                <a:ext uri="{FF2B5EF4-FFF2-40B4-BE49-F238E27FC236}">
                  <a16:creationId xmlns:a16="http://schemas.microsoft.com/office/drawing/2014/main" id="{2A3485CB-1493-4DF0-9156-22FACBC00606}"/>
                </a:ext>
              </a:extLst>
            </p:cNvPr>
            <p:cNvSpPr/>
            <p:nvPr/>
          </p:nvSpPr>
          <p:spPr>
            <a:xfrm>
              <a:off x="7308850" y="4143375"/>
              <a:ext cx="48209" cy="130175"/>
            </a:xfrm>
            <a:custGeom>
              <a:avLst/>
              <a:gdLst>
                <a:gd name="connsiteX0" fmla="*/ 3175 w 48209"/>
                <a:gd name="connsiteY0" fmla="*/ 0 h 130175"/>
                <a:gd name="connsiteX1" fmla="*/ 44450 w 48209"/>
                <a:gd name="connsiteY1" fmla="*/ 46038 h 130175"/>
                <a:gd name="connsiteX2" fmla="*/ 41275 w 48209"/>
                <a:gd name="connsiteY2" fmla="*/ 92075 h 130175"/>
                <a:gd name="connsiteX3" fmla="*/ 0 w 48209"/>
                <a:gd name="connsiteY3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209" h="130175">
                  <a:moveTo>
                    <a:pt x="3175" y="0"/>
                  </a:moveTo>
                  <a:cubicBezTo>
                    <a:pt x="20637" y="15346"/>
                    <a:pt x="38100" y="30692"/>
                    <a:pt x="44450" y="46038"/>
                  </a:cubicBezTo>
                  <a:cubicBezTo>
                    <a:pt x="50800" y="61384"/>
                    <a:pt x="48683" y="78052"/>
                    <a:pt x="41275" y="92075"/>
                  </a:cubicBezTo>
                  <a:cubicBezTo>
                    <a:pt x="33867" y="106098"/>
                    <a:pt x="16933" y="118136"/>
                    <a:pt x="0" y="1301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フリーフォーム: 図形 201">
              <a:extLst>
                <a:ext uri="{FF2B5EF4-FFF2-40B4-BE49-F238E27FC236}">
                  <a16:creationId xmlns:a16="http://schemas.microsoft.com/office/drawing/2014/main" id="{86C478F1-9C5C-47C4-A7A8-9A23FF2306AE}"/>
                </a:ext>
              </a:extLst>
            </p:cNvPr>
            <p:cNvSpPr/>
            <p:nvPr/>
          </p:nvSpPr>
          <p:spPr>
            <a:xfrm>
              <a:off x="7273925" y="4151313"/>
              <a:ext cx="42863" cy="127000"/>
            </a:xfrm>
            <a:custGeom>
              <a:avLst/>
              <a:gdLst>
                <a:gd name="connsiteX0" fmla="*/ 42863 w 42863"/>
                <a:gd name="connsiteY0" fmla="*/ 0 h 127000"/>
                <a:gd name="connsiteX1" fmla="*/ 22225 w 42863"/>
                <a:gd name="connsiteY1" fmla="*/ 55562 h 127000"/>
                <a:gd name="connsiteX2" fmla="*/ 0 w 42863"/>
                <a:gd name="connsiteY2" fmla="*/ 96837 h 127000"/>
                <a:gd name="connsiteX3" fmla="*/ 22225 w 42863"/>
                <a:gd name="connsiteY3" fmla="*/ 127000 h 12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863" h="127000">
                  <a:moveTo>
                    <a:pt x="42863" y="0"/>
                  </a:moveTo>
                  <a:cubicBezTo>
                    <a:pt x="36116" y="19711"/>
                    <a:pt x="29369" y="39423"/>
                    <a:pt x="22225" y="55562"/>
                  </a:cubicBezTo>
                  <a:cubicBezTo>
                    <a:pt x="15081" y="71702"/>
                    <a:pt x="0" y="84931"/>
                    <a:pt x="0" y="96837"/>
                  </a:cubicBezTo>
                  <a:cubicBezTo>
                    <a:pt x="0" y="108743"/>
                    <a:pt x="11112" y="117871"/>
                    <a:pt x="22225" y="1270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5F45274F-D476-43A7-A10B-309814F4E683}"/>
                </a:ext>
              </a:extLst>
            </p:cNvPr>
            <p:cNvSpPr/>
            <p:nvPr/>
          </p:nvSpPr>
          <p:spPr>
            <a:xfrm>
              <a:off x="7094538" y="4159250"/>
              <a:ext cx="173037" cy="244475"/>
            </a:xfrm>
            <a:custGeom>
              <a:avLst/>
              <a:gdLst>
                <a:gd name="connsiteX0" fmla="*/ 173037 w 173037"/>
                <a:gd name="connsiteY0" fmla="*/ 0 h 244475"/>
                <a:gd name="connsiteX1" fmla="*/ 127000 w 173037"/>
                <a:gd name="connsiteY1" fmla="*/ 65088 h 244475"/>
                <a:gd name="connsiteX2" fmla="*/ 73025 w 173037"/>
                <a:gd name="connsiteY2" fmla="*/ 100013 h 244475"/>
                <a:gd name="connsiteX3" fmla="*/ 0 w 173037"/>
                <a:gd name="connsiteY3" fmla="*/ 244475 h 24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037" h="244475">
                  <a:moveTo>
                    <a:pt x="173037" y="0"/>
                  </a:moveTo>
                  <a:cubicBezTo>
                    <a:pt x="158353" y="24209"/>
                    <a:pt x="143669" y="48419"/>
                    <a:pt x="127000" y="65088"/>
                  </a:cubicBezTo>
                  <a:cubicBezTo>
                    <a:pt x="110331" y="81757"/>
                    <a:pt x="94192" y="70115"/>
                    <a:pt x="73025" y="100013"/>
                  </a:cubicBezTo>
                  <a:cubicBezTo>
                    <a:pt x="51858" y="129911"/>
                    <a:pt x="25929" y="187193"/>
                    <a:pt x="0" y="2444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フリーフォーム: 図形 203">
              <a:extLst>
                <a:ext uri="{FF2B5EF4-FFF2-40B4-BE49-F238E27FC236}">
                  <a16:creationId xmlns:a16="http://schemas.microsoft.com/office/drawing/2014/main" id="{612CF7C1-05CD-4CB6-8357-045C19CFEEC3}"/>
                </a:ext>
              </a:extLst>
            </p:cNvPr>
            <p:cNvSpPr/>
            <p:nvPr/>
          </p:nvSpPr>
          <p:spPr>
            <a:xfrm>
              <a:off x="7053202" y="4130675"/>
              <a:ext cx="179448" cy="280988"/>
            </a:xfrm>
            <a:custGeom>
              <a:avLst/>
              <a:gdLst>
                <a:gd name="connsiteX0" fmla="*/ 179448 w 179448"/>
                <a:gd name="connsiteY0" fmla="*/ 0 h 280988"/>
                <a:gd name="connsiteX1" fmla="*/ 108011 w 179448"/>
                <a:gd name="connsiteY1" fmla="*/ 55563 h 280988"/>
                <a:gd name="connsiteX2" fmla="*/ 46098 w 179448"/>
                <a:gd name="connsiteY2" fmla="*/ 125413 h 280988"/>
                <a:gd name="connsiteX3" fmla="*/ 61 w 179448"/>
                <a:gd name="connsiteY3" fmla="*/ 190500 h 280988"/>
                <a:gd name="connsiteX4" fmla="*/ 36573 w 179448"/>
                <a:gd name="connsiteY4" fmla="*/ 280988 h 280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448" h="280988">
                  <a:moveTo>
                    <a:pt x="179448" y="0"/>
                  </a:moveTo>
                  <a:cubicBezTo>
                    <a:pt x="154842" y="17330"/>
                    <a:pt x="130236" y="34661"/>
                    <a:pt x="108011" y="55563"/>
                  </a:cubicBezTo>
                  <a:cubicBezTo>
                    <a:pt x="85786" y="76465"/>
                    <a:pt x="64090" y="102924"/>
                    <a:pt x="46098" y="125413"/>
                  </a:cubicBezTo>
                  <a:cubicBezTo>
                    <a:pt x="28106" y="147902"/>
                    <a:pt x="1648" y="164571"/>
                    <a:pt x="61" y="190500"/>
                  </a:cubicBezTo>
                  <a:cubicBezTo>
                    <a:pt x="-1527" y="216429"/>
                    <a:pt x="27842" y="264848"/>
                    <a:pt x="36573" y="2809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56DCB912-0837-4FA3-A1E7-D0B776C984B5}"/>
                </a:ext>
              </a:extLst>
            </p:cNvPr>
            <p:cNvSpPr/>
            <p:nvPr/>
          </p:nvSpPr>
          <p:spPr>
            <a:xfrm>
              <a:off x="7218363" y="4233863"/>
              <a:ext cx="55562" cy="28575"/>
            </a:xfrm>
            <a:custGeom>
              <a:avLst/>
              <a:gdLst>
                <a:gd name="connsiteX0" fmla="*/ 0 w 55562"/>
                <a:gd name="connsiteY0" fmla="*/ 0 h 28575"/>
                <a:gd name="connsiteX1" fmla="*/ 55562 w 55562"/>
                <a:gd name="connsiteY1" fmla="*/ 2857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562" h="28575">
                  <a:moveTo>
                    <a:pt x="0" y="0"/>
                  </a:moveTo>
                  <a:lnTo>
                    <a:pt x="55562" y="2857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9438F6E3-C0E1-4292-9C27-500B186D4364}"/>
                </a:ext>
              </a:extLst>
            </p:cNvPr>
            <p:cNvSpPr/>
            <p:nvPr/>
          </p:nvSpPr>
          <p:spPr>
            <a:xfrm>
              <a:off x="7239000" y="4229100"/>
              <a:ext cx="115888" cy="328613"/>
            </a:xfrm>
            <a:custGeom>
              <a:avLst/>
              <a:gdLst>
                <a:gd name="connsiteX0" fmla="*/ 115888 w 115888"/>
                <a:gd name="connsiteY0" fmla="*/ 0 h 328613"/>
                <a:gd name="connsiteX1" fmla="*/ 87313 w 115888"/>
                <a:gd name="connsiteY1" fmla="*/ 125413 h 328613"/>
                <a:gd name="connsiteX2" fmla="*/ 66675 w 115888"/>
                <a:gd name="connsiteY2" fmla="*/ 203200 h 328613"/>
                <a:gd name="connsiteX3" fmla="*/ 0 w 115888"/>
                <a:gd name="connsiteY3" fmla="*/ 328613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888" h="328613">
                  <a:moveTo>
                    <a:pt x="115888" y="0"/>
                  </a:moveTo>
                  <a:cubicBezTo>
                    <a:pt x="105701" y="45773"/>
                    <a:pt x="95515" y="91546"/>
                    <a:pt x="87313" y="125413"/>
                  </a:cubicBezTo>
                  <a:cubicBezTo>
                    <a:pt x="79111" y="159280"/>
                    <a:pt x="81227" y="169333"/>
                    <a:pt x="66675" y="203200"/>
                  </a:cubicBezTo>
                  <a:cubicBezTo>
                    <a:pt x="52123" y="237067"/>
                    <a:pt x="11642" y="310621"/>
                    <a:pt x="0" y="3286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フリーフォーム: 図形 206">
              <a:extLst>
                <a:ext uri="{FF2B5EF4-FFF2-40B4-BE49-F238E27FC236}">
                  <a16:creationId xmlns:a16="http://schemas.microsoft.com/office/drawing/2014/main" id="{6AB497B4-9ECE-4392-9B9E-6603473DBB25}"/>
                </a:ext>
              </a:extLst>
            </p:cNvPr>
            <p:cNvSpPr/>
            <p:nvPr/>
          </p:nvSpPr>
          <p:spPr>
            <a:xfrm>
              <a:off x="7178402" y="4275138"/>
              <a:ext cx="127273" cy="287337"/>
            </a:xfrm>
            <a:custGeom>
              <a:avLst/>
              <a:gdLst>
                <a:gd name="connsiteX0" fmla="*/ 127273 w 127273"/>
                <a:gd name="connsiteY0" fmla="*/ 0 h 287337"/>
                <a:gd name="connsiteX1" fmla="*/ 84411 w 127273"/>
                <a:gd name="connsiteY1" fmla="*/ 100012 h 287337"/>
                <a:gd name="connsiteX2" fmla="*/ 273 w 127273"/>
                <a:gd name="connsiteY2" fmla="*/ 249237 h 287337"/>
                <a:gd name="connsiteX3" fmla="*/ 57423 w 127273"/>
                <a:gd name="connsiteY3" fmla="*/ 287337 h 287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273" h="287337">
                  <a:moveTo>
                    <a:pt x="127273" y="0"/>
                  </a:moveTo>
                  <a:cubicBezTo>
                    <a:pt x="116425" y="29236"/>
                    <a:pt x="105578" y="58473"/>
                    <a:pt x="84411" y="100012"/>
                  </a:cubicBezTo>
                  <a:cubicBezTo>
                    <a:pt x="63244" y="141552"/>
                    <a:pt x="4771" y="218016"/>
                    <a:pt x="273" y="249237"/>
                  </a:cubicBezTo>
                  <a:cubicBezTo>
                    <a:pt x="-4225" y="280458"/>
                    <a:pt x="48163" y="279400"/>
                    <a:pt x="57423" y="2873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フリーフォーム: 図形 207">
              <a:extLst>
                <a:ext uri="{FF2B5EF4-FFF2-40B4-BE49-F238E27FC236}">
                  <a16:creationId xmlns:a16="http://schemas.microsoft.com/office/drawing/2014/main" id="{D743C63C-AE7B-4429-AD2B-898A2FACB6B7}"/>
                </a:ext>
              </a:extLst>
            </p:cNvPr>
            <p:cNvSpPr/>
            <p:nvPr/>
          </p:nvSpPr>
          <p:spPr>
            <a:xfrm>
              <a:off x="7631113" y="4587875"/>
              <a:ext cx="852017" cy="855663"/>
            </a:xfrm>
            <a:custGeom>
              <a:avLst/>
              <a:gdLst>
                <a:gd name="connsiteX0" fmla="*/ 0 w 852017"/>
                <a:gd name="connsiteY0" fmla="*/ 0 h 855663"/>
                <a:gd name="connsiteX1" fmla="*/ 95250 w 852017"/>
                <a:gd name="connsiteY1" fmla="*/ 69850 h 855663"/>
                <a:gd name="connsiteX2" fmla="*/ 320675 w 852017"/>
                <a:gd name="connsiteY2" fmla="*/ 153988 h 855663"/>
                <a:gd name="connsiteX3" fmla="*/ 647700 w 852017"/>
                <a:gd name="connsiteY3" fmla="*/ 328613 h 855663"/>
                <a:gd name="connsiteX4" fmla="*/ 823912 w 852017"/>
                <a:gd name="connsiteY4" fmla="*/ 490538 h 855663"/>
                <a:gd name="connsiteX5" fmla="*/ 849312 w 852017"/>
                <a:gd name="connsiteY5" fmla="*/ 855663 h 855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2017" h="855663">
                  <a:moveTo>
                    <a:pt x="0" y="0"/>
                  </a:moveTo>
                  <a:cubicBezTo>
                    <a:pt x="20902" y="22092"/>
                    <a:pt x="41804" y="44185"/>
                    <a:pt x="95250" y="69850"/>
                  </a:cubicBezTo>
                  <a:cubicBezTo>
                    <a:pt x="148696" y="95515"/>
                    <a:pt x="228600" y="110861"/>
                    <a:pt x="320675" y="153988"/>
                  </a:cubicBezTo>
                  <a:cubicBezTo>
                    <a:pt x="412750" y="197115"/>
                    <a:pt x="563827" y="272521"/>
                    <a:pt x="647700" y="328613"/>
                  </a:cubicBezTo>
                  <a:cubicBezTo>
                    <a:pt x="731573" y="384705"/>
                    <a:pt x="790310" y="402696"/>
                    <a:pt x="823912" y="490538"/>
                  </a:cubicBezTo>
                  <a:cubicBezTo>
                    <a:pt x="857514" y="578380"/>
                    <a:pt x="853413" y="717021"/>
                    <a:pt x="849312" y="8556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フリーフォーム: 図形 209">
              <a:extLst>
                <a:ext uri="{FF2B5EF4-FFF2-40B4-BE49-F238E27FC236}">
                  <a16:creationId xmlns:a16="http://schemas.microsoft.com/office/drawing/2014/main" id="{4742A9FC-26D8-4896-A86A-F53FF1DF14B1}"/>
                </a:ext>
              </a:extLst>
            </p:cNvPr>
            <p:cNvSpPr/>
            <p:nvPr/>
          </p:nvSpPr>
          <p:spPr>
            <a:xfrm>
              <a:off x="8482013" y="5211763"/>
              <a:ext cx="112712" cy="225425"/>
            </a:xfrm>
            <a:custGeom>
              <a:avLst/>
              <a:gdLst>
                <a:gd name="connsiteX0" fmla="*/ 0 w 112712"/>
                <a:gd name="connsiteY0" fmla="*/ 0 h 225425"/>
                <a:gd name="connsiteX1" fmla="*/ 112712 w 112712"/>
                <a:gd name="connsiteY1" fmla="*/ 225425 h 22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712" h="225425">
                  <a:moveTo>
                    <a:pt x="0" y="0"/>
                  </a:moveTo>
                  <a:cubicBezTo>
                    <a:pt x="44714" y="88900"/>
                    <a:pt x="89429" y="177800"/>
                    <a:pt x="112712" y="2254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フリーフォーム: 図形 210">
              <a:extLst>
                <a:ext uri="{FF2B5EF4-FFF2-40B4-BE49-F238E27FC236}">
                  <a16:creationId xmlns:a16="http://schemas.microsoft.com/office/drawing/2014/main" id="{6E42D4B0-1210-4780-BB3D-8D55CBF5FAA2}"/>
                </a:ext>
              </a:extLst>
            </p:cNvPr>
            <p:cNvSpPr/>
            <p:nvPr/>
          </p:nvSpPr>
          <p:spPr>
            <a:xfrm>
              <a:off x="8180388" y="5435600"/>
              <a:ext cx="417512" cy="404813"/>
            </a:xfrm>
            <a:custGeom>
              <a:avLst/>
              <a:gdLst>
                <a:gd name="connsiteX0" fmla="*/ 417512 w 417512"/>
                <a:gd name="connsiteY0" fmla="*/ 0 h 404813"/>
                <a:gd name="connsiteX1" fmla="*/ 366712 w 417512"/>
                <a:gd name="connsiteY1" fmla="*/ 85725 h 404813"/>
                <a:gd name="connsiteX2" fmla="*/ 346075 w 417512"/>
                <a:gd name="connsiteY2" fmla="*/ 163513 h 404813"/>
                <a:gd name="connsiteX3" fmla="*/ 304800 w 417512"/>
                <a:gd name="connsiteY3" fmla="*/ 250825 h 404813"/>
                <a:gd name="connsiteX4" fmla="*/ 195262 w 417512"/>
                <a:gd name="connsiteY4" fmla="*/ 342900 h 404813"/>
                <a:gd name="connsiteX5" fmla="*/ 80962 w 417512"/>
                <a:gd name="connsiteY5" fmla="*/ 393700 h 404813"/>
                <a:gd name="connsiteX6" fmla="*/ 0 w 417512"/>
                <a:gd name="connsiteY6" fmla="*/ 404813 h 40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7512" h="404813">
                  <a:moveTo>
                    <a:pt x="417512" y="0"/>
                  </a:moveTo>
                  <a:cubicBezTo>
                    <a:pt x="398065" y="29236"/>
                    <a:pt x="378618" y="58473"/>
                    <a:pt x="366712" y="85725"/>
                  </a:cubicBezTo>
                  <a:cubicBezTo>
                    <a:pt x="354806" y="112977"/>
                    <a:pt x="356394" y="135996"/>
                    <a:pt x="346075" y="163513"/>
                  </a:cubicBezTo>
                  <a:cubicBezTo>
                    <a:pt x="335756" y="191030"/>
                    <a:pt x="329935" y="220927"/>
                    <a:pt x="304800" y="250825"/>
                  </a:cubicBezTo>
                  <a:cubicBezTo>
                    <a:pt x="279665" y="280723"/>
                    <a:pt x="232568" y="319088"/>
                    <a:pt x="195262" y="342900"/>
                  </a:cubicBezTo>
                  <a:cubicBezTo>
                    <a:pt x="157956" y="366712"/>
                    <a:pt x="113506" y="383381"/>
                    <a:pt x="80962" y="393700"/>
                  </a:cubicBezTo>
                  <a:cubicBezTo>
                    <a:pt x="48418" y="404019"/>
                    <a:pt x="15346" y="401903"/>
                    <a:pt x="0" y="4048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フリーフォーム: 図形 211">
              <a:extLst>
                <a:ext uri="{FF2B5EF4-FFF2-40B4-BE49-F238E27FC236}">
                  <a16:creationId xmlns:a16="http://schemas.microsoft.com/office/drawing/2014/main" id="{9889605B-66EF-4C6C-B420-E15B3497FDD0}"/>
                </a:ext>
              </a:extLst>
            </p:cNvPr>
            <p:cNvSpPr/>
            <p:nvPr/>
          </p:nvSpPr>
          <p:spPr>
            <a:xfrm>
              <a:off x="7912100" y="5783263"/>
              <a:ext cx="363538" cy="96911"/>
            </a:xfrm>
            <a:custGeom>
              <a:avLst/>
              <a:gdLst>
                <a:gd name="connsiteX0" fmla="*/ 0 w 363538"/>
                <a:gd name="connsiteY0" fmla="*/ 0 h 96911"/>
                <a:gd name="connsiteX1" fmla="*/ 128588 w 363538"/>
                <a:gd name="connsiteY1" fmla="*/ 96837 h 96911"/>
                <a:gd name="connsiteX2" fmla="*/ 363538 w 363538"/>
                <a:gd name="connsiteY2" fmla="*/ 12700 h 96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3538" h="96911">
                  <a:moveTo>
                    <a:pt x="0" y="0"/>
                  </a:moveTo>
                  <a:cubicBezTo>
                    <a:pt x="33999" y="47360"/>
                    <a:pt x="67998" y="94720"/>
                    <a:pt x="128588" y="96837"/>
                  </a:cubicBezTo>
                  <a:cubicBezTo>
                    <a:pt x="189178" y="98954"/>
                    <a:pt x="276358" y="55827"/>
                    <a:pt x="363538" y="127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フリーフォーム: 図形 212">
              <a:extLst>
                <a:ext uri="{FF2B5EF4-FFF2-40B4-BE49-F238E27FC236}">
                  <a16:creationId xmlns:a16="http://schemas.microsoft.com/office/drawing/2014/main" id="{CA268269-872A-4857-BE34-3A3C386013AF}"/>
                </a:ext>
              </a:extLst>
            </p:cNvPr>
            <p:cNvSpPr/>
            <p:nvPr/>
          </p:nvSpPr>
          <p:spPr>
            <a:xfrm>
              <a:off x="8155533" y="5681663"/>
              <a:ext cx="343766" cy="193525"/>
            </a:xfrm>
            <a:custGeom>
              <a:avLst/>
              <a:gdLst>
                <a:gd name="connsiteX0" fmla="*/ 340767 w 343766"/>
                <a:gd name="connsiteY0" fmla="*/ 0 h 193525"/>
                <a:gd name="connsiteX1" fmla="*/ 324892 w 343766"/>
                <a:gd name="connsiteY1" fmla="*/ 95250 h 193525"/>
                <a:gd name="connsiteX2" fmla="*/ 197892 w 343766"/>
                <a:gd name="connsiteY2" fmla="*/ 184150 h 193525"/>
                <a:gd name="connsiteX3" fmla="*/ 29617 w 343766"/>
                <a:gd name="connsiteY3" fmla="*/ 188912 h 193525"/>
                <a:gd name="connsiteX4" fmla="*/ 1042 w 343766"/>
                <a:gd name="connsiteY4" fmla="*/ 166687 h 19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766" h="193525">
                  <a:moveTo>
                    <a:pt x="340767" y="0"/>
                  </a:moveTo>
                  <a:cubicBezTo>
                    <a:pt x="344735" y="32279"/>
                    <a:pt x="348704" y="64558"/>
                    <a:pt x="324892" y="95250"/>
                  </a:cubicBezTo>
                  <a:cubicBezTo>
                    <a:pt x="301080" y="125942"/>
                    <a:pt x="247104" y="168540"/>
                    <a:pt x="197892" y="184150"/>
                  </a:cubicBezTo>
                  <a:cubicBezTo>
                    <a:pt x="148680" y="199760"/>
                    <a:pt x="62425" y="191822"/>
                    <a:pt x="29617" y="188912"/>
                  </a:cubicBezTo>
                  <a:cubicBezTo>
                    <a:pt x="-3191" y="186002"/>
                    <a:pt x="-1075" y="176344"/>
                    <a:pt x="1042" y="1666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フリーフォーム: 図形 213">
              <a:extLst>
                <a:ext uri="{FF2B5EF4-FFF2-40B4-BE49-F238E27FC236}">
                  <a16:creationId xmlns:a16="http://schemas.microsoft.com/office/drawing/2014/main" id="{75F0021D-47B7-431B-A274-3DA5EB085BDB}"/>
                </a:ext>
              </a:extLst>
            </p:cNvPr>
            <p:cNvSpPr/>
            <p:nvPr/>
          </p:nvSpPr>
          <p:spPr>
            <a:xfrm>
              <a:off x="8505825" y="5724525"/>
              <a:ext cx="141288" cy="85725"/>
            </a:xfrm>
            <a:custGeom>
              <a:avLst/>
              <a:gdLst>
                <a:gd name="connsiteX0" fmla="*/ 0 w 141288"/>
                <a:gd name="connsiteY0" fmla="*/ 0 h 85725"/>
                <a:gd name="connsiteX1" fmla="*/ 141288 w 141288"/>
                <a:gd name="connsiteY1" fmla="*/ 8572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288" h="85725">
                  <a:moveTo>
                    <a:pt x="0" y="0"/>
                  </a:moveTo>
                  <a:lnTo>
                    <a:pt x="141288" y="8572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フリーフォーム: 図形 214">
              <a:extLst>
                <a:ext uri="{FF2B5EF4-FFF2-40B4-BE49-F238E27FC236}">
                  <a16:creationId xmlns:a16="http://schemas.microsoft.com/office/drawing/2014/main" id="{314AE5FE-EE02-43F0-8E08-44B94BEED2B7}"/>
                </a:ext>
              </a:extLst>
            </p:cNvPr>
            <p:cNvSpPr/>
            <p:nvPr/>
          </p:nvSpPr>
          <p:spPr>
            <a:xfrm>
              <a:off x="8196263" y="5873750"/>
              <a:ext cx="207962" cy="69850"/>
            </a:xfrm>
            <a:custGeom>
              <a:avLst/>
              <a:gdLst>
                <a:gd name="connsiteX0" fmla="*/ 0 w 207962"/>
                <a:gd name="connsiteY0" fmla="*/ 0 h 69850"/>
                <a:gd name="connsiteX1" fmla="*/ 55562 w 207962"/>
                <a:gd name="connsiteY1" fmla="*/ 42863 h 69850"/>
                <a:gd name="connsiteX2" fmla="*/ 207962 w 207962"/>
                <a:gd name="connsiteY2" fmla="*/ 6985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962" h="69850">
                  <a:moveTo>
                    <a:pt x="0" y="0"/>
                  </a:moveTo>
                  <a:cubicBezTo>
                    <a:pt x="10451" y="15610"/>
                    <a:pt x="20902" y="31221"/>
                    <a:pt x="55562" y="42863"/>
                  </a:cubicBezTo>
                  <a:cubicBezTo>
                    <a:pt x="90222" y="54505"/>
                    <a:pt x="149092" y="62177"/>
                    <a:pt x="207962" y="698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フリーフォーム: 図形 215">
              <a:extLst>
                <a:ext uri="{FF2B5EF4-FFF2-40B4-BE49-F238E27FC236}">
                  <a16:creationId xmlns:a16="http://schemas.microsoft.com/office/drawing/2014/main" id="{7D23358A-D302-4DC9-B033-48D331F06A2A}"/>
                </a:ext>
              </a:extLst>
            </p:cNvPr>
            <p:cNvSpPr/>
            <p:nvPr/>
          </p:nvSpPr>
          <p:spPr>
            <a:xfrm>
              <a:off x="8405813" y="5800725"/>
              <a:ext cx="292100" cy="146050"/>
            </a:xfrm>
            <a:custGeom>
              <a:avLst/>
              <a:gdLst>
                <a:gd name="connsiteX0" fmla="*/ 292100 w 292100"/>
                <a:gd name="connsiteY0" fmla="*/ 0 h 146050"/>
                <a:gd name="connsiteX1" fmla="*/ 180975 w 292100"/>
                <a:gd name="connsiteY1" fmla="*/ 17463 h 146050"/>
                <a:gd name="connsiteX2" fmla="*/ 134937 w 292100"/>
                <a:gd name="connsiteY2" fmla="*/ 25400 h 146050"/>
                <a:gd name="connsiteX3" fmla="*/ 0 w 292100"/>
                <a:gd name="connsiteY3" fmla="*/ 14605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" h="146050">
                  <a:moveTo>
                    <a:pt x="292100" y="0"/>
                  </a:moveTo>
                  <a:lnTo>
                    <a:pt x="180975" y="17463"/>
                  </a:lnTo>
                  <a:cubicBezTo>
                    <a:pt x="154781" y="21696"/>
                    <a:pt x="165099" y="3969"/>
                    <a:pt x="134937" y="25400"/>
                  </a:cubicBezTo>
                  <a:cubicBezTo>
                    <a:pt x="104775" y="46831"/>
                    <a:pt x="52387" y="96440"/>
                    <a:pt x="0" y="1460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フリーフォーム: 図形 216">
              <a:extLst>
                <a:ext uri="{FF2B5EF4-FFF2-40B4-BE49-F238E27FC236}">
                  <a16:creationId xmlns:a16="http://schemas.microsoft.com/office/drawing/2014/main" id="{B84D0DAE-2C0A-4C6B-92F5-70A98ADD9DDC}"/>
                </a:ext>
              </a:extLst>
            </p:cNvPr>
            <p:cNvSpPr/>
            <p:nvPr/>
          </p:nvSpPr>
          <p:spPr>
            <a:xfrm>
              <a:off x="8699500" y="5799138"/>
              <a:ext cx="207963" cy="185737"/>
            </a:xfrm>
            <a:custGeom>
              <a:avLst/>
              <a:gdLst>
                <a:gd name="connsiteX0" fmla="*/ 0 w 207963"/>
                <a:gd name="connsiteY0" fmla="*/ 0 h 185737"/>
                <a:gd name="connsiteX1" fmla="*/ 76200 w 207963"/>
                <a:gd name="connsiteY1" fmla="*/ 47625 h 185737"/>
                <a:gd name="connsiteX2" fmla="*/ 147638 w 207963"/>
                <a:gd name="connsiteY2" fmla="*/ 103187 h 185737"/>
                <a:gd name="connsiteX3" fmla="*/ 207963 w 207963"/>
                <a:gd name="connsiteY3" fmla="*/ 185737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963" h="185737">
                  <a:moveTo>
                    <a:pt x="0" y="0"/>
                  </a:moveTo>
                  <a:cubicBezTo>
                    <a:pt x="25797" y="15213"/>
                    <a:pt x="51594" y="30427"/>
                    <a:pt x="76200" y="47625"/>
                  </a:cubicBezTo>
                  <a:cubicBezTo>
                    <a:pt x="100806" y="64823"/>
                    <a:pt x="125678" y="80168"/>
                    <a:pt x="147638" y="103187"/>
                  </a:cubicBezTo>
                  <a:cubicBezTo>
                    <a:pt x="169598" y="126206"/>
                    <a:pt x="199232" y="170920"/>
                    <a:pt x="207963" y="1857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フリーフォーム: 図形 217">
              <a:extLst>
                <a:ext uri="{FF2B5EF4-FFF2-40B4-BE49-F238E27FC236}">
                  <a16:creationId xmlns:a16="http://schemas.microsoft.com/office/drawing/2014/main" id="{117DE04E-640F-4DB3-B589-0F24F344EE53}"/>
                </a:ext>
              </a:extLst>
            </p:cNvPr>
            <p:cNvSpPr/>
            <p:nvPr/>
          </p:nvSpPr>
          <p:spPr>
            <a:xfrm>
              <a:off x="7921968" y="5838825"/>
              <a:ext cx="979145" cy="245216"/>
            </a:xfrm>
            <a:custGeom>
              <a:avLst/>
              <a:gdLst>
                <a:gd name="connsiteX0" fmla="*/ 32995 w 979145"/>
                <a:gd name="connsiteY0" fmla="*/ 0 h 245216"/>
                <a:gd name="connsiteX1" fmla="*/ 1245 w 979145"/>
                <a:gd name="connsiteY1" fmla="*/ 49213 h 245216"/>
                <a:gd name="connsiteX2" fmla="*/ 71095 w 979145"/>
                <a:gd name="connsiteY2" fmla="*/ 96838 h 245216"/>
                <a:gd name="connsiteX3" fmla="*/ 209207 w 979145"/>
                <a:gd name="connsiteY3" fmla="*/ 173038 h 245216"/>
                <a:gd name="connsiteX4" fmla="*/ 320332 w 979145"/>
                <a:gd name="connsiteY4" fmla="*/ 171450 h 245216"/>
                <a:gd name="connsiteX5" fmla="*/ 490195 w 979145"/>
                <a:gd name="connsiteY5" fmla="*/ 238125 h 245216"/>
                <a:gd name="connsiteX6" fmla="*/ 715620 w 979145"/>
                <a:gd name="connsiteY6" fmla="*/ 239713 h 245216"/>
                <a:gd name="connsiteX7" fmla="*/ 931520 w 979145"/>
                <a:gd name="connsiteY7" fmla="*/ 206375 h 245216"/>
                <a:gd name="connsiteX8" fmla="*/ 979145 w 979145"/>
                <a:gd name="connsiteY8" fmla="*/ 146050 h 24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9145" h="245216">
                  <a:moveTo>
                    <a:pt x="32995" y="0"/>
                  </a:moveTo>
                  <a:cubicBezTo>
                    <a:pt x="13945" y="16537"/>
                    <a:pt x="-5105" y="33074"/>
                    <a:pt x="1245" y="49213"/>
                  </a:cubicBezTo>
                  <a:cubicBezTo>
                    <a:pt x="7595" y="65352"/>
                    <a:pt x="36435" y="76201"/>
                    <a:pt x="71095" y="96838"/>
                  </a:cubicBezTo>
                  <a:cubicBezTo>
                    <a:pt x="105755" y="117476"/>
                    <a:pt x="167668" y="160603"/>
                    <a:pt x="209207" y="173038"/>
                  </a:cubicBezTo>
                  <a:cubicBezTo>
                    <a:pt x="250746" y="185473"/>
                    <a:pt x="273501" y="160602"/>
                    <a:pt x="320332" y="171450"/>
                  </a:cubicBezTo>
                  <a:cubicBezTo>
                    <a:pt x="367163" y="182298"/>
                    <a:pt x="424314" y="226748"/>
                    <a:pt x="490195" y="238125"/>
                  </a:cubicBezTo>
                  <a:cubicBezTo>
                    <a:pt x="556076" y="249502"/>
                    <a:pt x="642066" y="245005"/>
                    <a:pt x="715620" y="239713"/>
                  </a:cubicBezTo>
                  <a:cubicBezTo>
                    <a:pt x="789174" y="234421"/>
                    <a:pt x="887599" y="221985"/>
                    <a:pt x="931520" y="206375"/>
                  </a:cubicBezTo>
                  <a:cubicBezTo>
                    <a:pt x="975441" y="190765"/>
                    <a:pt x="977293" y="168407"/>
                    <a:pt x="979145" y="1460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フリーフォーム: 図形 218">
              <a:extLst>
                <a:ext uri="{FF2B5EF4-FFF2-40B4-BE49-F238E27FC236}">
                  <a16:creationId xmlns:a16="http://schemas.microsoft.com/office/drawing/2014/main" id="{B36DDFF2-F26F-44E7-98BD-17437DC5A16F}"/>
                </a:ext>
              </a:extLst>
            </p:cNvPr>
            <p:cNvSpPr/>
            <p:nvPr/>
          </p:nvSpPr>
          <p:spPr>
            <a:xfrm>
              <a:off x="7923213" y="5899150"/>
              <a:ext cx="1004606" cy="224746"/>
            </a:xfrm>
            <a:custGeom>
              <a:avLst/>
              <a:gdLst>
                <a:gd name="connsiteX0" fmla="*/ 0 w 1004606"/>
                <a:gd name="connsiteY0" fmla="*/ 0 h 224746"/>
                <a:gd name="connsiteX1" fmla="*/ 107950 w 1004606"/>
                <a:gd name="connsiteY1" fmla="*/ 112713 h 224746"/>
                <a:gd name="connsiteX2" fmla="*/ 211137 w 1004606"/>
                <a:gd name="connsiteY2" fmla="*/ 147638 h 224746"/>
                <a:gd name="connsiteX3" fmla="*/ 327025 w 1004606"/>
                <a:gd name="connsiteY3" fmla="*/ 139700 h 224746"/>
                <a:gd name="connsiteX4" fmla="*/ 509587 w 1004606"/>
                <a:gd name="connsiteY4" fmla="*/ 214313 h 224746"/>
                <a:gd name="connsiteX5" fmla="*/ 692150 w 1004606"/>
                <a:gd name="connsiteY5" fmla="*/ 220663 h 224746"/>
                <a:gd name="connsiteX6" fmla="*/ 966787 w 1004606"/>
                <a:gd name="connsiteY6" fmla="*/ 180975 h 224746"/>
                <a:gd name="connsiteX7" fmla="*/ 1003300 w 1004606"/>
                <a:gd name="connsiteY7" fmla="*/ 115888 h 224746"/>
                <a:gd name="connsiteX8" fmla="*/ 977900 w 1004606"/>
                <a:gd name="connsiteY8" fmla="*/ 77788 h 22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4606" h="224746">
                  <a:moveTo>
                    <a:pt x="0" y="0"/>
                  </a:moveTo>
                  <a:cubicBezTo>
                    <a:pt x="36380" y="44053"/>
                    <a:pt x="72760" y="88107"/>
                    <a:pt x="107950" y="112713"/>
                  </a:cubicBezTo>
                  <a:cubicBezTo>
                    <a:pt x="143140" y="137319"/>
                    <a:pt x="174625" y="143140"/>
                    <a:pt x="211137" y="147638"/>
                  </a:cubicBezTo>
                  <a:cubicBezTo>
                    <a:pt x="247649" y="152136"/>
                    <a:pt x="277283" y="128588"/>
                    <a:pt x="327025" y="139700"/>
                  </a:cubicBezTo>
                  <a:cubicBezTo>
                    <a:pt x="376767" y="150812"/>
                    <a:pt x="448733" y="200819"/>
                    <a:pt x="509587" y="214313"/>
                  </a:cubicBezTo>
                  <a:cubicBezTo>
                    <a:pt x="570441" y="227807"/>
                    <a:pt x="615950" y="226219"/>
                    <a:pt x="692150" y="220663"/>
                  </a:cubicBezTo>
                  <a:cubicBezTo>
                    <a:pt x="768350" y="215107"/>
                    <a:pt x="914929" y="198438"/>
                    <a:pt x="966787" y="180975"/>
                  </a:cubicBezTo>
                  <a:cubicBezTo>
                    <a:pt x="1018645" y="163513"/>
                    <a:pt x="1001448" y="133086"/>
                    <a:pt x="1003300" y="115888"/>
                  </a:cubicBezTo>
                  <a:cubicBezTo>
                    <a:pt x="1005152" y="98690"/>
                    <a:pt x="985044" y="83609"/>
                    <a:pt x="977900" y="777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フリーフォーム: 図形 219">
              <a:extLst>
                <a:ext uri="{FF2B5EF4-FFF2-40B4-BE49-F238E27FC236}">
                  <a16:creationId xmlns:a16="http://schemas.microsoft.com/office/drawing/2014/main" id="{FA6AD2A6-0A2C-4D28-8859-358C04E02344}"/>
                </a:ext>
              </a:extLst>
            </p:cNvPr>
            <p:cNvSpPr/>
            <p:nvPr/>
          </p:nvSpPr>
          <p:spPr>
            <a:xfrm>
              <a:off x="7077075" y="5567362"/>
              <a:ext cx="839788" cy="238504"/>
            </a:xfrm>
            <a:custGeom>
              <a:avLst/>
              <a:gdLst>
                <a:gd name="connsiteX0" fmla="*/ 0 w 839788"/>
                <a:gd name="connsiteY0" fmla="*/ 28576 h 238504"/>
                <a:gd name="connsiteX1" fmla="*/ 127000 w 839788"/>
                <a:gd name="connsiteY1" fmla="*/ 34926 h 238504"/>
                <a:gd name="connsiteX2" fmla="*/ 254000 w 839788"/>
                <a:gd name="connsiteY2" fmla="*/ 1 h 238504"/>
                <a:gd name="connsiteX3" fmla="*/ 339725 w 839788"/>
                <a:gd name="connsiteY3" fmla="*/ 36513 h 238504"/>
                <a:gd name="connsiteX4" fmla="*/ 638175 w 839788"/>
                <a:gd name="connsiteY4" fmla="*/ 227013 h 238504"/>
                <a:gd name="connsiteX5" fmla="*/ 839788 w 839788"/>
                <a:gd name="connsiteY5" fmla="*/ 217488 h 238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9788" h="238504">
                  <a:moveTo>
                    <a:pt x="0" y="28576"/>
                  </a:moveTo>
                  <a:cubicBezTo>
                    <a:pt x="42333" y="34132"/>
                    <a:pt x="84667" y="39688"/>
                    <a:pt x="127000" y="34926"/>
                  </a:cubicBezTo>
                  <a:cubicBezTo>
                    <a:pt x="169333" y="30164"/>
                    <a:pt x="218546" y="-263"/>
                    <a:pt x="254000" y="1"/>
                  </a:cubicBezTo>
                  <a:cubicBezTo>
                    <a:pt x="289454" y="265"/>
                    <a:pt x="275696" y="-1322"/>
                    <a:pt x="339725" y="36513"/>
                  </a:cubicBezTo>
                  <a:cubicBezTo>
                    <a:pt x="403754" y="74348"/>
                    <a:pt x="554831" y="196851"/>
                    <a:pt x="638175" y="227013"/>
                  </a:cubicBezTo>
                  <a:cubicBezTo>
                    <a:pt x="721519" y="257176"/>
                    <a:pt x="808038" y="218546"/>
                    <a:pt x="839788" y="2174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フリーフォーム: 図形 220">
              <a:extLst>
                <a:ext uri="{FF2B5EF4-FFF2-40B4-BE49-F238E27FC236}">
                  <a16:creationId xmlns:a16="http://schemas.microsoft.com/office/drawing/2014/main" id="{EC8CE6ED-53C4-4523-B010-42FA0E306ADD}"/>
                </a:ext>
              </a:extLst>
            </p:cNvPr>
            <p:cNvSpPr/>
            <p:nvPr/>
          </p:nvSpPr>
          <p:spPr>
            <a:xfrm>
              <a:off x="5846763" y="5610225"/>
              <a:ext cx="752475" cy="490371"/>
            </a:xfrm>
            <a:custGeom>
              <a:avLst/>
              <a:gdLst>
                <a:gd name="connsiteX0" fmla="*/ 752475 w 752475"/>
                <a:gd name="connsiteY0" fmla="*/ 0 h 490371"/>
                <a:gd name="connsiteX1" fmla="*/ 585787 w 752475"/>
                <a:gd name="connsiteY1" fmla="*/ 12700 h 490371"/>
                <a:gd name="connsiteX2" fmla="*/ 514350 w 752475"/>
                <a:gd name="connsiteY2" fmla="*/ 34925 h 490371"/>
                <a:gd name="connsiteX3" fmla="*/ 487362 w 752475"/>
                <a:gd name="connsiteY3" fmla="*/ 103188 h 490371"/>
                <a:gd name="connsiteX4" fmla="*/ 358775 w 752475"/>
                <a:gd name="connsiteY4" fmla="*/ 153988 h 490371"/>
                <a:gd name="connsiteX5" fmla="*/ 252412 w 752475"/>
                <a:gd name="connsiteY5" fmla="*/ 447675 h 490371"/>
                <a:gd name="connsiteX6" fmla="*/ 0 w 752475"/>
                <a:gd name="connsiteY6" fmla="*/ 482600 h 49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475" h="490371">
                  <a:moveTo>
                    <a:pt x="752475" y="0"/>
                  </a:moveTo>
                  <a:cubicBezTo>
                    <a:pt x="688974" y="3439"/>
                    <a:pt x="625474" y="6879"/>
                    <a:pt x="585787" y="12700"/>
                  </a:cubicBezTo>
                  <a:cubicBezTo>
                    <a:pt x="546100" y="18521"/>
                    <a:pt x="530754" y="19844"/>
                    <a:pt x="514350" y="34925"/>
                  </a:cubicBezTo>
                  <a:cubicBezTo>
                    <a:pt x="497946" y="50006"/>
                    <a:pt x="513291" y="83344"/>
                    <a:pt x="487362" y="103188"/>
                  </a:cubicBezTo>
                  <a:cubicBezTo>
                    <a:pt x="461433" y="123032"/>
                    <a:pt x="397933" y="96574"/>
                    <a:pt x="358775" y="153988"/>
                  </a:cubicBezTo>
                  <a:cubicBezTo>
                    <a:pt x="319617" y="211402"/>
                    <a:pt x="312208" y="392906"/>
                    <a:pt x="252412" y="447675"/>
                  </a:cubicBezTo>
                  <a:cubicBezTo>
                    <a:pt x="192616" y="502444"/>
                    <a:pt x="96308" y="492522"/>
                    <a:pt x="0" y="4826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フリーフォーム: 図形 221">
              <a:extLst>
                <a:ext uri="{FF2B5EF4-FFF2-40B4-BE49-F238E27FC236}">
                  <a16:creationId xmlns:a16="http://schemas.microsoft.com/office/drawing/2014/main" id="{7786B826-B920-4006-A6C6-07B745B194B6}"/>
                </a:ext>
              </a:extLst>
            </p:cNvPr>
            <p:cNvSpPr/>
            <p:nvPr/>
          </p:nvSpPr>
          <p:spPr>
            <a:xfrm>
              <a:off x="6282267" y="4286250"/>
              <a:ext cx="745066" cy="294217"/>
            </a:xfrm>
            <a:custGeom>
              <a:avLst/>
              <a:gdLst>
                <a:gd name="connsiteX0" fmla="*/ 0 w 745066"/>
                <a:gd name="connsiteY0" fmla="*/ 0 h 294217"/>
                <a:gd name="connsiteX1" fmla="*/ 146050 w 745066"/>
                <a:gd name="connsiteY1" fmla="*/ 112183 h 294217"/>
                <a:gd name="connsiteX2" fmla="*/ 304800 w 745066"/>
                <a:gd name="connsiteY2" fmla="*/ 171450 h 294217"/>
                <a:gd name="connsiteX3" fmla="*/ 425450 w 745066"/>
                <a:gd name="connsiteY3" fmla="*/ 182033 h 294217"/>
                <a:gd name="connsiteX4" fmla="*/ 586316 w 745066"/>
                <a:gd name="connsiteY4" fmla="*/ 234950 h 294217"/>
                <a:gd name="connsiteX5" fmla="*/ 717550 w 745066"/>
                <a:gd name="connsiteY5" fmla="*/ 260350 h 294217"/>
                <a:gd name="connsiteX6" fmla="*/ 745066 w 745066"/>
                <a:gd name="connsiteY6" fmla="*/ 294217 h 294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5066" h="294217">
                  <a:moveTo>
                    <a:pt x="0" y="0"/>
                  </a:moveTo>
                  <a:cubicBezTo>
                    <a:pt x="47625" y="41804"/>
                    <a:pt x="95250" y="83608"/>
                    <a:pt x="146050" y="112183"/>
                  </a:cubicBezTo>
                  <a:cubicBezTo>
                    <a:pt x="196850" y="140758"/>
                    <a:pt x="258233" y="159808"/>
                    <a:pt x="304800" y="171450"/>
                  </a:cubicBezTo>
                  <a:cubicBezTo>
                    <a:pt x="351367" y="183092"/>
                    <a:pt x="378531" y="171450"/>
                    <a:pt x="425450" y="182033"/>
                  </a:cubicBezTo>
                  <a:cubicBezTo>
                    <a:pt x="472369" y="192616"/>
                    <a:pt x="537633" y="221897"/>
                    <a:pt x="586316" y="234950"/>
                  </a:cubicBezTo>
                  <a:cubicBezTo>
                    <a:pt x="634999" y="248003"/>
                    <a:pt x="691092" y="250472"/>
                    <a:pt x="717550" y="260350"/>
                  </a:cubicBezTo>
                  <a:cubicBezTo>
                    <a:pt x="744008" y="270228"/>
                    <a:pt x="738363" y="288573"/>
                    <a:pt x="745066" y="29421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A7CEB4E2-D92A-4B7C-AAEA-8A34E9822BDB}"/>
                </a:ext>
              </a:extLst>
            </p:cNvPr>
            <p:cNvSpPr/>
            <p:nvPr/>
          </p:nvSpPr>
          <p:spPr>
            <a:xfrm>
              <a:off x="7027863" y="4459288"/>
              <a:ext cx="681037" cy="147990"/>
            </a:xfrm>
            <a:custGeom>
              <a:avLst/>
              <a:gdLst>
                <a:gd name="connsiteX0" fmla="*/ 681037 w 681037"/>
                <a:gd name="connsiteY0" fmla="*/ 0 h 147990"/>
                <a:gd name="connsiteX1" fmla="*/ 571500 w 681037"/>
                <a:gd name="connsiteY1" fmla="*/ 53975 h 147990"/>
                <a:gd name="connsiteX2" fmla="*/ 441325 w 681037"/>
                <a:gd name="connsiteY2" fmla="*/ 125412 h 147990"/>
                <a:gd name="connsiteX3" fmla="*/ 254000 w 681037"/>
                <a:gd name="connsiteY3" fmla="*/ 138112 h 147990"/>
                <a:gd name="connsiteX4" fmla="*/ 114300 w 681037"/>
                <a:gd name="connsiteY4" fmla="*/ 147637 h 147990"/>
                <a:gd name="connsiteX5" fmla="*/ 0 w 681037"/>
                <a:gd name="connsiteY5" fmla="*/ 125412 h 147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1037" h="147990">
                  <a:moveTo>
                    <a:pt x="681037" y="0"/>
                  </a:moveTo>
                  <a:cubicBezTo>
                    <a:pt x="646244" y="16536"/>
                    <a:pt x="611452" y="33073"/>
                    <a:pt x="571500" y="53975"/>
                  </a:cubicBezTo>
                  <a:cubicBezTo>
                    <a:pt x="531548" y="74877"/>
                    <a:pt x="494242" y="111389"/>
                    <a:pt x="441325" y="125412"/>
                  </a:cubicBezTo>
                  <a:cubicBezTo>
                    <a:pt x="388408" y="139435"/>
                    <a:pt x="254000" y="138112"/>
                    <a:pt x="254000" y="138112"/>
                  </a:cubicBezTo>
                  <a:cubicBezTo>
                    <a:pt x="199496" y="141816"/>
                    <a:pt x="156633" y="149754"/>
                    <a:pt x="114300" y="147637"/>
                  </a:cubicBezTo>
                  <a:cubicBezTo>
                    <a:pt x="71967" y="145520"/>
                    <a:pt x="35983" y="135466"/>
                    <a:pt x="0" y="1254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フリーフォーム: 図形 223">
              <a:extLst>
                <a:ext uri="{FF2B5EF4-FFF2-40B4-BE49-F238E27FC236}">
                  <a16:creationId xmlns:a16="http://schemas.microsoft.com/office/drawing/2014/main" id="{83B245F6-2D6C-41E3-A25E-C363A4BAAF20}"/>
                </a:ext>
              </a:extLst>
            </p:cNvPr>
            <p:cNvSpPr/>
            <p:nvPr/>
          </p:nvSpPr>
          <p:spPr>
            <a:xfrm>
              <a:off x="6259513" y="4359275"/>
              <a:ext cx="341312" cy="203200"/>
            </a:xfrm>
            <a:custGeom>
              <a:avLst/>
              <a:gdLst>
                <a:gd name="connsiteX0" fmla="*/ 0 w 341312"/>
                <a:gd name="connsiteY0" fmla="*/ 0 h 203200"/>
                <a:gd name="connsiteX1" fmla="*/ 88900 w 341312"/>
                <a:gd name="connsiteY1" fmla="*/ 66675 h 203200"/>
                <a:gd name="connsiteX2" fmla="*/ 206375 w 341312"/>
                <a:gd name="connsiteY2" fmla="*/ 138113 h 203200"/>
                <a:gd name="connsiteX3" fmla="*/ 341312 w 341312"/>
                <a:gd name="connsiteY3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312" h="203200">
                  <a:moveTo>
                    <a:pt x="0" y="0"/>
                  </a:moveTo>
                  <a:cubicBezTo>
                    <a:pt x="27252" y="21828"/>
                    <a:pt x="54504" y="43656"/>
                    <a:pt x="88900" y="66675"/>
                  </a:cubicBezTo>
                  <a:cubicBezTo>
                    <a:pt x="123296" y="89694"/>
                    <a:pt x="164306" y="115359"/>
                    <a:pt x="206375" y="138113"/>
                  </a:cubicBezTo>
                  <a:cubicBezTo>
                    <a:pt x="248444" y="160867"/>
                    <a:pt x="294878" y="182033"/>
                    <a:pt x="341312" y="2032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フリーフォーム: 図形 224">
              <a:extLst>
                <a:ext uri="{FF2B5EF4-FFF2-40B4-BE49-F238E27FC236}">
                  <a16:creationId xmlns:a16="http://schemas.microsoft.com/office/drawing/2014/main" id="{C1D8C778-D295-4E55-A1F2-5E6668500B2E}"/>
                </a:ext>
              </a:extLst>
            </p:cNvPr>
            <p:cNvSpPr/>
            <p:nvPr/>
          </p:nvSpPr>
          <p:spPr>
            <a:xfrm>
              <a:off x="7410450" y="4575175"/>
              <a:ext cx="225425" cy="136525"/>
            </a:xfrm>
            <a:custGeom>
              <a:avLst/>
              <a:gdLst>
                <a:gd name="connsiteX0" fmla="*/ 225425 w 225425"/>
                <a:gd name="connsiteY0" fmla="*/ 0 h 136525"/>
                <a:gd name="connsiteX1" fmla="*/ 158750 w 225425"/>
                <a:gd name="connsiteY1" fmla="*/ 73025 h 136525"/>
                <a:gd name="connsiteX2" fmla="*/ 84138 w 225425"/>
                <a:gd name="connsiteY2" fmla="*/ 123825 h 136525"/>
                <a:gd name="connsiteX3" fmla="*/ 0 w 225425"/>
                <a:gd name="connsiteY3" fmla="*/ 136525 h 13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425" h="136525">
                  <a:moveTo>
                    <a:pt x="225425" y="0"/>
                  </a:moveTo>
                  <a:cubicBezTo>
                    <a:pt x="203861" y="26194"/>
                    <a:pt x="182298" y="52388"/>
                    <a:pt x="158750" y="73025"/>
                  </a:cubicBezTo>
                  <a:cubicBezTo>
                    <a:pt x="135202" y="93662"/>
                    <a:pt x="110596" y="113242"/>
                    <a:pt x="84138" y="123825"/>
                  </a:cubicBezTo>
                  <a:cubicBezTo>
                    <a:pt x="57680" y="134408"/>
                    <a:pt x="17727" y="132821"/>
                    <a:pt x="0" y="1365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73279454-6BA7-4B4F-A57E-1E6299B15654}"/>
                </a:ext>
              </a:extLst>
            </p:cNvPr>
            <p:cNvSpPr/>
            <p:nvPr/>
          </p:nvSpPr>
          <p:spPr>
            <a:xfrm>
              <a:off x="5954713" y="4564063"/>
              <a:ext cx="642937" cy="153987"/>
            </a:xfrm>
            <a:custGeom>
              <a:avLst/>
              <a:gdLst>
                <a:gd name="connsiteX0" fmla="*/ 0 w 642937"/>
                <a:gd name="connsiteY0" fmla="*/ 153987 h 153987"/>
                <a:gd name="connsiteX1" fmla="*/ 176212 w 642937"/>
                <a:gd name="connsiteY1" fmla="*/ 61912 h 153987"/>
                <a:gd name="connsiteX2" fmla="*/ 330200 w 642937"/>
                <a:gd name="connsiteY2" fmla="*/ 33337 h 153987"/>
                <a:gd name="connsiteX3" fmla="*/ 512762 w 642937"/>
                <a:gd name="connsiteY3" fmla="*/ 7937 h 153987"/>
                <a:gd name="connsiteX4" fmla="*/ 642937 w 642937"/>
                <a:gd name="connsiteY4" fmla="*/ 0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2937" h="153987">
                  <a:moveTo>
                    <a:pt x="0" y="153987"/>
                  </a:moveTo>
                  <a:cubicBezTo>
                    <a:pt x="60589" y="118003"/>
                    <a:pt x="121179" y="82020"/>
                    <a:pt x="176212" y="61912"/>
                  </a:cubicBezTo>
                  <a:cubicBezTo>
                    <a:pt x="231245" y="41804"/>
                    <a:pt x="274108" y="42333"/>
                    <a:pt x="330200" y="33337"/>
                  </a:cubicBezTo>
                  <a:cubicBezTo>
                    <a:pt x="386292" y="24341"/>
                    <a:pt x="460639" y="13493"/>
                    <a:pt x="512762" y="7937"/>
                  </a:cubicBezTo>
                  <a:cubicBezTo>
                    <a:pt x="564885" y="2381"/>
                    <a:pt x="603911" y="1190"/>
                    <a:pt x="642937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フリーフォーム: 図形 226">
              <a:extLst>
                <a:ext uri="{FF2B5EF4-FFF2-40B4-BE49-F238E27FC236}">
                  <a16:creationId xmlns:a16="http://schemas.microsoft.com/office/drawing/2014/main" id="{98DCF860-241D-45C2-B784-04893E6BED5D}"/>
                </a:ext>
              </a:extLst>
            </p:cNvPr>
            <p:cNvSpPr/>
            <p:nvPr/>
          </p:nvSpPr>
          <p:spPr>
            <a:xfrm>
              <a:off x="5951538" y="4716463"/>
              <a:ext cx="196364" cy="501650"/>
            </a:xfrm>
            <a:custGeom>
              <a:avLst/>
              <a:gdLst>
                <a:gd name="connsiteX0" fmla="*/ 0 w 196364"/>
                <a:gd name="connsiteY0" fmla="*/ 0 h 501650"/>
                <a:gd name="connsiteX1" fmla="*/ 12700 w 196364"/>
                <a:gd name="connsiteY1" fmla="*/ 79375 h 501650"/>
                <a:gd name="connsiteX2" fmla="*/ 33337 w 196364"/>
                <a:gd name="connsiteY2" fmla="*/ 130175 h 501650"/>
                <a:gd name="connsiteX3" fmla="*/ 193675 w 196364"/>
                <a:gd name="connsiteY3" fmla="*/ 109537 h 501650"/>
                <a:gd name="connsiteX4" fmla="*/ 134937 w 196364"/>
                <a:gd name="connsiteY4" fmla="*/ 169862 h 501650"/>
                <a:gd name="connsiteX5" fmla="*/ 149225 w 196364"/>
                <a:gd name="connsiteY5" fmla="*/ 501650 h 50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6364" h="501650">
                  <a:moveTo>
                    <a:pt x="0" y="0"/>
                  </a:moveTo>
                  <a:cubicBezTo>
                    <a:pt x="3572" y="28839"/>
                    <a:pt x="7144" y="57679"/>
                    <a:pt x="12700" y="79375"/>
                  </a:cubicBezTo>
                  <a:cubicBezTo>
                    <a:pt x="18256" y="101071"/>
                    <a:pt x="3175" y="125148"/>
                    <a:pt x="33337" y="130175"/>
                  </a:cubicBezTo>
                  <a:cubicBezTo>
                    <a:pt x="63499" y="135202"/>
                    <a:pt x="176742" y="102923"/>
                    <a:pt x="193675" y="109537"/>
                  </a:cubicBezTo>
                  <a:cubicBezTo>
                    <a:pt x="210608" y="116152"/>
                    <a:pt x="142345" y="104510"/>
                    <a:pt x="134937" y="169862"/>
                  </a:cubicBezTo>
                  <a:cubicBezTo>
                    <a:pt x="127529" y="235214"/>
                    <a:pt x="138377" y="368432"/>
                    <a:pt x="149225" y="5016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フリーフォーム: 図形 227">
              <a:extLst>
                <a:ext uri="{FF2B5EF4-FFF2-40B4-BE49-F238E27FC236}">
                  <a16:creationId xmlns:a16="http://schemas.microsoft.com/office/drawing/2014/main" id="{6C478A52-7117-4FB3-9F7A-BD14D2E00BBF}"/>
                </a:ext>
              </a:extLst>
            </p:cNvPr>
            <p:cNvSpPr/>
            <p:nvPr/>
          </p:nvSpPr>
          <p:spPr>
            <a:xfrm>
              <a:off x="6105525" y="4732338"/>
              <a:ext cx="889000" cy="485775"/>
            </a:xfrm>
            <a:custGeom>
              <a:avLst/>
              <a:gdLst>
                <a:gd name="connsiteX0" fmla="*/ 0 w 889000"/>
                <a:gd name="connsiteY0" fmla="*/ 485775 h 485775"/>
                <a:gd name="connsiteX1" fmla="*/ 177800 w 889000"/>
                <a:gd name="connsiteY1" fmla="*/ 331787 h 485775"/>
                <a:gd name="connsiteX2" fmla="*/ 485775 w 889000"/>
                <a:gd name="connsiteY2" fmla="*/ 163512 h 485775"/>
                <a:gd name="connsiteX3" fmla="*/ 889000 w 889000"/>
                <a:gd name="connsiteY3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9000" h="485775">
                  <a:moveTo>
                    <a:pt x="0" y="485775"/>
                  </a:moveTo>
                  <a:cubicBezTo>
                    <a:pt x="48419" y="435636"/>
                    <a:pt x="96838" y="385497"/>
                    <a:pt x="177800" y="331787"/>
                  </a:cubicBezTo>
                  <a:cubicBezTo>
                    <a:pt x="258762" y="278077"/>
                    <a:pt x="367242" y="218810"/>
                    <a:pt x="485775" y="163512"/>
                  </a:cubicBezTo>
                  <a:cubicBezTo>
                    <a:pt x="604308" y="108214"/>
                    <a:pt x="809890" y="23812"/>
                    <a:pt x="889000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フリーフォーム: 図形 228">
              <a:extLst>
                <a:ext uri="{FF2B5EF4-FFF2-40B4-BE49-F238E27FC236}">
                  <a16:creationId xmlns:a16="http://schemas.microsoft.com/office/drawing/2014/main" id="{3405B368-74C4-4EAA-AAD5-6BB74A315BFD}"/>
                </a:ext>
              </a:extLst>
            </p:cNvPr>
            <p:cNvSpPr/>
            <p:nvPr/>
          </p:nvSpPr>
          <p:spPr>
            <a:xfrm>
              <a:off x="6992938" y="4730750"/>
              <a:ext cx="230187" cy="88900"/>
            </a:xfrm>
            <a:custGeom>
              <a:avLst/>
              <a:gdLst>
                <a:gd name="connsiteX0" fmla="*/ 0 w 230187"/>
                <a:gd name="connsiteY0" fmla="*/ 0 h 88900"/>
                <a:gd name="connsiteX1" fmla="*/ 109537 w 230187"/>
                <a:gd name="connsiteY1" fmla="*/ 28575 h 88900"/>
                <a:gd name="connsiteX2" fmla="*/ 115887 w 230187"/>
                <a:gd name="connsiteY2" fmla="*/ 80963 h 88900"/>
                <a:gd name="connsiteX3" fmla="*/ 230187 w 230187"/>
                <a:gd name="connsiteY3" fmla="*/ 88900 h 8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187" h="88900">
                  <a:moveTo>
                    <a:pt x="0" y="0"/>
                  </a:moveTo>
                  <a:cubicBezTo>
                    <a:pt x="45111" y="7540"/>
                    <a:pt x="90222" y="15081"/>
                    <a:pt x="109537" y="28575"/>
                  </a:cubicBezTo>
                  <a:cubicBezTo>
                    <a:pt x="128852" y="42069"/>
                    <a:pt x="95779" y="70909"/>
                    <a:pt x="115887" y="80963"/>
                  </a:cubicBezTo>
                  <a:cubicBezTo>
                    <a:pt x="135995" y="91017"/>
                    <a:pt x="208227" y="87577"/>
                    <a:pt x="230187" y="889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フリーフォーム: 図形 229">
              <a:extLst>
                <a:ext uri="{FF2B5EF4-FFF2-40B4-BE49-F238E27FC236}">
                  <a16:creationId xmlns:a16="http://schemas.microsoft.com/office/drawing/2014/main" id="{0C123A08-0F7A-4F9E-BA69-D03588104EB7}"/>
                </a:ext>
              </a:extLst>
            </p:cNvPr>
            <p:cNvSpPr/>
            <p:nvPr/>
          </p:nvSpPr>
          <p:spPr>
            <a:xfrm>
              <a:off x="6596063" y="4824413"/>
              <a:ext cx="628650" cy="790575"/>
            </a:xfrm>
            <a:custGeom>
              <a:avLst/>
              <a:gdLst>
                <a:gd name="connsiteX0" fmla="*/ 628650 w 628650"/>
                <a:gd name="connsiteY0" fmla="*/ 0 h 790575"/>
                <a:gd name="connsiteX1" fmla="*/ 411162 w 628650"/>
                <a:gd name="connsiteY1" fmla="*/ 279400 h 790575"/>
                <a:gd name="connsiteX2" fmla="*/ 207962 w 628650"/>
                <a:gd name="connsiteY2" fmla="*/ 525462 h 790575"/>
                <a:gd name="connsiteX3" fmla="*/ 0 w 628650"/>
                <a:gd name="connsiteY3" fmla="*/ 790575 h 79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8650" h="790575">
                  <a:moveTo>
                    <a:pt x="628650" y="0"/>
                  </a:moveTo>
                  <a:cubicBezTo>
                    <a:pt x="554963" y="95911"/>
                    <a:pt x="481277" y="191823"/>
                    <a:pt x="411162" y="279400"/>
                  </a:cubicBezTo>
                  <a:cubicBezTo>
                    <a:pt x="341047" y="366977"/>
                    <a:pt x="276489" y="440266"/>
                    <a:pt x="207962" y="525462"/>
                  </a:cubicBezTo>
                  <a:cubicBezTo>
                    <a:pt x="139435" y="610658"/>
                    <a:pt x="69717" y="700616"/>
                    <a:pt x="0" y="7905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フリーフォーム: 図形 230">
              <a:extLst>
                <a:ext uri="{FF2B5EF4-FFF2-40B4-BE49-F238E27FC236}">
                  <a16:creationId xmlns:a16="http://schemas.microsoft.com/office/drawing/2014/main" id="{86F24568-2639-4FEE-8A2C-4369EC5CCED7}"/>
                </a:ext>
              </a:extLst>
            </p:cNvPr>
            <p:cNvSpPr/>
            <p:nvPr/>
          </p:nvSpPr>
          <p:spPr>
            <a:xfrm>
              <a:off x="6396038" y="5616575"/>
              <a:ext cx="193675" cy="214313"/>
            </a:xfrm>
            <a:custGeom>
              <a:avLst/>
              <a:gdLst>
                <a:gd name="connsiteX0" fmla="*/ 193675 w 193675"/>
                <a:gd name="connsiteY0" fmla="*/ 0 h 214313"/>
                <a:gd name="connsiteX1" fmla="*/ 44450 w 193675"/>
                <a:gd name="connsiteY1" fmla="*/ 147638 h 214313"/>
                <a:gd name="connsiteX2" fmla="*/ 0 w 193675"/>
                <a:gd name="connsiteY2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675" h="214313">
                  <a:moveTo>
                    <a:pt x="193675" y="0"/>
                  </a:moveTo>
                  <a:cubicBezTo>
                    <a:pt x="135202" y="55959"/>
                    <a:pt x="76729" y="111919"/>
                    <a:pt x="44450" y="147638"/>
                  </a:cubicBezTo>
                  <a:cubicBezTo>
                    <a:pt x="12171" y="183357"/>
                    <a:pt x="6085" y="198835"/>
                    <a:pt x="0" y="2143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フリーフォーム: 図形 231">
              <a:extLst>
                <a:ext uri="{FF2B5EF4-FFF2-40B4-BE49-F238E27FC236}">
                  <a16:creationId xmlns:a16="http://schemas.microsoft.com/office/drawing/2014/main" id="{8CC8AF33-233B-4969-A5DA-21EB29C36D89}"/>
                </a:ext>
              </a:extLst>
            </p:cNvPr>
            <p:cNvSpPr/>
            <p:nvPr/>
          </p:nvSpPr>
          <p:spPr>
            <a:xfrm>
              <a:off x="6389688" y="5825828"/>
              <a:ext cx="295275" cy="232072"/>
            </a:xfrm>
            <a:custGeom>
              <a:avLst/>
              <a:gdLst>
                <a:gd name="connsiteX0" fmla="*/ 0 w 295275"/>
                <a:gd name="connsiteY0" fmla="*/ 5060 h 232072"/>
                <a:gd name="connsiteX1" fmla="*/ 79375 w 295275"/>
                <a:gd name="connsiteY1" fmla="*/ 1885 h 232072"/>
                <a:gd name="connsiteX2" fmla="*/ 142875 w 295275"/>
                <a:gd name="connsiteY2" fmla="*/ 30460 h 232072"/>
                <a:gd name="connsiteX3" fmla="*/ 188912 w 295275"/>
                <a:gd name="connsiteY3" fmla="*/ 71735 h 232072"/>
                <a:gd name="connsiteX4" fmla="*/ 295275 w 295275"/>
                <a:gd name="connsiteY4" fmla="*/ 232072 h 232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232072">
                  <a:moveTo>
                    <a:pt x="0" y="5060"/>
                  </a:moveTo>
                  <a:cubicBezTo>
                    <a:pt x="27781" y="1356"/>
                    <a:pt x="55563" y="-2348"/>
                    <a:pt x="79375" y="1885"/>
                  </a:cubicBezTo>
                  <a:cubicBezTo>
                    <a:pt x="103187" y="6118"/>
                    <a:pt x="124619" y="18818"/>
                    <a:pt x="142875" y="30460"/>
                  </a:cubicBezTo>
                  <a:cubicBezTo>
                    <a:pt x="161131" y="42102"/>
                    <a:pt x="163512" y="38133"/>
                    <a:pt x="188912" y="71735"/>
                  </a:cubicBezTo>
                  <a:cubicBezTo>
                    <a:pt x="214312" y="105337"/>
                    <a:pt x="254793" y="168704"/>
                    <a:pt x="295275" y="23207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フリーフォーム: 図形 232">
              <a:extLst>
                <a:ext uri="{FF2B5EF4-FFF2-40B4-BE49-F238E27FC236}">
                  <a16:creationId xmlns:a16="http://schemas.microsoft.com/office/drawing/2014/main" id="{F1BF3710-9457-44CE-AD22-1F8DB4FF2AAC}"/>
                </a:ext>
              </a:extLst>
            </p:cNvPr>
            <p:cNvSpPr/>
            <p:nvPr/>
          </p:nvSpPr>
          <p:spPr>
            <a:xfrm>
              <a:off x="6688138" y="5798791"/>
              <a:ext cx="261937" cy="271809"/>
            </a:xfrm>
            <a:custGeom>
              <a:avLst/>
              <a:gdLst>
                <a:gd name="connsiteX0" fmla="*/ 0 w 261937"/>
                <a:gd name="connsiteY0" fmla="*/ 271809 h 271809"/>
                <a:gd name="connsiteX1" fmla="*/ 142875 w 261937"/>
                <a:gd name="connsiteY1" fmla="*/ 24159 h 271809"/>
                <a:gd name="connsiteX2" fmla="*/ 190500 w 261937"/>
                <a:gd name="connsiteY2" fmla="*/ 24159 h 271809"/>
                <a:gd name="connsiteX3" fmla="*/ 261937 w 261937"/>
                <a:gd name="connsiteY3" fmla="*/ 154334 h 271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937" h="271809">
                  <a:moveTo>
                    <a:pt x="0" y="271809"/>
                  </a:moveTo>
                  <a:cubicBezTo>
                    <a:pt x="55562" y="168621"/>
                    <a:pt x="111125" y="65434"/>
                    <a:pt x="142875" y="24159"/>
                  </a:cubicBezTo>
                  <a:cubicBezTo>
                    <a:pt x="174625" y="-17116"/>
                    <a:pt x="170656" y="2463"/>
                    <a:pt x="190500" y="24159"/>
                  </a:cubicBezTo>
                  <a:cubicBezTo>
                    <a:pt x="210344" y="45855"/>
                    <a:pt x="236140" y="100094"/>
                    <a:pt x="261937" y="154334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フリーフォーム: 図形 233">
              <a:extLst>
                <a:ext uri="{FF2B5EF4-FFF2-40B4-BE49-F238E27FC236}">
                  <a16:creationId xmlns:a16="http://schemas.microsoft.com/office/drawing/2014/main" id="{C75E6013-8888-41FE-9845-348B599C1281}"/>
                </a:ext>
              </a:extLst>
            </p:cNvPr>
            <p:cNvSpPr/>
            <p:nvPr/>
          </p:nvSpPr>
          <p:spPr>
            <a:xfrm>
              <a:off x="7158038" y="4713288"/>
              <a:ext cx="255587" cy="727075"/>
            </a:xfrm>
            <a:custGeom>
              <a:avLst/>
              <a:gdLst>
                <a:gd name="connsiteX0" fmla="*/ 255587 w 255587"/>
                <a:gd name="connsiteY0" fmla="*/ 0 h 727075"/>
                <a:gd name="connsiteX1" fmla="*/ 190500 w 255587"/>
                <a:gd name="connsiteY1" fmla="*/ 184150 h 727075"/>
                <a:gd name="connsiteX2" fmla="*/ 125412 w 255587"/>
                <a:gd name="connsiteY2" fmla="*/ 369887 h 727075"/>
                <a:gd name="connsiteX3" fmla="*/ 0 w 255587"/>
                <a:gd name="connsiteY3" fmla="*/ 727075 h 72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5587" h="727075">
                  <a:moveTo>
                    <a:pt x="255587" y="0"/>
                  </a:moveTo>
                  <a:lnTo>
                    <a:pt x="190500" y="184150"/>
                  </a:lnTo>
                  <a:cubicBezTo>
                    <a:pt x="168804" y="245798"/>
                    <a:pt x="125412" y="369887"/>
                    <a:pt x="125412" y="369887"/>
                  </a:cubicBezTo>
                  <a:lnTo>
                    <a:pt x="0" y="72707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フリーフォーム: 図形 234">
              <a:extLst>
                <a:ext uri="{FF2B5EF4-FFF2-40B4-BE49-F238E27FC236}">
                  <a16:creationId xmlns:a16="http://schemas.microsoft.com/office/drawing/2014/main" id="{452172C6-A54C-40E1-84CC-488B1272DE3A}"/>
                </a:ext>
              </a:extLst>
            </p:cNvPr>
            <p:cNvSpPr/>
            <p:nvPr/>
          </p:nvSpPr>
          <p:spPr>
            <a:xfrm>
              <a:off x="6951663" y="5437188"/>
              <a:ext cx="204787" cy="509587"/>
            </a:xfrm>
            <a:custGeom>
              <a:avLst/>
              <a:gdLst>
                <a:gd name="connsiteX0" fmla="*/ 204787 w 204787"/>
                <a:gd name="connsiteY0" fmla="*/ 0 h 509587"/>
                <a:gd name="connsiteX1" fmla="*/ 130175 w 204787"/>
                <a:gd name="connsiteY1" fmla="*/ 166687 h 509587"/>
                <a:gd name="connsiteX2" fmla="*/ 87312 w 204787"/>
                <a:gd name="connsiteY2" fmla="*/ 274637 h 509587"/>
                <a:gd name="connsiteX3" fmla="*/ 0 w 204787"/>
                <a:gd name="connsiteY3" fmla="*/ 509587 h 50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787" h="509587">
                  <a:moveTo>
                    <a:pt x="204787" y="0"/>
                  </a:moveTo>
                  <a:cubicBezTo>
                    <a:pt x="177270" y="60457"/>
                    <a:pt x="149754" y="120914"/>
                    <a:pt x="130175" y="166687"/>
                  </a:cubicBezTo>
                  <a:cubicBezTo>
                    <a:pt x="110596" y="212460"/>
                    <a:pt x="109008" y="217487"/>
                    <a:pt x="87312" y="274637"/>
                  </a:cubicBezTo>
                  <a:cubicBezTo>
                    <a:pt x="65616" y="331787"/>
                    <a:pt x="0" y="509587"/>
                    <a:pt x="0" y="5095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フリーフォーム: 図形 235">
              <a:extLst>
                <a:ext uri="{FF2B5EF4-FFF2-40B4-BE49-F238E27FC236}">
                  <a16:creationId xmlns:a16="http://schemas.microsoft.com/office/drawing/2014/main" id="{1E3ECC3C-A1FA-4418-9073-EFDE415127E7}"/>
                </a:ext>
              </a:extLst>
            </p:cNvPr>
            <p:cNvSpPr/>
            <p:nvPr/>
          </p:nvSpPr>
          <p:spPr>
            <a:xfrm>
              <a:off x="6114496" y="4708525"/>
              <a:ext cx="76754" cy="209724"/>
            </a:xfrm>
            <a:custGeom>
              <a:avLst/>
              <a:gdLst>
                <a:gd name="connsiteX0" fmla="*/ 32304 w 76754"/>
                <a:gd name="connsiteY0" fmla="*/ 0 h 209724"/>
                <a:gd name="connsiteX1" fmla="*/ 41829 w 76754"/>
                <a:gd name="connsiteY1" fmla="*/ 61913 h 209724"/>
                <a:gd name="connsiteX2" fmla="*/ 554 w 76754"/>
                <a:gd name="connsiteY2" fmla="*/ 203200 h 209724"/>
                <a:gd name="connsiteX3" fmla="*/ 76754 w 76754"/>
                <a:gd name="connsiteY3" fmla="*/ 173038 h 209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54" h="209724">
                  <a:moveTo>
                    <a:pt x="32304" y="0"/>
                  </a:moveTo>
                  <a:cubicBezTo>
                    <a:pt x="39712" y="14023"/>
                    <a:pt x="47121" y="28046"/>
                    <a:pt x="41829" y="61913"/>
                  </a:cubicBezTo>
                  <a:cubicBezTo>
                    <a:pt x="36537" y="95780"/>
                    <a:pt x="-5267" y="184679"/>
                    <a:pt x="554" y="203200"/>
                  </a:cubicBezTo>
                  <a:cubicBezTo>
                    <a:pt x="6375" y="221721"/>
                    <a:pt x="41564" y="197379"/>
                    <a:pt x="76754" y="1730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00F90068-BFCB-4F9A-B00D-5812C4BDCA79}"/>
                </a:ext>
              </a:extLst>
            </p:cNvPr>
            <p:cNvSpPr/>
            <p:nvPr/>
          </p:nvSpPr>
          <p:spPr>
            <a:xfrm>
              <a:off x="6153150" y="4629150"/>
              <a:ext cx="671513" cy="82550"/>
            </a:xfrm>
            <a:custGeom>
              <a:avLst/>
              <a:gdLst>
                <a:gd name="connsiteX0" fmla="*/ 0 w 671513"/>
                <a:gd name="connsiteY0" fmla="*/ 82550 h 82550"/>
                <a:gd name="connsiteX1" fmla="*/ 254000 w 671513"/>
                <a:gd name="connsiteY1" fmla="*/ 19050 h 82550"/>
                <a:gd name="connsiteX2" fmla="*/ 671513 w 671513"/>
                <a:gd name="connsiteY2" fmla="*/ 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1513" h="82550">
                  <a:moveTo>
                    <a:pt x="0" y="82550"/>
                  </a:moveTo>
                  <a:cubicBezTo>
                    <a:pt x="71040" y="57679"/>
                    <a:pt x="142081" y="32808"/>
                    <a:pt x="254000" y="19050"/>
                  </a:cubicBezTo>
                  <a:cubicBezTo>
                    <a:pt x="365919" y="5292"/>
                    <a:pt x="518716" y="2646"/>
                    <a:pt x="671513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E580BCF7-D2FE-4BAB-B859-DDA54DD7AF35}"/>
                </a:ext>
              </a:extLst>
            </p:cNvPr>
            <p:cNvSpPr/>
            <p:nvPr/>
          </p:nvSpPr>
          <p:spPr>
            <a:xfrm>
              <a:off x="6383338" y="4633913"/>
              <a:ext cx="430212" cy="52387"/>
            </a:xfrm>
            <a:custGeom>
              <a:avLst/>
              <a:gdLst>
                <a:gd name="connsiteX0" fmla="*/ 0 w 430212"/>
                <a:gd name="connsiteY0" fmla="*/ 52387 h 52387"/>
                <a:gd name="connsiteX1" fmla="*/ 239712 w 430212"/>
                <a:gd name="connsiteY1" fmla="*/ 12700 h 52387"/>
                <a:gd name="connsiteX2" fmla="*/ 430212 w 430212"/>
                <a:gd name="connsiteY2" fmla="*/ 0 h 5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2" h="52387">
                  <a:moveTo>
                    <a:pt x="0" y="52387"/>
                  </a:moveTo>
                  <a:cubicBezTo>
                    <a:pt x="84005" y="36909"/>
                    <a:pt x="168010" y="21431"/>
                    <a:pt x="239712" y="12700"/>
                  </a:cubicBezTo>
                  <a:cubicBezTo>
                    <a:pt x="311414" y="3969"/>
                    <a:pt x="370813" y="1984"/>
                    <a:pt x="430212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フリーフォーム: 図形 238">
              <a:extLst>
                <a:ext uri="{FF2B5EF4-FFF2-40B4-BE49-F238E27FC236}">
                  <a16:creationId xmlns:a16="http://schemas.microsoft.com/office/drawing/2014/main" id="{8F06E830-D609-4155-9384-E3A1A9BC8BBF}"/>
                </a:ext>
              </a:extLst>
            </p:cNvPr>
            <p:cNvSpPr/>
            <p:nvPr/>
          </p:nvSpPr>
          <p:spPr>
            <a:xfrm>
              <a:off x="6269038" y="4689475"/>
              <a:ext cx="114300" cy="161925"/>
            </a:xfrm>
            <a:custGeom>
              <a:avLst/>
              <a:gdLst>
                <a:gd name="connsiteX0" fmla="*/ 114300 w 114300"/>
                <a:gd name="connsiteY0" fmla="*/ 0 h 161925"/>
                <a:gd name="connsiteX1" fmla="*/ 42862 w 114300"/>
                <a:gd name="connsiteY1" fmla="*/ 65088 h 161925"/>
                <a:gd name="connsiteX2" fmla="*/ 0 w 114300"/>
                <a:gd name="connsiteY2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61925">
                  <a:moveTo>
                    <a:pt x="114300" y="0"/>
                  </a:moveTo>
                  <a:cubicBezTo>
                    <a:pt x="88106" y="19050"/>
                    <a:pt x="61912" y="38101"/>
                    <a:pt x="42862" y="65088"/>
                  </a:cubicBezTo>
                  <a:cubicBezTo>
                    <a:pt x="23812" y="92075"/>
                    <a:pt x="11906" y="127000"/>
                    <a:pt x="0" y="1619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フリーフォーム: 図形 239">
              <a:extLst>
                <a:ext uri="{FF2B5EF4-FFF2-40B4-BE49-F238E27FC236}">
                  <a16:creationId xmlns:a16="http://schemas.microsoft.com/office/drawing/2014/main" id="{1086240F-93DB-4B0C-A53E-ADB3EEF7E732}"/>
                </a:ext>
              </a:extLst>
            </p:cNvPr>
            <p:cNvSpPr/>
            <p:nvPr/>
          </p:nvSpPr>
          <p:spPr>
            <a:xfrm>
              <a:off x="6261100" y="4705120"/>
              <a:ext cx="488950" cy="147868"/>
            </a:xfrm>
            <a:custGeom>
              <a:avLst/>
              <a:gdLst>
                <a:gd name="connsiteX0" fmla="*/ 0 w 488950"/>
                <a:gd name="connsiteY0" fmla="*/ 147868 h 147868"/>
                <a:gd name="connsiteX1" fmla="*/ 204788 w 488950"/>
                <a:gd name="connsiteY1" fmla="*/ 63730 h 147868"/>
                <a:gd name="connsiteX2" fmla="*/ 401638 w 488950"/>
                <a:gd name="connsiteY2" fmla="*/ 9755 h 147868"/>
                <a:gd name="connsiteX3" fmla="*/ 488950 w 488950"/>
                <a:gd name="connsiteY3" fmla="*/ 230 h 14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950" h="147868">
                  <a:moveTo>
                    <a:pt x="0" y="147868"/>
                  </a:moveTo>
                  <a:cubicBezTo>
                    <a:pt x="68924" y="117308"/>
                    <a:pt x="137848" y="86749"/>
                    <a:pt x="204788" y="63730"/>
                  </a:cubicBezTo>
                  <a:cubicBezTo>
                    <a:pt x="271728" y="40711"/>
                    <a:pt x="354278" y="20338"/>
                    <a:pt x="401638" y="9755"/>
                  </a:cubicBezTo>
                  <a:cubicBezTo>
                    <a:pt x="448998" y="-828"/>
                    <a:pt x="468974" y="-299"/>
                    <a:pt x="488950" y="23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フリーフォーム: 図形 240">
              <a:extLst>
                <a:ext uri="{FF2B5EF4-FFF2-40B4-BE49-F238E27FC236}">
                  <a16:creationId xmlns:a16="http://schemas.microsoft.com/office/drawing/2014/main" id="{044A6AA3-F1FB-40E2-B79E-E0E9A1AE06EB}"/>
                </a:ext>
              </a:extLst>
            </p:cNvPr>
            <p:cNvSpPr/>
            <p:nvPr/>
          </p:nvSpPr>
          <p:spPr>
            <a:xfrm>
              <a:off x="6181725" y="4711700"/>
              <a:ext cx="571500" cy="296863"/>
            </a:xfrm>
            <a:custGeom>
              <a:avLst/>
              <a:gdLst>
                <a:gd name="connsiteX0" fmla="*/ 0 w 571500"/>
                <a:gd name="connsiteY0" fmla="*/ 296863 h 296863"/>
                <a:gd name="connsiteX1" fmla="*/ 180975 w 571500"/>
                <a:gd name="connsiteY1" fmla="*/ 158750 h 296863"/>
                <a:gd name="connsiteX2" fmla="*/ 412750 w 571500"/>
                <a:gd name="connsiteY2" fmla="*/ 53975 h 296863"/>
                <a:gd name="connsiteX3" fmla="*/ 571500 w 571500"/>
                <a:gd name="connsiteY3" fmla="*/ 0 h 29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00" h="296863">
                  <a:moveTo>
                    <a:pt x="0" y="296863"/>
                  </a:moveTo>
                  <a:cubicBezTo>
                    <a:pt x="56091" y="248047"/>
                    <a:pt x="112183" y="199231"/>
                    <a:pt x="180975" y="158750"/>
                  </a:cubicBezTo>
                  <a:cubicBezTo>
                    <a:pt x="249767" y="118269"/>
                    <a:pt x="347662" y="80433"/>
                    <a:pt x="412750" y="53975"/>
                  </a:cubicBezTo>
                  <a:cubicBezTo>
                    <a:pt x="477838" y="27517"/>
                    <a:pt x="524669" y="13758"/>
                    <a:pt x="571500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フリーフォーム: 図形 241">
              <a:extLst>
                <a:ext uri="{FF2B5EF4-FFF2-40B4-BE49-F238E27FC236}">
                  <a16:creationId xmlns:a16="http://schemas.microsoft.com/office/drawing/2014/main" id="{AE0A47CA-5798-449A-A80A-04D144147E38}"/>
                </a:ext>
              </a:extLst>
            </p:cNvPr>
            <p:cNvSpPr/>
            <p:nvPr/>
          </p:nvSpPr>
          <p:spPr>
            <a:xfrm>
              <a:off x="6176963" y="4881563"/>
              <a:ext cx="28426" cy="130175"/>
            </a:xfrm>
            <a:custGeom>
              <a:avLst/>
              <a:gdLst>
                <a:gd name="connsiteX0" fmla="*/ 26987 w 28426"/>
                <a:gd name="connsiteY0" fmla="*/ 0 h 130175"/>
                <a:gd name="connsiteX1" fmla="*/ 25400 w 28426"/>
                <a:gd name="connsiteY1" fmla="*/ 50800 h 130175"/>
                <a:gd name="connsiteX2" fmla="*/ 0 w 28426"/>
                <a:gd name="connsiteY2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426" h="130175">
                  <a:moveTo>
                    <a:pt x="26987" y="0"/>
                  </a:moveTo>
                  <a:cubicBezTo>
                    <a:pt x="28442" y="14552"/>
                    <a:pt x="29898" y="29104"/>
                    <a:pt x="25400" y="50800"/>
                  </a:cubicBezTo>
                  <a:cubicBezTo>
                    <a:pt x="20902" y="72496"/>
                    <a:pt x="10451" y="101335"/>
                    <a:pt x="0" y="1301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フリーフォーム: 図形 242">
              <a:extLst>
                <a:ext uri="{FF2B5EF4-FFF2-40B4-BE49-F238E27FC236}">
                  <a16:creationId xmlns:a16="http://schemas.microsoft.com/office/drawing/2014/main" id="{5A19F8EA-AA39-4FAB-8540-7522244DD1E5}"/>
                </a:ext>
              </a:extLst>
            </p:cNvPr>
            <p:cNvSpPr/>
            <p:nvPr/>
          </p:nvSpPr>
          <p:spPr>
            <a:xfrm>
              <a:off x="7137400" y="4632325"/>
              <a:ext cx="15875" cy="105691"/>
            </a:xfrm>
            <a:custGeom>
              <a:avLst/>
              <a:gdLst>
                <a:gd name="connsiteX0" fmla="*/ 0 w 15875"/>
                <a:gd name="connsiteY0" fmla="*/ 0 h 105691"/>
                <a:gd name="connsiteX1" fmla="*/ 12700 w 15875"/>
                <a:gd name="connsiteY1" fmla="*/ 90488 h 105691"/>
                <a:gd name="connsiteX2" fmla="*/ 15875 w 15875"/>
                <a:gd name="connsiteY2" fmla="*/ 104775 h 10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75" h="105691">
                  <a:moveTo>
                    <a:pt x="0" y="0"/>
                  </a:moveTo>
                  <a:cubicBezTo>
                    <a:pt x="5027" y="36512"/>
                    <a:pt x="10054" y="73025"/>
                    <a:pt x="12700" y="90488"/>
                  </a:cubicBezTo>
                  <a:cubicBezTo>
                    <a:pt x="15346" y="107951"/>
                    <a:pt x="15610" y="106363"/>
                    <a:pt x="15875" y="1047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フリーフォーム: 図形 243">
              <a:extLst>
                <a:ext uri="{FF2B5EF4-FFF2-40B4-BE49-F238E27FC236}">
                  <a16:creationId xmlns:a16="http://schemas.microsoft.com/office/drawing/2014/main" id="{CBBA60C7-6A29-488C-97A1-8FC27CF4E064}"/>
                </a:ext>
              </a:extLst>
            </p:cNvPr>
            <p:cNvSpPr/>
            <p:nvPr/>
          </p:nvSpPr>
          <p:spPr>
            <a:xfrm>
              <a:off x="7162264" y="4624388"/>
              <a:ext cx="60861" cy="109537"/>
            </a:xfrm>
            <a:custGeom>
              <a:avLst/>
              <a:gdLst>
                <a:gd name="connsiteX0" fmla="*/ 60861 w 60861"/>
                <a:gd name="connsiteY0" fmla="*/ 0 h 109537"/>
                <a:gd name="connsiteX1" fmla="*/ 8474 w 60861"/>
                <a:gd name="connsiteY1" fmla="*/ 74612 h 109537"/>
                <a:gd name="connsiteX2" fmla="*/ 536 w 60861"/>
                <a:gd name="connsiteY2" fmla="*/ 109537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861" h="109537">
                  <a:moveTo>
                    <a:pt x="60861" y="0"/>
                  </a:moveTo>
                  <a:cubicBezTo>
                    <a:pt x="39694" y="28178"/>
                    <a:pt x="18528" y="56356"/>
                    <a:pt x="8474" y="74612"/>
                  </a:cubicBezTo>
                  <a:cubicBezTo>
                    <a:pt x="-1580" y="92868"/>
                    <a:pt x="-258" y="103187"/>
                    <a:pt x="536" y="1095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フリーフォーム: 図形 244">
              <a:extLst>
                <a:ext uri="{FF2B5EF4-FFF2-40B4-BE49-F238E27FC236}">
                  <a16:creationId xmlns:a16="http://schemas.microsoft.com/office/drawing/2014/main" id="{2CD3DE5C-CF20-4D88-90DA-08A3E90BCDDE}"/>
                </a:ext>
              </a:extLst>
            </p:cNvPr>
            <p:cNvSpPr/>
            <p:nvPr/>
          </p:nvSpPr>
          <p:spPr>
            <a:xfrm>
              <a:off x="6686550" y="4694238"/>
              <a:ext cx="655638" cy="836612"/>
            </a:xfrm>
            <a:custGeom>
              <a:avLst/>
              <a:gdLst>
                <a:gd name="connsiteX0" fmla="*/ 655638 w 655638"/>
                <a:gd name="connsiteY0" fmla="*/ 0 h 836612"/>
                <a:gd name="connsiteX1" fmla="*/ 593725 w 655638"/>
                <a:gd name="connsiteY1" fmla="*/ 133350 h 836612"/>
                <a:gd name="connsiteX2" fmla="*/ 347663 w 655638"/>
                <a:gd name="connsiteY2" fmla="*/ 439737 h 836612"/>
                <a:gd name="connsiteX3" fmla="*/ 157163 w 655638"/>
                <a:gd name="connsiteY3" fmla="*/ 668337 h 836612"/>
                <a:gd name="connsiteX4" fmla="*/ 0 w 655638"/>
                <a:gd name="connsiteY4" fmla="*/ 836612 h 83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5638" h="836612">
                  <a:moveTo>
                    <a:pt x="655638" y="0"/>
                  </a:moveTo>
                  <a:cubicBezTo>
                    <a:pt x="650346" y="30030"/>
                    <a:pt x="645054" y="60061"/>
                    <a:pt x="593725" y="133350"/>
                  </a:cubicBezTo>
                  <a:cubicBezTo>
                    <a:pt x="542396" y="206639"/>
                    <a:pt x="420423" y="350573"/>
                    <a:pt x="347663" y="439737"/>
                  </a:cubicBezTo>
                  <a:cubicBezTo>
                    <a:pt x="274903" y="528902"/>
                    <a:pt x="215107" y="602191"/>
                    <a:pt x="157163" y="668337"/>
                  </a:cubicBezTo>
                  <a:cubicBezTo>
                    <a:pt x="99219" y="734483"/>
                    <a:pt x="26458" y="805920"/>
                    <a:pt x="0" y="8366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フリーフォーム: 図形 245">
              <a:extLst>
                <a:ext uri="{FF2B5EF4-FFF2-40B4-BE49-F238E27FC236}">
                  <a16:creationId xmlns:a16="http://schemas.microsoft.com/office/drawing/2014/main" id="{6ACCAFC4-5E13-45FA-9085-27CBF553F2F6}"/>
                </a:ext>
              </a:extLst>
            </p:cNvPr>
            <p:cNvSpPr/>
            <p:nvPr/>
          </p:nvSpPr>
          <p:spPr>
            <a:xfrm>
              <a:off x="6751638" y="4698616"/>
              <a:ext cx="610648" cy="813184"/>
            </a:xfrm>
            <a:custGeom>
              <a:avLst/>
              <a:gdLst>
                <a:gd name="connsiteX0" fmla="*/ 592137 w 610648"/>
                <a:gd name="connsiteY0" fmla="*/ 384 h 813184"/>
                <a:gd name="connsiteX1" fmla="*/ 588962 w 610648"/>
                <a:gd name="connsiteY1" fmla="*/ 59122 h 813184"/>
                <a:gd name="connsiteX2" fmla="*/ 374650 w 610648"/>
                <a:gd name="connsiteY2" fmla="*/ 368684 h 813184"/>
                <a:gd name="connsiteX3" fmla="*/ 153987 w 610648"/>
                <a:gd name="connsiteY3" fmla="*/ 627447 h 813184"/>
                <a:gd name="connsiteX4" fmla="*/ 0 w 610648"/>
                <a:gd name="connsiteY4" fmla="*/ 813184 h 813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0648" h="813184">
                  <a:moveTo>
                    <a:pt x="592137" y="384"/>
                  </a:moveTo>
                  <a:cubicBezTo>
                    <a:pt x="608673" y="-939"/>
                    <a:pt x="625210" y="-2261"/>
                    <a:pt x="588962" y="59122"/>
                  </a:cubicBezTo>
                  <a:cubicBezTo>
                    <a:pt x="552714" y="120505"/>
                    <a:pt x="447146" y="273963"/>
                    <a:pt x="374650" y="368684"/>
                  </a:cubicBezTo>
                  <a:cubicBezTo>
                    <a:pt x="302154" y="463405"/>
                    <a:pt x="216429" y="553364"/>
                    <a:pt x="153987" y="627447"/>
                  </a:cubicBezTo>
                  <a:cubicBezTo>
                    <a:pt x="91545" y="701530"/>
                    <a:pt x="45772" y="757357"/>
                    <a:pt x="0" y="813184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F7891951-9CD8-45F0-BDDD-180898B1B803}"/>
                </a:ext>
              </a:extLst>
            </p:cNvPr>
            <p:cNvSpPr/>
            <p:nvPr/>
          </p:nvSpPr>
          <p:spPr>
            <a:xfrm>
              <a:off x="6751638" y="5514975"/>
              <a:ext cx="66943" cy="57150"/>
            </a:xfrm>
            <a:custGeom>
              <a:avLst/>
              <a:gdLst>
                <a:gd name="connsiteX0" fmla="*/ 0 w 66943"/>
                <a:gd name="connsiteY0" fmla="*/ 0 h 57150"/>
                <a:gd name="connsiteX1" fmla="*/ 66675 w 66943"/>
                <a:gd name="connsiteY1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6943" h="57150">
                  <a:moveTo>
                    <a:pt x="0" y="0"/>
                  </a:moveTo>
                  <a:cubicBezTo>
                    <a:pt x="35189" y="15081"/>
                    <a:pt x="70379" y="30163"/>
                    <a:pt x="66675" y="571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フリーフォーム: 図形 247">
              <a:extLst>
                <a:ext uri="{FF2B5EF4-FFF2-40B4-BE49-F238E27FC236}">
                  <a16:creationId xmlns:a16="http://schemas.microsoft.com/office/drawing/2014/main" id="{1531924D-5795-4E1B-87F4-295E6E716166}"/>
                </a:ext>
              </a:extLst>
            </p:cNvPr>
            <p:cNvSpPr/>
            <p:nvPr/>
          </p:nvSpPr>
          <p:spPr>
            <a:xfrm>
              <a:off x="6572250" y="5573713"/>
              <a:ext cx="246063" cy="296862"/>
            </a:xfrm>
            <a:custGeom>
              <a:avLst/>
              <a:gdLst>
                <a:gd name="connsiteX0" fmla="*/ 246063 w 246063"/>
                <a:gd name="connsiteY0" fmla="*/ 0 h 296862"/>
                <a:gd name="connsiteX1" fmla="*/ 0 w 246063"/>
                <a:gd name="connsiteY1" fmla="*/ 296862 h 296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6063" h="296862">
                  <a:moveTo>
                    <a:pt x="246063" y="0"/>
                  </a:moveTo>
                  <a:lnTo>
                    <a:pt x="0" y="296862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フリーフォーム: 図形 248">
              <a:extLst>
                <a:ext uri="{FF2B5EF4-FFF2-40B4-BE49-F238E27FC236}">
                  <a16:creationId xmlns:a16="http://schemas.microsoft.com/office/drawing/2014/main" id="{5A6D8C27-79BE-4A2E-ADB8-AFAC0C0EA7AA}"/>
                </a:ext>
              </a:extLst>
            </p:cNvPr>
            <p:cNvSpPr/>
            <p:nvPr/>
          </p:nvSpPr>
          <p:spPr>
            <a:xfrm>
              <a:off x="6896100" y="3359150"/>
              <a:ext cx="295275" cy="177800"/>
            </a:xfrm>
            <a:custGeom>
              <a:avLst/>
              <a:gdLst>
                <a:gd name="connsiteX0" fmla="*/ 0 w 295275"/>
                <a:gd name="connsiteY0" fmla="*/ 0 h 177800"/>
                <a:gd name="connsiteX1" fmla="*/ 85725 w 295275"/>
                <a:gd name="connsiteY1" fmla="*/ 60325 h 177800"/>
                <a:gd name="connsiteX2" fmla="*/ 185738 w 295275"/>
                <a:gd name="connsiteY2" fmla="*/ 115888 h 177800"/>
                <a:gd name="connsiteX3" fmla="*/ 295275 w 295275"/>
                <a:gd name="connsiteY3" fmla="*/ 17780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5275" h="177800">
                  <a:moveTo>
                    <a:pt x="0" y="0"/>
                  </a:moveTo>
                  <a:cubicBezTo>
                    <a:pt x="27384" y="20505"/>
                    <a:pt x="54769" y="41010"/>
                    <a:pt x="85725" y="60325"/>
                  </a:cubicBezTo>
                  <a:cubicBezTo>
                    <a:pt x="116681" y="79640"/>
                    <a:pt x="185738" y="115888"/>
                    <a:pt x="185738" y="115888"/>
                  </a:cubicBezTo>
                  <a:lnTo>
                    <a:pt x="295275" y="17780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フリーフォーム: 図形 249">
              <a:extLst>
                <a:ext uri="{FF2B5EF4-FFF2-40B4-BE49-F238E27FC236}">
                  <a16:creationId xmlns:a16="http://schemas.microsoft.com/office/drawing/2014/main" id="{216672A9-48B6-48F9-879B-848199631387}"/>
                </a:ext>
              </a:extLst>
            </p:cNvPr>
            <p:cNvSpPr/>
            <p:nvPr/>
          </p:nvSpPr>
          <p:spPr>
            <a:xfrm>
              <a:off x="7194550" y="3360738"/>
              <a:ext cx="250825" cy="169862"/>
            </a:xfrm>
            <a:custGeom>
              <a:avLst/>
              <a:gdLst>
                <a:gd name="connsiteX0" fmla="*/ 250825 w 250825"/>
                <a:gd name="connsiteY0" fmla="*/ 0 h 169862"/>
                <a:gd name="connsiteX1" fmla="*/ 174625 w 250825"/>
                <a:gd name="connsiteY1" fmla="*/ 63500 h 169862"/>
                <a:gd name="connsiteX2" fmla="*/ 106363 w 250825"/>
                <a:gd name="connsiteY2" fmla="*/ 101600 h 169862"/>
                <a:gd name="connsiteX3" fmla="*/ 0 w 250825"/>
                <a:gd name="connsiteY3" fmla="*/ 169862 h 169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825" h="169862">
                  <a:moveTo>
                    <a:pt x="250825" y="0"/>
                  </a:moveTo>
                  <a:cubicBezTo>
                    <a:pt x="224763" y="23283"/>
                    <a:pt x="198702" y="46567"/>
                    <a:pt x="174625" y="63500"/>
                  </a:cubicBezTo>
                  <a:cubicBezTo>
                    <a:pt x="150548" y="80433"/>
                    <a:pt x="135467" y="83873"/>
                    <a:pt x="106363" y="101600"/>
                  </a:cubicBezTo>
                  <a:cubicBezTo>
                    <a:pt x="77259" y="119327"/>
                    <a:pt x="38629" y="144594"/>
                    <a:pt x="0" y="1698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フリーフォーム: 図形 250">
              <a:extLst>
                <a:ext uri="{FF2B5EF4-FFF2-40B4-BE49-F238E27FC236}">
                  <a16:creationId xmlns:a16="http://schemas.microsoft.com/office/drawing/2014/main" id="{533DB898-C5DF-45E6-A6A6-BF4BECF7AD93}"/>
                </a:ext>
              </a:extLst>
            </p:cNvPr>
            <p:cNvSpPr/>
            <p:nvPr/>
          </p:nvSpPr>
          <p:spPr>
            <a:xfrm>
              <a:off x="6978650" y="3421063"/>
              <a:ext cx="201613" cy="182562"/>
            </a:xfrm>
            <a:custGeom>
              <a:avLst/>
              <a:gdLst>
                <a:gd name="connsiteX0" fmla="*/ 0 w 201613"/>
                <a:gd name="connsiteY0" fmla="*/ 0 h 182562"/>
                <a:gd name="connsiteX1" fmla="*/ 114300 w 201613"/>
                <a:gd name="connsiteY1" fmla="*/ 93662 h 182562"/>
                <a:gd name="connsiteX2" fmla="*/ 201613 w 201613"/>
                <a:gd name="connsiteY2" fmla="*/ 182562 h 182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1613" h="182562">
                  <a:moveTo>
                    <a:pt x="0" y="0"/>
                  </a:moveTo>
                  <a:cubicBezTo>
                    <a:pt x="40349" y="31617"/>
                    <a:pt x="80698" y="63235"/>
                    <a:pt x="114300" y="93662"/>
                  </a:cubicBezTo>
                  <a:cubicBezTo>
                    <a:pt x="147902" y="124089"/>
                    <a:pt x="174757" y="153325"/>
                    <a:pt x="201613" y="1825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フリーフォーム: 図形 251">
              <a:extLst>
                <a:ext uri="{FF2B5EF4-FFF2-40B4-BE49-F238E27FC236}">
                  <a16:creationId xmlns:a16="http://schemas.microsoft.com/office/drawing/2014/main" id="{1D021143-EE4A-4C21-A5CC-4886E6B03E4C}"/>
                </a:ext>
              </a:extLst>
            </p:cNvPr>
            <p:cNvSpPr/>
            <p:nvPr/>
          </p:nvSpPr>
          <p:spPr>
            <a:xfrm>
              <a:off x="7323138" y="3533403"/>
              <a:ext cx="141287" cy="46410"/>
            </a:xfrm>
            <a:custGeom>
              <a:avLst/>
              <a:gdLst>
                <a:gd name="connsiteX0" fmla="*/ 141287 w 141287"/>
                <a:gd name="connsiteY0" fmla="*/ 372 h 46410"/>
                <a:gd name="connsiteX1" fmla="*/ 68262 w 141287"/>
                <a:gd name="connsiteY1" fmla="*/ 6722 h 46410"/>
                <a:gd name="connsiteX2" fmla="*/ 0 w 141287"/>
                <a:gd name="connsiteY2" fmla="*/ 46410 h 46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287" h="46410">
                  <a:moveTo>
                    <a:pt x="141287" y="372"/>
                  </a:moveTo>
                  <a:cubicBezTo>
                    <a:pt x="116548" y="-290"/>
                    <a:pt x="91810" y="-951"/>
                    <a:pt x="68262" y="6722"/>
                  </a:cubicBezTo>
                  <a:cubicBezTo>
                    <a:pt x="44714" y="14395"/>
                    <a:pt x="22357" y="30402"/>
                    <a:pt x="0" y="4641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フリーフォーム: 図形 252">
              <a:extLst>
                <a:ext uri="{FF2B5EF4-FFF2-40B4-BE49-F238E27FC236}">
                  <a16:creationId xmlns:a16="http://schemas.microsoft.com/office/drawing/2014/main" id="{3E8AFEE0-CAAF-42DA-A55A-261D0B715960}"/>
                </a:ext>
              </a:extLst>
            </p:cNvPr>
            <p:cNvSpPr/>
            <p:nvPr/>
          </p:nvSpPr>
          <p:spPr>
            <a:xfrm>
              <a:off x="7302500" y="3509963"/>
              <a:ext cx="150813" cy="61912"/>
            </a:xfrm>
            <a:custGeom>
              <a:avLst/>
              <a:gdLst>
                <a:gd name="connsiteX0" fmla="*/ 150813 w 150813"/>
                <a:gd name="connsiteY0" fmla="*/ 0 h 61912"/>
                <a:gd name="connsiteX1" fmla="*/ 88900 w 150813"/>
                <a:gd name="connsiteY1" fmla="*/ 11112 h 61912"/>
                <a:gd name="connsiteX2" fmla="*/ 31750 w 150813"/>
                <a:gd name="connsiteY2" fmla="*/ 31750 h 61912"/>
                <a:gd name="connsiteX3" fmla="*/ 0 w 150813"/>
                <a:gd name="connsiteY3" fmla="*/ 61912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813" h="61912">
                  <a:moveTo>
                    <a:pt x="150813" y="0"/>
                  </a:moveTo>
                  <a:cubicBezTo>
                    <a:pt x="129778" y="2910"/>
                    <a:pt x="108744" y="5820"/>
                    <a:pt x="88900" y="11112"/>
                  </a:cubicBezTo>
                  <a:cubicBezTo>
                    <a:pt x="69056" y="16404"/>
                    <a:pt x="46567" y="23283"/>
                    <a:pt x="31750" y="31750"/>
                  </a:cubicBezTo>
                  <a:cubicBezTo>
                    <a:pt x="16933" y="40217"/>
                    <a:pt x="8466" y="51064"/>
                    <a:pt x="0" y="619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1F417710-A4F9-40E5-8684-EA7CF9E43EA6}"/>
                </a:ext>
              </a:extLst>
            </p:cNvPr>
            <p:cNvSpPr/>
            <p:nvPr/>
          </p:nvSpPr>
          <p:spPr>
            <a:xfrm>
              <a:off x="7502525" y="3333750"/>
              <a:ext cx="69850" cy="333375"/>
            </a:xfrm>
            <a:custGeom>
              <a:avLst/>
              <a:gdLst>
                <a:gd name="connsiteX0" fmla="*/ 0 w 69850"/>
                <a:gd name="connsiteY0" fmla="*/ 0 h 333375"/>
                <a:gd name="connsiteX1" fmla="*/ 28575 w 69850"/>
                <a:gd name="connsiteY1" fmla="*/ 80963 h 333375"/>
                <a:gd name="connsiteX2" fmla="*/ 52388 w 69850"/>
                <a:gd name="connsiteY2" fmla="*/ 198438 h 333375"/>
                <a:gd name="connsiteX3" fmla="*/ 69850 w 69850"/>
                <a:gd name="connsiteY3" fmla="*/ 333375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850" h="333375">
                  <a:moveTo>
                    <a:pt x="0" y="0"/>
                  </a:moveTo>
                  <a:cubicBezTo>
                    <a:pt x="9922" y="23945"/>
                    <a:pt x="19844" y="47890"/>
                    <a:pt x="28575" y="80963"/>
                  </a:cubicBezTo>
                  <a:cubicBezTo>
                    <a:pt x="37306" y="114036"/>
                    <a:pt x="45509" y="156369"/>
                    <a:pt x="52388" y="198438"/>
                  </a:cubicBezTo>
                  <a:cubicBezTo>
                    <a:pt x="59267" y="240507"/>
                    <a:pt x="64558" y="286941"/>
                    <a:pt x="69850" y="3333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A001BF11-CC9F-406A-964A-B76CE5CFF87B}"/>
                </a:ext>
              </a:extLst>
            </p:cNvPr>
            <p:cNvSpPr/>
            <p:nvPr/>
          </p:nvSpPr>
          <p:spPr>
            <a:xfrm>
              <a:off x="7532688" y="3314700"/>
              <a:ext cx="43214" cy="357188"/>
            </a:xfrm>
            <a:custGeom>
              <a:avLst/>
              <a:gdLst>
                <a:gd name="connsiteX0" fmla="*/ 0 w 43214"/>
                <a:gd name="connsiteY0" fmla="*/ 0 h 357188"/>
                <a:gd name="connsiteX1" fmla="*/ 17462 w 43214"/>
                <a:gd name="connsiteY1" fmla="*/ 52388 h 357188"/>
                <a:gd name="connsiteX2" fmla="*/ 39687 w 43214"/>
                <a:gd name="connsiteY2" fmla="*/ 134938 h 357188"/>
                <a:gd name="connsiteX3" fmla="*/ 42862 w 43214"/>
                <a:gd name="connsiteY3" fmla="*/ 357188 h 35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214" h="357188">
                  <a:moveTo>
                    <a:pt x="0" y="0"/>
                  </a:moveTo>
                  <a:cubicBezTo>
                    <a:pt x="5424" y="14949"/>
                    <a:pt x="10848" y="29898"/>
                    <a:pt x="17462" y="52388"/>
                  </a:cubicBezTo>
                  <a:cubicBezTo>
                    <a:pt x="24077" y="74878"/>
                    <a:pt x="35454" y="84138"/>
                    <a:pt x="39687" y="134938"/>
                  </a:cubicBezTo>
                  <a:cubicBezTo>
                    <a:pt x="43920" y="185738"/>
                    <a:pt x="43391" y="271463"/>
                    <a:pt x="42862" y="3571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フリーフォーム: 図形 255">
              <a:extLst>
                <a:ext uri="{FF2B5EF4-FFF2-40B4-BE49-F238E27FC236}">
                  <a16:creationId xmlns:a16="http://schemas.microsoft.com/office/drawing/2014/main" id="{B08F52AF-4F40-4F8A-B3D2-1BF60846887E}"/>
                </a:ext>
              </a:extLst>
            </p:cNvPr>
            <p:cNvSpPr/>
            <p:nvPr/>
          </p:nvSpPr>
          <p:spPr>
            <a:xfrm>
              <a:off x="7680325" y="3549650"/>
              <a:ext cx="58738" cy="214313"/>
            </a:xfrm>
            <a:custGeom>
              <a:avLst/>
              <a:gdLst>
                <a:gd name="connsiteX0" fmla="*/ 0 w 58738"/>
                <a:gd name="connsiteY0" fmla="*/ 0 h 214313"/>
                <a:gd name="connsiteX1" fmla="*/ 30163 w 58738"/>
                <a:gd name="connsiteY1" fmla="*/ 74613 h 214313"/>
                <a:gd name="connsiteX2" fmla="*/ 58738 w 58738"/>
                <a:gd name="connsiteY2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38" h="214313">
                  <a:moveTo>
                    <a:pt x="0" y="0"/>
                  </a:moveTo>
                  <a:cubicBezTo>
                    <a:pt x="10186" y="19447"/>
                    <a:pt x="20373" y="38894"/>
                    <a:pt x="30163" y="74613"/>
                  </a:cubicBezTo>
                  <a:cubicBezTo>
                    <a:pt x="39953" y="110332"/>
                    <a:pt x="49345" y="162322"/>
                    <a:pt x="58738" y="2143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フリーフォーム: 図形 256">
              <a:extLst>
                <a:ext uri="{FF2B5EF4-FFF2-40B4-BE49-F238E27FC236}">
                  <a16:creationId xmlns:a16="http://schemas.microsoft.com/office/drawing/2014/main" id="{51188214-8762-4813-855B-F51338ACB887}"/>
                </a:ext>
              </a:extLst>
            </p:cNvPr>
            <p:cNvSpPr/>
            <p:nvPr/>
          </p:nvSpPr>
          <p:spPr>
            <a:xfrm>
              <a:off x="7681913" y="3549650"/>
              <a:ext cx="69850" cy="209550"/>
            </a:xfrm>
            <a:custGeom>
              <a:avLst/>
              <a:gdLst>
                <a:gd name="connsiteX0" fmla="*/ 0 w 69850"/>
                <a:gd name="connsiteY0" fmla="*/ 0 h 209550"/>
                <a:gd name="connsiteX1" fmla="*/ 44450 w 69850"/>
                <a:gd name="connsiteY1" fmla="*/ 34925 h 209550"/>
                <a:gd name="connsiteX2" fmla="*/ 69850 w 69850"/>
                <a:gd name="connsiteY2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" h="209550">
                  <a:moveTo>
                    <a:pt x="0" y="0"/>
                  </a:moveTo>
                  <a:cubicBezTo>
                    <a:pt x="16404" y="0"/>
                    <a:pt x="32808" y="0"/>
                    <a:pt x="44450" y="34925"/>
                  </a:cubicBezTo>
                  <a:cubicBezTo>
                    <a:pt x="56092" y="69850"/>
                    <a:pt x="62971" y="139700"/>
                    <a:pt x="69850" y="2095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フリーフォーム: 図形 257">
              <a:extLst>
                <a:ext uri="{FF2B5EF4-FFF2-40B4-BE49-F238E27FC236}">
                  <a16:creationId xmlns:a16="http://schemas.microsoft.com/office/drawing/2014/main" id="{05806867-BC81-4970-835B-0268CDF338F7}"/>
                </a:ext>
              </a:extLst>
            </p:cNvPr>
            <p:cNvSpPr/>
            <p:nvPr/>
          </p:nvSpPr>
          <p:spPr>
            <a:xfrm>
              <a:off x="7600950" y="3517900"/>
              <a:ext cx="95644" cy="269875"/>
            </a:xfrm>
            <a:custGeom>
              <a:avLst/>
              <a:gdLst>
                <a:gd name="connsiteX0" fmla="*/ 0 w 95644"/>
                <a:gd name="connsiteY0" fmla="*/ 0 h 269875"/>
                <a:gd name="connsiteX1" fmla="*/ 39688 w 95644"/>
                <a:gd name="connsiteY1" fmla="*/ 74613 h 269875"/>
                <a:gd name="connsiteX2" fmla="*/ 84138 w 95644"/>
                <a:gd name="connsiteY2" fmla="*/ 182563 h 269875"/>
                <a:gd name="connsiteX3" fmla="*/ 95250 w 95644"/>
                <a:gd name="connsiteY3" fmla="*/ 215900 h 269875"/>
                <a:gd name="connsiteX4" fmla="*/ 92075 w 95644"/>
                <a:gd name="connsiteY4" fmla="*/ 269875 h 26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44" h="269875">
                  <a:moveTo>
                    <a:pt x="0" y="0"/>
                  </a:moveTo>
                  <a:cubicBezTo>
                    <a:pt x="12832" y="22093"/>
                    <a:pt x="25665" y="44186"/>
                    <a:pt x="39688" y="74613"/>
                  </a:cubicBezTo>
                  <a:cubicBezTo>
                    <a:pt x="53711" y="105040"/>
                    <a:pt x="74878" y="159015"/>
                    <a:pt x="84138" y="182563"/>
                  </a:cubicBezTo>
                  <a:cubicBezTo>
                    <a:pt x="93398" y="206111"/>
                    <a:pt x="93927" y="201348"/>
                    <a:pt x="95250" y="215900"/>
                  </a:cubicBezTo>
                  <a:cubicBezTo>
                    <a:pt x="96573" y="230452"/>
                    <a:pt x="94324" y="250163"/>
                    <a:pt x="92075" y="2698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フリーフォーム: 図形 258">
              <a:extLst>
                <a:ext uri="{FF2B5EF4-FFF2-40B4-BE49-F238E27FC236}">
                  <a16:creationId xmlns:a16="http://schemas.microsoft.com/office/drawing/2014/main" id="{53116761-0DCF-46E3-88E5-A785A11A2A1C}"/>
                </a:ext>
              </a:extLst>
            </p:cNvPr>
            <p:cNvSpPr/>
            <p:nvPr/>
          </p:nvSpPr>
          <p:spPr>
            <a:xfrm>
              <a:off x="5646738" y="3571875"/>
              <a:ext cx="190500" cy="96838"/>
            </a:xfrm>
            <a:custGeom>
              <a:avLst/>
              <a:gdLst>
                <a:gd name="connsiteX0" fmla="*/ 190500 w 190500"/>
                <a:gd name="connsiteY0" fmla="*/ 0 h 96838"/>
                <a:gd name="connsiteX1" fmla="*/ 136525 w 190500"/>
                <a:gd name="connsiteY1" fmla="*/ 49213 h 96838"/>
                <a:gd name="connsiteX2" fmla="*/ 0 w 190500"/>
                <a:gd name="connsiteY2" fmla="*/ 96838 h 9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500" h="96838">
                  <a:moveTo>
                    <a:pt x="190500" y="0"/>
                  </a:moveTo>
                  <a:cubicBezTo>
                    <a:pt x="179387" y="16536"/>
                    <a:pt x="168275" y="33073"/>
                    <a:pt x="136525" y="49213"/>
                  </a:cubicBezTo>
                  <a:cubicBezTo>
                    <a:pt x="104775" y="65353"/>
                    <a:pt x="0" y="96838"/>
                    <a:pt x="0" y="968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フリーフォーム: 図形 259">
              <a:extLst>
                <a:ext uri="{FF2B5EF4-FFF2-40B4-BE49-F238E27FC236}">
                  <a16:creationId xmlns:a16="http://schemas.microsoft.com/office/drawing/2014/main" id="{40BD3880-8642-4AE3-9BF5-CDE0494C0083}"/>
                </a:ext>
              </a:extLst>
            </p:cNvPr>
            <p:cNvSpPr/>
            <p:nvPr/>
          </p:nvSpPr>
          <p:spPr>
            <a:xfrm>
              <a:off x="5732463" y="2828925"/>
              <a:ext cx="146050" cy="344488"/>
            </a:xfrm>
            <a:custGeom>
              <a:avLst/>
              <a:gdLst>
                <a:gd name="connsiteX0" fmla="*/ 0 w 146050"/>
                <a:gd name="connsiteY0" fmla="*/ 0 h 344488"/>
                <a:gd name="connsiteX1" fmla="*/ 101600 w 146050"/>
                <a:gd name="connsiteY1" fmla="*/ 153988 h 344488"/>
                <a:gd name="connsiteX2" fmla="*/ 146050 w 146050"/>
                <a:gd name="connsiteY2" fmla="*/ 344488 h 34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050" h="344488">
                  <a:moveTo>
                    <a:pt x="0" y="0"/>
                  </a:moveTo>
                  <a:cubicBezTo>
                    <a:pt x="38629" y="48286"/>
                    <a:pt x="77258" y="96573"/>
                    <a:pt x="101600" y="153988"/>
                  </a:cubicBezTo>
                  <a:cubicBezTo>
                    <a:pt x="125942" y="211403"/>
                    <a:pt x="135996" y="277945"/>
                    <a:pt x="146050" y="3444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フリーフォーム: 図形 260">
              <a:extLst>
                <a:ext uri="{FF2B5EF4-FFF2-40B4-BE49-F238E27FC236}">
                  <a16:creationId xmlns:a16="http://schemas.microsoft.com/office/drawing/2014/main" id="{B6036678-8997-448F-AD2C-4EE651D73116}"/>
                </a:ext>
              </a:extLst>
            </p:cNvPr>
            <p:cNvSpPr/>
            <p:nvPr/>
          </p:nvSpPr>
          <p:spPr>
            <a:xfrm>
              <a:off x="5487988" y="3533775"/>
              <a:ext cx="206375" cy="85725"/>
            </a:xfrm>
            <a:custGeom>
              <a:avLst/>
              <a:gdLst>
                <a:gd name="connsiteX0" fmla="*/ 206375 w 206375"/>
                <a:gd name="connsiteY0" fmla="*/ 0 h 85725"/>
                <a:gd name="connsiteX1" fmla="*/ 136525 w 206375"/>
                <a:gd name="connsiteY1" fmla="*/ 50800 h 85725"/>
                <a:gd name="connsiteX2" fmla="*/ 0 w 206375"/>
                <a:gd name="connsiteY2" fmla="*/ 8572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375" h="85725">
                  <a:moveTo>
                    <a:pt x="206375" y="0"/>
                  </a:moveTo>
                  <a:cubicBezTo>
                    <a:pt x="188648" y="18256"/>
                    <a:pt x="170921" y="36513"/>
                    <a:pt x="136525" y="50800"/>
                  </a:cubicBezTo>
                  <a:cubicBezTo>
                    <a:pt x="102129" y="65088"/>
                    <a:pt x="51064" y="75406"/>
                    <a:pt x="0" y="857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フリーフォーム: 図形 261">
              <a:extLst>
                <a:ext uri="{FF2B5EF4-FFF2-40B4-BE49-F238E27FC236}">
                  <a16:creationId xmlns:a16="http://schemas.microsoft.com/office/drawing/2014/main" id="{209DCF43-3BCD-49D2-B86F-A92348F6735F}"/>
                </a:ext>
              </a:extLst>
            </p:cNvPr>
            <p:cNvSpPr/>
            <p:nvPr/>
          </p:nvSpPr>
          <p:spPr>
            <a:xfrm>
              <a:off x="5740400" y="2997200"/>
              <a:ext cx="49802" cy="131763"/>
            </a:xfrm>
            <a:custGeom>
              <a:avLst/>
              <a:gdLst>
                <a:gd name="connsiteX0" fmla="*/ 49213 w 49802"/>
                <a:gd name="connsiteY0" fmla="*/ 0 h 131763"/>
                <a:gd name="connsiteX1" fmla="*/ 42863 w 49802"/>
                <a:gd name="connsiteY1" fmla="*/ 68263 h 131763"/>
                <a:gd name="connsiteX2" fmla="*/ 0 w 49802"/>
                <a:gd name="connsiteY2" fmla="*/ 131763 h 13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802" h="131763">
                  <a:moveTo>
                    <a:pt x="49213" y="0"/>
                  </a:moveTo>
                  <a:cubicBezTo>
                    <a:pt x="50139" y="23151"/>
                    <a:pt x="51065" y="46303"/>
                    <a:pt x="42863" y="68263"/>
                  </a:cubicBezTo>
                  <a:cubicBezTo>
                    <a:pt x="34661" y="90224"/>
                    <a:pt x="17330" y="110993"/>
                    <a:pt x="0" y="1317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フリーフォーム: 図形 262">
              <a:extLst>
                <a:ext uri="{FF2B5EF4-FFF2-40B4-BE49-F238E27FC236}">
                  <a16:creationId xmlns:a16="http://schemas.microsoft.com/office/drawing/2014/main" id="{A9CC29A1-4DE4-41F2-BAF6-E6E0095855AA}"/>
                </a:ext>
              </a:extLst>
            </p:cNvPr>
            <p:cNvSpPr/>
            <p:nvPr/>
          </p:nvSpPr>
          <p:spPr>
            <a:xfrm>
              <a:off x="5440363" y="3490913"/>
              <a:ext cx="112712" cy="47423"/>
            </a:xfrm>
            <a:custGeom>
              <a:avLst/>
              <a:gdLst>
                <a:gd name="connsiteX0" fmla="*/ 112712 w 112712"/>
                <a:gd name="connsiteY0" fmla="*/ 0 h 47423"/>
                <a:gd name="connsiteX1" fmla="*/ 44450 w 112712"/>
                <a:gd name="connsiteY1" fmla="*/ 44450 h 47423"/>
                <a:gd name="connsiteX2" fmla="*/ 0 w 112712"/>
                <a:gd name="connsiteY2" fmla="*/ 39687 h 47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712" h="47423">
                  <a:moveTo>
                    <a:pt x="112712" y="0"/>
                  </a:moveTo>
                  <a:cubicBezTo>
                    <a:pt x="87973" y="18918"/>
                    <a:pt x="63235" y="37836"/>
                    <a:pt x="44450" y="44450"/>
                  </a:cubicBezTo>
                  <a:cubicBezTo>
                    <a:pt x="25665" y="51064"/>
                    <a:pt x="12832" y="45375"/>
                    <a:pt x="0" y="396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フリーフォーム: 図形 263">
              <a:extLst>
                <a:ext uri="{FF2B5EF4-FFF2-40B4-BE49-F238E27FC236}">
                  <a16:creationId xmlns:a16="http://schemas.microsoft.com/office/drawing/2014/main" id="{A7BDB49E-5BED-48B2-BEDC-554C9C8B92DF}"/>
                </a:ext>
              </a:extLst>
            </p:cNvPr>
            <p:cNvSpPr/>
            <p:nvPr/>
          </p:nvSpPr>
          <p:spPr>
            <a:xfrm>
              <a:off x="5961063" y="3668713"/>
              <a:ext cx="144462" cy="88900"/>
            </a:xfrm>
            <a:custGeom>
              <a:avLst/>
              <a:gdLst>
                <a:gd name="connsiteX0" fmla="*/ 144462 w 144462"/>
                <a:gd name="connsiteY0" fmla="*/ 0 h 88900"/>
                <a:gd name="connsiteX1" fmla="*/ 88900 w 144462"/>
                <a:gd name="connsiteY1" fmla="*/ 42862 h 88900"/>
                <a:gd name="connsiteX2" fmla="*/ 0 w 144462"/>
                <a:gd name="connsiteY2" fmla="*/ 88900 h 8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462" h="88900">
                  <a:moveTo>
                    <a:pt x="144462" y="0"/>
                  </a:moveTo>
                  <a:cubicBezTo>
                    <a:pt x="128719" y="14022"/>
                    <a:pt x="112977" y="28045"/>
                    <a:pt x="88900" y="42862"/>
                  </a:cubicBezTo>
                  <a:cubicBezTo>
                    <a:pt x="64823" y="57679"/>
                    <a:pt x="32411" y="73289"/>
                    <a:pt x="0" y="889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フリーフォーム: 図形 264">
              <a:extLst>
                <a:ext uri="{FF2B5EF4-FFF2-40B4-BE49-F238E27FC236}">
                  <a16:creationId xmlns:a16="http://schemas.microsoft.com/office/drawing/2014/main" id="{A86692A5-4856-4AAD-AA96-30500656E7BA}"/>
                </a:ext>
              </a:extLst>
            </p:cNvPr>
            <p:cNvSpPr/>
            <p:nvPr/>
          </p:nvSpPr>
          <p:spPr>
            <a:xfrm>
              <a:off x="6213475" y="3713163"/>
              <a:ext cx="138113" cy="92652"/>
            </a:xfrm>
            <a:custGeom>
              <a:avLst/>
              <a:gdLst>
                <a:gd name="connsiteX0" fmla="*/ 138113 w 138113"/>
                <a:gd name="connsiteY0" fmla="*/ 0 h 92652"/>
                <a:gd name="connsiteX1" fmla="*/ 42863 w 138113"/>
                <a:gd name="connsiteY1" fmla="*/ 90487 h 92652"/>
                <a:gd name="connsiteX2" fmla="*/ 0 w 138113"/>
                <a:gd name="connsiteY2" fmla="*/ 55562 h 92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113" h="92652">
                  <a:moveTo>
                    <a:pt x="138113" y="0"/>
                  </a:moveTo>
                  <a:cubicBezTo>
                    <a:pt x="101997" y="40613"/>
                    <a:pt x="65882" y="81227"/>
                    <a:pt x="42863" y="90487"/>
                  </a:cubicBezTo>
                  <a:cubicBezTo>
                    <a:pt x="19844" y="99747"/>
                    <a:pt x="9922" y="77654"/>
                    <a:pt x="0" y="555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フリーフォーム: 図形 265">
              <a:extLst>
                <a:ext uri="{FF2B5EF4-FFF2-40B4-BE49-F238E27FC236}">
                  <a16:creationId xmlns:a16="http://schemas.microsoft.com/office/drawing/2014/main" id="{E5222E74-DF12-4D17-847B-FC5B4093CF75}"/>
                </a:ext>
              </a:extLst>
            </p:cNvPr>
            <p:cNvSpPr/>
            <p:nvPr/>
          </p:nvSpPr>
          <p:spPr>
            <a:xfrm>
              <a:off x="6102350" y="3727450"/>
              <a:ext cx="177800" cy="42863"/>
            </a:xfrm>
            <a:custGeom>
              <a:avLst/>
              <a:gdLst>
                <a:gd name="connsiteX0" fmla="*/ 0 w 177800"/>
                <a:gd name="connsiteY0" fmla="*/ 42863 h 42863"/>
                <a:gd name="connsiteX1" fmla="*/ 111125 w 177800"/>
                <a:gd name="connsiteY1" fmla="*/ 23813 h 42863"/>
                <a:gd name="connsiteX2" fmla="*/ 177800 w 177800"/>
                <a:gd name="connsiteY2" fmla="*/ 0 h 42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7800" h="42863">
                  <a:moveTo>
                    <a:pt x="0" y="42863"/>
                  </a:moveTo>
                  <a:cubicBezTo>
                    <a:pt x="40746" y="36910"/>
                    <a:pt x="81492" y="30957"/>
                    <a:pt x="111125" y="23813"/>
                  </a:cubicBezTo>
                  <a:cubicBezTo>
                    <a:pt x="140758" y="16669"/>
                    <a:pt x="159279" y="8334"/>
                    <a:pt x="177800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フリーフォーム: 図形 266">
              <a:extLst>
                <a:ext uri="{FF2B5EF4-FFF2-40B4-BE49-F238E27FC236}">
                  <a16:creationId xmlns:a16="http://schemas.microsoft.com/office/drawing/2014/main" id="{75D5D5CC-56E3-44FF-9123-15A9A18746EC}"/>
                </a:ext>
              </a:extLst>
            </p:cNvPr>
            <p:cNvSpPr/>
            <p:nvPr/>
          </p:nvSpPr>
          <p:spPr>
            <a:xfrm>
              <a:off x="6122988" y="3721100"/>
              <a:ext cx="212725" cy="116139"/>
            </a:xfrm>
            <a:custGeom>
              <a:avLst/>
              <a:gdLst>
                <a:gd name="connsiteX0" fmla="*/ 0 w 212725"/>
                <a:gd name="connsiteY0" fmla="*/ 53975 h 116139"/>
                <a:gd name="connsiteX1" fmla="*/ 79375 w 212725"/>
                <a:gd name="connsiteY1" fmla="*/ 104775 h 116139"/>
                <a:gd name="connsiteX2" fmla="*/ 125412 w 212725"/>
                <a:gd name="connsiteY2" fmla="*/ 114300 h 116139"/>
                <a:gd name="connsiteX3" fmla="*/ 180975 w 212725"/>
                <a:gd name="connsiteY3" fmla="*/ 77788 h 116139"/>
                <a:gd name="connsiteX4" fmla="*/ 212725 w 212725"/>
                <a:gd name="connsiteY4" fmla="*/ 0 h 11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725" h="116139">
                  <a:moveTo>
                    <a:pt x="0" y="53975"/>
                  </a:moveTo>
                  <a:cubicBezTo>
                    <a:pt x="29236" y="74348"/>
                    <a:pt x="58473" y="94721"/>
                    <a:pt x="79375" y="104775"/>
                  </a:cubicBezTo>
                  <a:cubicBezTo>
                    <a:pt x="100277" y="114829"/>
                    <a:pt x="108479" y="118798"/>
                    <a:pt x="125412" y="114300"/>
                  </a:cubicBezTo>
                  <a:cubicBezTo>
                    <a:pt x="142345" y="109802"/>
                    <a:pt x="166423" y="96838"/>
                    <a:pt x="180975" y="77788"/>
                  </a:cubicBezTo>
                  <a:cubicBezTo>
                    <a:pt x="195527" y="58738"/>
                    <a:pt x="202406" y="13229"/>
                    <a:pt x="212725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フリーフォーム: 図形 267">
              <a:extLst>
                <a:ext uri="{FF2B5EF4-FFF2-40B4-BE49-F238E27FC236}">
                  <a16:creationId xmlns:a16="http://schemas.microsoft.com/office/drawing/2014/main" id="{45DB2C60-7043-4666-B58E-E72FC3B7839C}"/>
                </a:ext>
              </a:extLst>
            </p:cNvPr>
            <p:cNvSpPr/>
            <p:nvPr/>
          </p:nvSpPr>
          <p:spPr>
            <a:xfrm>
              <a:off x="6426200" y="3751263"/>
              <a:ext cx="100013" cy="141287"/>
            </a:xfrm>
            <a:custGeom>
              <a:avLst/>
              <a:gdLst>
                <a:gd name="connsiteX0" fmla="*/ 100013 w 100013"/>
                <a:gd name="connsiteY0" fmla="*/ 0 h 141287"/>
                <a:gd name="connsiteX1" fmla="*/ 50800 w 100013"/>
                <a:gd name="connsiteY1" fmla="*/ 98425 h 141287"/>
                <a:gd name="connsiteX2" fmla="*/ 0 w 100013"/>
                <a:gd name="connsiteY2" fmla="*/ 141287 h 141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13" h="141287">
                  <a:moveTo>
                    <a:pt x="100013" y="0"/>
                  </a:moveTo>
                  <a:cubicBezTo>
                    <a:pt x="83741" y="37438"/>
                    <a:pt x="67469" y="74877"/>
                    <a:pt x="50800" y="98425"/>
                  </a:cubicBezTo>
                  <a:cubicBezTo>
                    <a:pt x="34131" y="121973"/>
                    <a:pt x="17065" y="131630"/>
                    <a:pt x="0" y="1412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9" name="フリーフォーム: 図形 268">
              <a:extLst>
                <a:ext uri="{FF2B5EF4-FFF2-40B4-BE49-F238E27FC236}">
                  <a16:creationId xmlns:a16="http://schemas.microsoft.com/office/drawing/2014/main" id="{60B842DC-21F3-427E-BE23-185CE913C387}"/>
                </a:ext>
              </a:extLst>
            </p:cNvPr>
            <p:cNvSpPr/>
            <p:nvPr/>
          </p:nvSpPr>
          <p:spPr>
            <a:xfrm>
              <a:off x="6137275" y="3814763"/>
              <a:ext cx="201613" cy="166687"/>
            </a:xfrm>
            <a:custGeom>
              <a:avLst/>
              <a:gdLst>
                <a:gd name="connsiteX0" fmla="*/ 0 w 201613"/>
                <a:gd name="connsiteY0" fmla="*/ 0 h 166687"/>
                <a:gd name="connsiteX1" fmla="*/ 88900 w 201613"/>
                <a:gd name="connsiteY1" fmla="*/ 100012 h 166687"/>
                <a:gd name="connsiteX2" fmla="*/ 201613 w 201613"/>
                <a:gd name="connsiteY2" fmla="*/ 166687 h 16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1613" h="166687">
                  <a:moveTo>
                    <a:pt x="0" y="0"/>
                  </a:moveTo>
                  <a:cubicBezTo>
                    <a:pt x="27649" y="36115"/>
                    <a:pt x="55298" y="72231"/>
                    <a:pt x="88900" y="100012"/>
                  </a:cubicBezTo>
                  <a:cubicBezTo>
                    <a:pt x="122502" y="127793"/>
                    <a:pt x="180711" y="154252"/>
                    <a:pt x="201613" y="1666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フリーフォーム: 図形 269">
              <a:extLst>
                <a:ext uri="{FF2B5EF4-FFF2-40B4-BE49-F238E27FC236}">
                  <a16:creationId xmlns:a16="http://schemas.microsoft.com/office/drawing/2014/main" id="{DDC16AB1-039F-48A9-9745-CC22131DD76E}"/>
                </a:ext>
              </a:extLst>
            </p:cNvPr>
            <p:cNvSpPr/>
            <p:nvPr/>
          </p:nvSpPr>
          <p:spPr>
            <a:xfrm>
              <a:off x="6338888" y="3776663"/>
              <a:ext cx="257175" cy="181297"/>
            </a:xfrm>
            <a:custGeom>
              <a:avLst/>
              <a:gdLst>
                <a:gd name="connsiteX0" fmla="*/ 257175 w 257175"/>
                <a:gd name="connsiteY0" fmla="*/ 0 h 181297"/>
                <a:gd name="connsiteX1" fmla="*/ 212725 w 257175"/>
                <a:gd name="connsiteY1" fmla="*/ 76200 h 181297"/>
                <a:gd name="connsiteX2" fmla="*/ 109537 w 257175"/>
                <a:gd name="connsiteY2" fmla="*/ 179387 h 181297"/>
                <a:gd name="connsiteX3" fmla="*/ 0 w 257175"/>
                <a:gd name="connsiteY3" fmla="*/ 133350 h 18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181297">
                  <a:moveTo>
                    <a:pt x="257175" y="0"/>
                  </a:moveTo>
                  <a:cubicBezTo>
                    <a:pt x="247253" y="23151"/>
                    <a:pt x="237331" y="46302"/>
                    <a:pt x="212725" y="76200"/>
                  </a:cubicBezTo>
                  <a:cubicBezTo>
                    <a:pt x="188119" y="106098"/>
                    <a:pt x="144991" y="169862"/>
                    <a:pt x="109537" y="179387"/>
                  </a:cubicBezTo>
                  <a:cubicBezTo>
                    <a:pt x="74083" y="188912"/>
                    <a:pt x="37041" y="161131"/>
                    <a:pt x="0" y="1333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フリーフォーム: 図形 270">
              <a:extLst>
                <a:ext uri="{FF2B5EF4-FFF2-40B4-BE49-F238E27FC236}">
                  <a16:creationId xmlns:a16="http://schemas.microsoft.com/office/drawing/2014/main" id="{FA51ABA6-15FB-49E7-B25D-40C3004F2536}"/>
                </a:ext>
              </a:extLst>
            </p:cNvPr>
            <p:cNvSpPr/>
            <p:nvPr/>
          </p:nvSpPr>
          <p:spPr>
            <a:xfrm>
              <a:off x="6351588" y="3789363"/>
              <a:ext cx="147637" cy="98425"/>
            </a:xfrm>
            <a:custGeom>
              <a:avLst/>
              <a:gdLst>
                <a:gd name="connsiteX0" fmla="*/ 147637 w 147637"/>
                <a:gd name="connsiteY0" fmla="*/ 0 h 98425"/>
                <a:gd name="connsiteX1" fmla="*/ 93662 w 147637"/>
                <a:gd name="connsiteY1" fmla="*/ 53975 h 98425"/>
                <a:gd name="connsiteX2" fmla="*/ 33337 w 147637"/>
                <a:gd name="connsiteY2" fmla="*/ 87312 h 98425"/>
                <a:gd name="connsiteX3" fmla="*/ 0 w 147637"/>
                <a:gd name="connsiteY3" fmla="*/ 98425 h 98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637" h="98425">
                  <a:moveTo>
                    <a:pt x="147637" y="0"/>
                  </a:moveTo>
                  <a:cubicBezTo>
                    <a:pt x="130174" y="19711"/>
                    <a:pt x="112712" y="39423"/>
                    <a:pt x="93662" y="53975"/>
                  </a:cubicBezTo>
                  <a:cubicBezTo>
                    <a:pt x="74612" y="68527"/>
                    <a:pt x="48947" y="79904"/>
                    <a:pt x="33337" y="87312"/>
                  </a:cubicBezTo>
                  <a:cubicBezTo>
                    <a:pt x="17727" y="94720"/>
                    <a:pt x="8863" y="96572"/>
                    <a:pt x="0" y="984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フリーフォーム: 図形 271">
              <a:extLst>
                <a:ext uri="{FF2B5EF4-FFF2-40B4-BE49-F238E27FC236}">
                  <a16:creationId xmlns:a16="http://schemas.microsoft.com/office/drawing/2014/main" id="{B42814A3-43AC-4717-88BB-43D7B4C0390A}"/>
                </a:ext>
              </a:extLst>
            </p:cNvPr>
            <p:cNvSpPr/>
            <p:nvPr/>
          </p:nvSpPr>
          <p:spPr>
            <a:xfrm>
              <a:off x="6392863" y="4103277"/>
              <a:ext cx="130175" cy="189323"/>
            </a:xfrm>
            <a:custGeom>
              <a:avLst/>
              <a:gdLst>
                <a:gd name="connsiteX0" fmla="*/ 0 w 130175"/>
                <a:gd name="connsiteY0" fmla="*/ 48036 h 189323"/>
                <a:gd name="connsiteX1" fmla="*/ 46037 w 130175"/>
                <a:gd name="connsiteY1" fmla="*/ 13111 h 189323"/>
                <a:gd name="connsiteX2" fmla="*/ 92075 w 130175"/>
                <a:gd name="connsiteY2" fmla="*/ 3586 h 189323"/>
                <a:gd name="connsiteX3" fmla="*/ 87312 w 130175"/>
                <a:gd name="connsiteY3" fmla="*/ 70261 h 189323"/>
                <a:gd name="connsiteX4" fmla="*/ 130175 w 130175"/>
                <a:gd name="connsiteY4" fmla="*/ 189323 h 18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75" h="189323">
                  <a:moveTo>
                    <a:pt x="0" y="48036"/>
                  </a:moveTo>
                  <a:cubicBezTo>
                    <a:pt x="15345" y="34277"/>
                    <a:pt x="30691" y="20519"/>
                    <a:pt x="46037" y="13111"/>
                  </a:cubicBezTo>
                  <a:cubicBezTo>
                    <a:pt x="61383" y="5703"/>
                    <a:pt x="85196" y="-5939"/>
                    <a:pt x="92075" y="3586"/>
                  </a:cubicBezTo>
                  <a:cubicBezTo>
                    <a:pt x="98954" y="13111"/>
                    <a:pt x="80962" y="39305"/>
                    <a:pt x="87312" y="70261"/>
                  </a:cubicBezTo>
                  <a:cubicBezTo>
                    <a:pt x="93662" y="101217"/>
                    <a:pt x="120121" y="169479"/>
                    <a:pt x="130175" y="18932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フリーフォーム: 図形 272">
              <a:extLst>
                <a:ext uri="{FF2B5EF4-FFF2-40B4-BE49-F238E27FC236}">
                  <a16:creationId xmlns:a16="http://schemas.microsoft.com/office/drawing/2014/main" id="{11EE40FB-40DA-4937-9C10-714116CD1C7F}"/>
                </a:ext>
              </a:extLst>
            </p:cNvPr>
            <p:cNvSpPr/>
            <p:nvPr/>
          </p:nvSpPr>
          <p:spPr>
            <a:xfrm>
              <a:off x="6392863" y="4154488"/>
              <a:ext cx="125412" cy="139700"/>
            </a:xfrm>
            <a:custGeom>
              <a:avLst/>
              <a:gdLst>
                <a:gd name="connsiteX0" fmla="*/ 0 w 125412"/>
                <a:gd name="connsiteY0" fmla="*/ 0 h 139700"/>
                <a:gd name="connsiteX1" fmla="*/ 125412 w 125412"/>
                <a:gd name="connsiteY1" fmla="*/ 139700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5412" h="139700">
                  <a:moveTo>
                    <a:pt x="0" y="0"/>
                  </a:moveTo>
                  <a:lnTo>
                    <a:pt x="125412" y="13970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フリーフォーム: 図形 273">
              <a:extLst>
                <a:ext uri="{FF2B5EF4-FFF2-40B4-BE49-F238E27FC236}">
                  <a16:creationId xmlns:a16="http://schemas.microsoft.com/office/drawing/2014/main" id="{72A3D77E-B687-49F5-825F-922A58F75965}"/>
                </a:ext>
              </a:extLst>
            </p:cNvPr>
            <p:cNvSpPr/>
            <p:nvPr/>
          </p:nvSpPr>
          <p:spPr>
            <a:xfrm>
              <a:off x="6259513" y="4146550"/>
              <a:ext cx="176212" cy="173038"/>
            </a:xfrm>
            <a:custGeom>
              <a:avLst/>
              <a:gdLst>
                <a:gd name="connsiteX0" fmla="*/ 0 w 176212"/>
                <a:gd name="connsiteY0" fmla="*/ 0 h 173038"/>
                <a:gd name="connsiteX1" fmla="*/ 41275 w 176212"/>
                <a:gd name="connsiteY1" fmla="*/ 60325 h 173038"/>
                <a:gd name="connsiteX2" fmla="*/ 176212 w 176212"/>
                <a:gd name="connsiteY2" fmla="*/ 173038 h 17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6212" h="173038">
                  <a:moveTo>
                    <a:pt x="0" y="0"/>
                  </a:moveTo>
                  <a:cubicBezTo>
                    <a:pt x="5953" y="15742"/>
                    <a:pt x="11906" y="31485"/>
                    <a:pt x="41275" y="60325"/>
                  </a:cubicBezTo>
                  <a:cubicBezTo>
                    <a:pt x="70644" y="89165"/>
                    <a:pt x="176212" y="173038"/>
                    <a:pt x="176212" y="1730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フリーフォーム: 図形 274">
              <a:extLst>
                <a:ext uri="{FF2B5EF4-FFF2-40B4-BE49-F238E27FC236}">
                  <a16:creationId xmlns:a16="http://schemas.microsoft.com/office/drawing/2014/main" id="{9C548AE4-CFD6-4302-976A-3575314AF921}"/>
                </a:ext>
              </a:extLst>
            </p:cNvPr>
            <p:cNvSpPr/>
            <p:nvPr/>
          </p:nvSpPr>
          <p:spPr>
            <a:xfrm>
              <a:off x="6259513" y="4113213"/>
              <a:ext cx="171450" cy="204787"/>
            </a:xfrm>
            <a:custGeom>
              <a:avLst/>
              <a:gdLst>
                <a:gd name="connsiteX0" fmla="*/ 0 w 171450"/>
                <a:gd name="connsiteY0" fmla="*/ 0 h 204787"/>
                <a:gd name="connsiteX1" fmla="*/ 68262 w 171450"/>
                <a:gd name="connsiteY1" fmla="*/ 87312 h 204787"/>
                <a:gd name="connsiteX2" fmla="*/ 171450 w 171450"/>
                <a:gd name="connsiteY2" fmla="*/ 204787 h 20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450" h="204787">
                  <a:moveTo>
                    <a:pt x="0" y="0"/>
                  </a:moveTo>
                  <a:cubicBezTo>
                    <a:pt x="19843" y="26590"/>
                    <a:pt x="39687" y="53181"/>
                    <a:pt x="68262" y="87312"/>
                  </a:cubicBezTo>
                  <a:cubicBezTo>
                    <a:pt x="96837" y="121443"/>
                    <a:pt x="150812" y="184943"/>
                    <a:pt x="171450" y="2047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フリーフォーム: 図形 275">
              <a:extLst>
                <a:ext uri="{FF2B5EF4-FFF2-40B4-BE49-F238E27FC236}">
                  <a16:creationId xmlns:a16="http://schemas.microsoft.com/office/drawing/2014/main" id="{7B991382-F8C7-4DDE-A9A8-E9C36A257E5B}"/>
                </a:ext>
              </a:extLst>
            </p:cNvPr>
            <p:cNvSpPr/>
            <p:nvPr/>
          </p:nvSpPr>
          <p:spPr>
            <a:xfrm>
              <a:off x="6562725" y="4213225"/>
              <a:ext cx="309563" cy="309563"/>
            </a:xfrm>
            <a:custGeom>
              <a:avLst/>
              <a:gdLst>
                <a:gd name="connsiteX0" fmla="*/ 0 w 309563"/>
                <a:gd name="connsiteY0" fmla="*/ 0 h 309563"/>
                <a:gd name="connsiteX1" fmla="*/ 122238 w 309563"/>
                <a:gd name="connsiteY1" fmla="*/ 66675 h 309563"/>
                <a:gd name="connsiteX2" fmla="*/ 212725 w 309563"/>
                <a:gd name="connsiteY2" fmla="*/ 179388 h 309563"/>
                <a:gd name="connsiteX3" fmla="*/ 309563 w 309563"/>
                <a:gd name="connsiteY3" fmla="*/ 309563 h 309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563" h="309563">
                  <a:moveTo>
                    <a:pt x="0" y="0"/>
                  </a:moveTo>
                  <a:cubicBezTo>
                    <a:pt x="43392" y="18388"/>
                    <a:pt x="86784" y="36777"/>
                    <a:pt x="122238" y="66675"/>
                  </a:cubicBezTo>
                  <a:cubicBezTo>
                    <a:pt x="157692" y="96573"/>
                    <a:pt x="181504" y="138907"/>
                    <a:pt x="212725" y="179388"/>
                  </a:cubicBezTo>
                  <a:cubicBezTo>
                    <a:pt x="243946" y="219869"/>
                    <a:pt x="287338" y="284692"/>
                    <a:pt x="309563" y="3095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フリーフォーム: 図形 276">
              <a:extLst>
                <a:ext uri="{FF2B5EF4-FFF2-40B4-BE49-F238E27FC236}">
                  <a16:creationId xmlns:a16="http://schemas.microsoft.com/office/drawing/2014/main" id="{3BC7E154-8820-4B30-9DA6-829284630F30}"/>
                </a:ext>
              </a:extLst>
            </p:cNvPr>
            <p:cNvSpPr/>
            <p:nvPr/>
          </p:nvSpPr>
          <p:spPr>
            <a:xfrm>
              <a:off x="6540736" y="4174246"/>
              <a:ext cx="379177" cy="350129"/>
            </a:xfrm>
            <a:custGeom>
              <a:avLst/>
              <a:gdLst>
                <a:gd name="connsiteX0" fmla="*/ 68027 w 379177"/>
                <a:gd name="connsiteY0" fmla="*/ 145342 h 350129"/>
                <a:gd name="connsiteX1" fmla="*/ 21989 w 379177"/>
                <a:gd name="connsiteY1" fmla="*/ 104067 h 350129"/>
                <a:gd name="connsiteX2" fmla="*/ 1352 w 379177"/>
                <a:gd name="connsiteY2" fmla="*/ 59617 h 350129"/>
                <a:gd name="connsiteX3" fmla="*/ 6114 w 379177"/>
                <a:gd name="connsiteY3" fmla="*/ 18342 h 350129"/>
                <a:gd name="connsiteX4" fmla="*/ 39452 w 379177"/>
                <a:gd name="connsiteY4" fmla="*/ 879 h 350129"/>
                <a:gd name="connsiteX5" fmla="*/ 131527 w 379177"/>
                <a:gd name="connsiteY5" fmla="*/ 43742 h 350129"/>
                <a:gd name="connsiteX6" fmla="*/ 239477 w 379177"/>
                <a:gd name="connsiteY6" fmla="*/ 169154 h 350129"/>
                <a:gd name="connsiteX7" fmla="*/ 302977 w 379177"/>
                <a:gd name="connsiteY7" fmla="*/ 256467 h 350129"/>
                <a:gd name="connsiteX8" fmla="*/ 379177 w 379177"/>
                <a:gd name="connsiteY8" fmla="*/ 350129 h 350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9177" h="350129">
                  <a:moveTo>
                    <a:pt x="68027" y="145342"/>
                  </a:moveTo>
                  <a:cubicBezTo>
                    <a:pt x="50564" y="131848"/>
                    <a:pt x="33101" y="118354"/>
                    <a:pt x="21989" y="104067"/>
                  </a:cubicBezTo>
                  <a:cubicBezTo>
                    <a:pt x="10876" y="89779"/>
                    <a:pt x="3998" y="73904"/>
                    <a:pt x="1352" y="59617"/>
                  </a:cubicBezTo>
                  <a:cubicBezTo>
                    <a:pt x="-1294" y="45330"/>
                    <a:pt x="-236" y="28132"/>
                    <a:pt x="6114" y="18342"/>
                  </a:cubicBezTo>
                  <a:cubicBezTo>
                    <a:pt x="12464" y="8552"/>
                    <a:pt x="18550" y="-3354"/>
                    <a:pt x="39452" y="879"/>
                  </a:cubicBezTo>
                  <a:cubicBezTo>
                    <a:pt x="60354" y="5112"/>
                    <a:pt x="98189" y="15696"/>
                    <a:pt x="131527" y="43742"/>
                  </a:cubicBezTo>
                  <a:cubicBezTo>
                    <a:pt x="164865" y="71788"/>
                    <a:pt x="210902" y="133700"/>
                    <a:pt x="239477" y="169154"/>
                  </a:cubicBezTo>
                  <a:cubicBezTo>
                    <a:pt x="268052" y="204608"/>
                    <a:pt x="279694" y="226305"/>
                    <a:pt x="302977" y="256467"/>
                  </a:cubicBezTo>
                  <a:cubicBezTo>
                    <a:pt x="326260" y="286629"/>
                    <a:pt x="365419" y="332667"/>
                    <a:pt x="379177" y="350129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8" name="フリーフォーム: 図形 277">
              <a:extLst>
                <a:ext uri="{FF2B5EF4-FFF2-40B4-BE49-F238E27FC236}">
                  <a16:creationId xmlns:a16="http://schemas.microsoft.com/office/drawing/2014/main" id="{47F7C38F-9643-4BE0-9C0F-8C6F3BD085B9}"/>
                </a:ext>
              </a:extLst>
            </p:cNvPr>
            <p:cNvSpPr/>
            <p:nvPr/>
          </p:nvSpPr>
          <p:spPr>
            <a:xfrm>
              <a:off x="6573838" y="4384675"/>
              <a:ext cx="117475" cy="76200"/>
            </a:xfrm>
            <a:custGeom>
              <a:avLst/>
              <a:gdLst>
                <a:gd name="connsiteX0" fmla="*/ 0 w 117475"/>
                <a:gd name="connsiteY0" fmla="*/ 0 h 76200"/>
                <a:gd name="connsiteX1" fmla="*/ 117475 w 117475"/>
                <a:gd name="connsiteY1" fmla="*/ 762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7475" h="76200">
                  <a:moveTo>
                    <a:pt x="0" y="0"/>
                  </a:moveTo>
                  <a:lnTo>
                    <a:pt x="117475" y="7620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フリーフォーム: 図形 278">
              <a:extLst>
                <a:ext uri="{FF2B5EF4-FFF2-40B4-BE49-F238E27FC236}">
                  <a16:creationId xmlns:a16="http://schemas.microsoft.com/office/drawing/2014/main" id="{ECE538FE-9748-48ED-9540-2C075FED23D0}"/>
                </a:ext>
              </a:extLst>
            </p:cNvPr>
            <p:cNvSpPr/>
            <p:nvPr/>
          </p:nvSpPr>
          <p:spPr>
            <a:xfrm>
              <a:off x="6799263" y="4264025"/>
              <a:ext cx="392112" cy="288925"/>
            </a:xfrm>
            <a:custGeom>
              <a:avLst/>
              <a:gdLst>
                <a:gd name="connsiteX0" fmla="*/ 0 w 392112"/>
                <a:gd name="connsiteY0" fmla="*/ 0 h 288925"/>
                <a:gd name="connsiteX1" fmla="*/ 111125 w 392112"/>
                <a:gd name="connsiteY1" fmla="*/ 104775 h 288925"/>
                <a:gd name="connsiteX2" fmla="*/ 277812 w 392112"/>
                <a:gd name="connsiteY2" fmla="*/ 255588 h 288925"/>
                <a:gd name="connsiteX3" fmla="*/ 392112 w 392112"/>
                <a:gd name="connsiteY3" fmla="*/ 288925 h 28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112" h="288925">
                  <a:moveTo>
                    <a:pt x="0" y="0"/>
                  </a:moveTo>
                  <a:cubicBezTo>
                    <a:pt x="32411" y="31088"/>
                    <a:pt x="64823" y="62177"/>
                    <a:pt x="111125" y="104775"/>
                  </a:cubicBezTo>
                  <a:cubicBezTo>
                    <a:pt x="157427" y="147373"/>
                    <a:pt x="230981" y="224896"/>
                    <a:pt x="277812" y="255588"/>
                  </a:cubicBezTo>
                  <a:cubicBezTo>
                    <a:pt x="324643" y="286280"/>
                    <a:pt x="358377" y="287602"/>
                    <a:pt x="392112" y="2889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フリーフォーム: 図形 279">
              <a:extLst>
                <a:ext uri="{FF2B5EF4-FFF2-40B4-BE49-F238E27FC236}">
                  <a16:creationId xmlns:a16="http://schemas.microsoft.com/office/drawing/2014/main" id="{0E3B675C-0DFC-486E-883C-0E2704482743}"/>
                </a:ext>
              </a:extLst>
            </p:cNvPr>
            <p:cNvSpPr/>
            <p:nvPr/>
          </p:nvSpPr>
          <p:spPr>
            <a:xfrm>
              <a:off x="6792913" y="4260850"/>
              <a:ext cx="169862" cy="274638"/>
            </a:xfrm>
            <a:custGeom>
              <a:avLst/>
              <a:gdLst>
                <a:gd name="connsiteX0" fmla="*/ 0 w 169862"/>
                <a:gd name="connsiteY0" fmla="*/ 0 h 274638"/>
                <a:gd name="connsiteX1" fmla="*/ 44450 w 169862"/>
                <a:gd name="connsiteY1" fmla="*/ 119063 h 274638"/>
                <a:gd name="connsiteX2" fmla="*/ 169862 w 169862"/>
                <a:gd name="connsiteY2" fmla="*/ 274638 h 27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862" h="274638">
                  <a:moveTo>
                    <a:pt x="0" y="0"/>
                  </a:moveTo>
                  <a:cubicBezTo>
                    <a:pt x="8070" y="36645"/>
                    <a:pt x="16140" y="73290"/>
                    <a:pt x="44450" y="119063"/>
                  </a:cubicBezTo>
                  <a:cubicBezTo>
                    <a:pt x="72760" y="164836"/>
                    <a:pt x="148166" y="246592"/>
                    <a:pt x="169862" y="2746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フリーフォーム: 図形 280">
              <a:extLst>
                <a:ext uri="{FF2B5EF4-FFF2-40B4-BE49-F238E27FC236}">
                  <a16:creationId xmlns:a16="http://schemas.microsoft.com/office/drawing/2014/main" id="{C500391F-BE8D-4EC0-82E1-2861A298E787}"/>
                </a:ext>
              </a:extLst>
            </p:cNvPr>
            <p:cNvSpPr/>
            <p:nvPr/>
          </p:nvSpPr>
          <p:spPr>
            <a:xfrm>
              <a:off x="6913563" y="4397375"/>
              <a:ext cx="76200" cy="141288"/>
            </a:xfrm>
            <a:custGeom>
              <a:avLst/>
              <a:gdLst>
                <a:gd name="connsiteX0" fmla="*/ 0 w 76200"/>
                <a:gd name="connsiteY0" fmla="*/ 0 h 141288"/>
                <a:gd name="connsiteX1" fmla="*/ 58737 w 76200"/>
                <a:gd name="connsiteY1" fmla="*/ 84138 h 141288"/>
                <a:gd name="connsiteX2" fmla="*/ 76200 w 76200"/>
                <a:gd name="connsiteY2" fmla="*/ 141288 h 141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200" h="141288">
                  <a:moveTo>
                    <a:pt x="0" y="0"/>
                  </a:moveTo>
                  <a:cubicBezTo>
                    <a:pt x="23018" y="30295"/>
                    <a:pt x="46037" y="60590"/>
                    <a:pt x="58737" y="84138"/>
                  </a:cubicBezTo>
                  <a:cubicBezTo>
                    <a:pt x="71437" y="107686"/>
                    <a:pt x="73818" y="124487"/>
                    <a:pt x="76200" y="1412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" name="フリーフォーム: 図形 281">
              <a:extLst>
                <a:ext uri="{FF2B5EF4-FFF2-40B4-BE49-F238E27FC236}">
                  <a16:creationId xmlns:a16="http://schemas.microsoft.com/office/drawing/2014/main" id="{69314546-1684-4CE4-B7F5-AAD90899710B}"/>
                </a:ext>
              </a:extLst>
            </p:cNvPr>
            <p:cNvSpPr/>
            <p:nvPr/>
          </p:nvSpPr>
          <p:spPr>
            <a:xfrm>
              <a:off x="7243763" y="4462463"/>
              <a:ext cx="290512" cy="98425"/>
            </a:xfrm>
            <a:custGeom>
              <a:avLst/>
              <a:gdLst>
                <a:gd name="connsiteX0" fmla="*/ 290512 w 290512"/>
                <a:gd name="connsiteY0" fmla="*/ 0 h 98425"/>
                <a:gd name="connsiteX1" fmla="*/ 241300 w 290512"/>
                <a:gd name="connsiteY1" fmla="*/ 71437 h 98425"/>
                <a:gd name="connsiteX2" fmla="*/ 193675 w 290512"/>
                <a:gd name="connsiteY2" fmla="*/ 84137 h 98425"/>
                <a:gd name="connsiteX3" fmla="*/ 84137 w 290512"/>
                <a:gd name="connsiteY3" fmla="*/ 96837 h 98425"/>
                <a:gd name="connsiteX4" fmla="*/ 0 w 290512"/>
                <a:gd name="connsiteY4" fmla="*/ 98425 h 98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512" h="98425">
                  <a:moveTo>
                    <a:pt x="290512" y="0"/>
                  </a:moveTo>
                  <a:cubicBezTo>
                    <a:pt x="273975" y="28707"/>
                    <a:pt x="257439" y="57414"/>
                    <a:pt x="241300" y="71437"/>
                  </a:cubicBezTo>
                  <a:cubicBezTo>
                    <a:pt x="225161" y="85460"/>
                    <a:pt x="219869" y="79904"/>
                    <a:pt x="193675" y="84137"/>
                  </a:cubicBezTo>
                  <a:cubicBezTo>
                    <a:pt x="167481" y="88370"/>
                    <a:pt x="116416" y="94456"/>
                    <a:pt x="84137" y="96837"/>
                  </a:cubicBezTo>
                  <a:cubicBezTo>
                    <a:pt x="51858" y="99218"/>
                    <a:pt x="12171" y="97102"/>
                    <a:pt x="0" y="984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フリーフォーム: 図形 282">
              <a:extLst>
                <a:ext uri="{FF2B5EF4-FFF2-40B4-BE49-F238E27FC236}">
                  <a16:creationId xmlns:a16="http://schemas.microsoft.com/office/drawing/2014/main" id="{EBA3908A-36BE-4CC4-BB1B-CFF48692D611}"/>
                </a:ext>
              </a:extLst>
            </p:cNvPr>
            <p:cNvSpPr/>
            <p:nvPr/>
          </p:nvSpPr>
          <p:spPr>
            <a:xfrm>
              <a:off x="6829425" y="3889375"/>
              <a:ext cx="209550" cy="130175"/>
            </a:xfrm>
            <a:custGeom>
              <a:avLst/>
              <a:gdLst>
                <a:gd name="connsiteX0" fmla="*/ 0 w 209550"/>
                <a:gd name="connsiteY0" fmla="*/ 0 h 130175"/>
                <a:gd name="connsiteX1" fmla="*/ 130175 w 209550"/>
                <a:gd name="connsiteY1" fmla="*/ 93663 h 130175"/>
                <a:gd name="connsiteX2" fmla="*/ 209550 w 209550"/>
                <a:gd name="connsiteY2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550" h="130175">
                  <a:moveTo>
                    <a:pt x="0" y="0"/>
                  </a:moveTo>
                  <a:cubicBezTo>
                    <a:pt x="47625" y="35983"/>
                    <a:pt x="95250" y="71967"/>
                    <a:pt x="130175" y="93663"/>
                  </a:cubicBezTo>
                  <a:cubicBezTo>
                    <a:pt x="165100" y="115359"/>
                    <a:pt x="187325" y="122767"/>
                    <a:pt x="209550" y="1301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AB9BE521-0064-45B9-91DA-83B8D1790BDC}"/>
                </a:ext>
              </a:extLst>
            </p:cNvPr>
            <p:cNvSpPr/>
            <p:nvPr/>
          </p:nvSpPr>
          <p:spPr>
            <a:xfrm>
              <a:off x="6834188" y="3887788"/>
              <a:ext cx="144462" cy="66675"/>
            </a:xfrm>
            <a:custGeom>
              <a:avLst/>
              <a:gdLst>
                <a:gd name="connsiteX0" fmla="*/ 0 w 144462"/>
                <a:gd name="connsiteY0" fmla="*/ 0 h 66675"/>
                <a:gd name="connsiteX1" fmla="*/ 66675 w 144462"/>
                <a:gd name="connsiteY1" fmla="*/ 22225 h 66675"/>
                <a:gd name="connsiteX2" fmla="*/ 144462 w 144462"/>
                <a:gd name="connsiteY2" fmla="*/ 66675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462" h="66675">
                  <a:moveTo>
                    <a:pt x="0" y="0"/>
                  </a:moveTo>
                  <a:cubicBezTo>
                    <a:pt x="21299" y="5556"/>
                    <a:pt x="42598" y="11113"/>
                    <a:pt x="66675" y="22225"/>
                  </a:cubicBezTo>
                  <a:cubicBezTo>
                    <a:pt x="90752" y="33337"/>
                    <a:pt x="117607" y="50006"/>
                    <a:pt x="144462" y="666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" name="フリーフォーム: 図形 284">
              <a:extLst>
                <a:ext uri="{FF2B5EF4-FFF2-40B4-BE49-F238E27FC236}">
                  <a16:creationId xmlns:a16="http://schemas.microsoft.com/office/drawing/2014/main" id="{16B39887-678B-4393-9B4A-F8B3DA427095}"/>
                </a:ext>
              </a:extLst>
            </p:cNvPr>
            <p:cNvSpPr/>
            <p:nvPr/>
          </p:nvSpPr>
          <p:spPr>
            <a:xfrm>
              <a:off x="6967538" y="4037013"/>
              <a:ext cx="201612" cy="125412"/>
            </a:xfrm>
            <a:custGeom>
              <a:avLst/>
              <a:gdLst>
                <a:gd name="connsiteX0" fmla="*/ 0 w 201612"/>
                <a:gd name="connsiteY0" fmla="*/ 0 h 125412"/>
                <a:gd name="connsiteX1" fmla="*/ 80962 w 201612"/>
                <a:gd name="connsiteY1" fmla="*/ 68262 h 125412"/>
                <a:gd name="connsiteX2" fmla="*/ 201612 w 201612"/>
                <a:gd name="connsiteY2" fmla="*/ 125412 h 12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1612" h="125412">
                  <a:moveTo>
                    <a:pt x="0" y="0"/>
                  </a:moveTo>
                  <a:cubicBezTo>
                    <a:pt x="23680" y="23680"/>
                    <a:pt x="47360" y="47360"/>
                    <a:pt x="80962" y="68262"/>
                  </a:cubicBezTo>
                  <a:cubicBezTo>
                    <a:pt x="114564" y="89164"/>
                    <a:pt x="158088" y="107288"/>
                    <a:pt x="201612" y="1254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フリーフォーム: 図形 285">
              <a:extLst>
                <a:ext uri="{FF2B5EF4-FFF2-40B4-BE49-F238E27FC236}">
                  <a16:creationId xmlns:a16="http://schemas.microsoft.com/office/drawing/2014/main" id="{D63CEA89-050A-49B7-A2F8-8EBC45DC8191}"/>
                </a:ext>
              </a:extLst>
            </p:cNvPr>
            <p:cNvSpPr/>
            <p:nvPr/>
          </p:nvSpPr>
          <p:spPr>
            <a:xfrm>
              <a:off x="7142163" y="3921125"/>
              <a:ext cx="149225" cy="69883"/>
            </a:xfrm>
            <a:custGeom>
              <a:avLst/>
              <a:gdLst>
                <a:gd name="connsiteX0" fmla="*/ 0 w 149225"/>
                <a:gd name="connsiteY0" fmla="*/ 0 h 69883"/>
                <a:gd name="connsiteX1" fmla="*/ 46037 w 149225"/>
                <a:gd name="connsiteY1" fmla="*/ 34925 h 69883"/>
                <a:gd name="connsiteX2" fmla="*/ 87312 w 149225"/>
                <a:gd name="connsiteY2" fmla="*/ 69850 h 69883"/>
                <a:gd name="connsiteX3" fmla="*/ 149225 w 149225"/>
                <a:gd name="connsiteY3" fmla="*/ 28575 h 69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225" h="69883">
                  <a:moveTo>
                    <a:pt x="0" y="0"/>
                  </a:moveTo>
                  <a:cubicBezTo>
                    <a:pt x="15742" y="11641"/>
                    <a:pt x="31485" y="23283"/>
                    <a:pt x="46037" y="34925"/>
                  </a:cubicBezTo>
                  <a:cubicBezTo>
                    <a:pt x="60589" y="46567"/>
                    <a:pt x="70114" y="70908"/>
                    <a:pt x="87312" y="69850"/>
                  </a:cubicBezTo>
                  <a:cubicBezTo>
                    <a:pt x="104510" y="68792"/>
                    <a:pt x="136790" y="30692"/>
                    <a:pt x="149225" y="285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フリーフォーム: 図形 286">
              <a:extLst>
                <a:ext uri="{FF2B5EF4-FFF2-40B4-BE49-F238E27FC236}">
                  <a16:creationId xmlns:a16="http://schemas.microsoft.com/office/drawing/2014/main" id="{FDDFC5E0-8878-476F-91E7-C40FE3C8A50C}"/>
                </a:ext>
              </a:extLst>
            </p:cNvPr>
            <p:cNvSpPr/>
            <p:nvPr/>
          </p:nvSpPr>
          <p:spPr>
            <a:xfrm>
              <a:off x="6650038" y="2493963"/>
              <a:ext cx="68262" cy="84137"/>
            </a:xfrm>
            <a:custGeom>
              <a:avLst/>
              <a:gdLst>
                <a:gd name="connsiteX0" fmla="*/ 0 w 68262"/>
                <a:gd name="connsiteY0" fmla="*/ 84137 h 84137"/>
                <a:gd name="connsiteX1" fmla="*/ 25400 w 68262"/>
                <a:gd name="connsiteY1" fmla="*/ 33337 h 84137"/>
                <a:gd name="connsiteX2" fmla="*/ 68262 w 68262"/>
                <a:gd name="connsiteY2" fmla="*/ 0 h 84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262" h="84137">
                  <a:moveTo>
                    <a:pt x="0" y="84137"/>
                  </a:moveTo>
                  <a:cubicBezTo>
                    <a:pt x="7011" y="65748"/>
                    <a:pt x="14023" y="47360"/>
                    <a:pt x="25400" y="33337"/>
                  </a:cubicBezTo>
                  <a:cubicBezTo>
                    <a:pt x="36777" y="19314"/>
                    <a:pt x="52519" y="9657"/>
                    <a:pt x="68262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" name="フリーフォーム: 図形 287">
              <a:extLst>
                <a:ext uri="{FF2B5EF4-FFF2-40B4-BE49-F238E27FC236}">
                  <a16:creationId xmlns:a16="http://schemas.microsoft.com/office/drawing/2014/main" id="{924A745C-2076-4D45-BF9A-60CF4CEDFD61}"/>
                </a:ext>
              </a:extLst>
            </p:cNvPr>
            <p:cNvSpPr/>
            <p:nvPr/>
          </p:nvSpPr>
          <p:spPr>
            <a:xfrm>
              <a:off x="7732713" y="2635250"/>
              <a:ext cx="59281" cy="23813"/>
            </a:xfrm>
            <a:custGeom>
              <a:avLst/>
              <a:gdLst>
                <a:gd name="connsiteX0" fmla="*/ 0 w 59281"/>
                <a:gd name="connsiteY0" fmla="*/ 23813 h 23813"/>
                <a:gd name="connsiteX1" fmla="*/ 50800 w 59281"/>
                <a:gd name="connsiteY1" fmla="*/ 11113 h 23813"/>
                <a:gd name="connsiteX2" fmla="*/ 58737 w 59281"/>
                <a:gd name="connsiteY2" fmla="*/ 0 h 2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281" h="23813">
                  <a:moveTo>
                    <a:pt x="0" y="23813"/>
                  </a:moveTo>
                  <a:cubicBezTo>
                    <a:pt x="20505" y="19447"/>
                    <a:pt x="41011" y="15082"/>
                    <a:pt x="50800" y="11113"/>
                  </a:cubicBezTo>
                  <a:cubicBezTo>
                    <a:pt x="60589" y="7144"/>
                    <a:pt x="59663" y="3572"/>
                    <a:pt x="58737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フリーフォーム: 図形 288">
              <a:extLst>
                <a:ext uri="{FF2B5EF4-FFF2-40B4-BE49-F238E27FC236}">
                  <a16:creationId xmlns:a16="http://schemas.microsoft.com/office/drawing/2014/main" id="{631F5862-095F-4F86-8277-89AF04500CCE}"/>
                </a:ext>
              </a:extLst>
            </p:cNvPr>
            <p:cNvSpPr/>
            <p:nvPr/>
          </p:nvSpPr>
          <p:spPr>
            <a:xfrm>
              <a:off x="7358057" y="3995738"/>
              <a:ext cx="50806" cy="254000"/>
            </a:xfrm>
            <a:custGeom>
              <a:avLst/>
              <a:gdLst>
                <a:gd name="connsiteX0" fmla="*/ 50806 w 50806"/>
                <a:gd name="connsiteY0" fmla="*/ 0 h 254000"/>
                <a:gd name="connsiteX1" fmla="*/ 15881 w 50806"/>
                <a:gd name="connsiteY1" fmla="*/ 69850 h 254000"/>
                <a:gd name="connsiteX2" fmla="*/ 6 w 50806"/>
                <a:gd name="connsiteY2" fmla="*/ 160337 h 254000"/>
                <a:gd name="connsiteX3" fmla="*/ 17468 w 50806"/>
                <a:gd name="connsiteY3" fmla="*/ 254000 h 2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6" h="254000">
                  <a:moveTo>
                    <a:pt x="50806" y="0"/>
                  </a:moveTo>
                  <a:cubicBezTo>
                    <a:pt x="37577" y="21563"/>
                    <a:pt x="24348" y="43127"/>
                    <a:pt x="15881" y="69850"/>
                  </a:cubicBezTo>
                  <a:cubicBezTo>
                    <a:pt x="7414" y="96573"/>
                    <a:pt x="-259" y="129645"/>
                    <a:pt x="6" y="160337"/>
                  </a:cubicBezTo>
                  <a:cubicBezTo>
                    <a:pt x="270" y="191029"/>
                    <a:pt x="9001" y="237860"/>
                    <a:pt x="17468" y="2540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フリーフォーム: 図形 289">
              <a:extLst>
                <a:ext uri="{FF2B5EF4-FFF2-40B4-BE49-F238E27FC236}">
                  <a16:creationId xmlns:a16="http://schemas.microsoft.com/office/drawing/2014/main" id="{A072743C-B656-435C-9E64-E8BC91E55492}"/>
                </a:ext>
              </a:extLst>
            </p:cNvPr>
            <p:cNvSpPr/>
            <p:nvPr/>
          </p:nvSpPr>
          <p:spPr>
            <a:xfrm>
              <a:off x="7394655" y="4003675"/>
              <a:ext cx="49133" cy="265113"/>
            </a:xfrm>
            <a:custGeom>
              <a:avLst/>
              <a:gdLst>
                <a:gd name="connsiteX0" fmla="*/ 49133 w 49133"/>
                <a:gd name="connsiteY0" fmla="*/ 0 h 265113"/>
                <a:gd name="connsiteX1" fmla="*/ 14208 w 49133"/>
                <a:gd name="connsiteY1" fmla="*/ 57150 h 265113"/>
                <a:gd name="connsiteX2" fmla="*/ 1508 w 49133"/>
                <a:gd name="connsiteY2" fmla="*/ 138113 h 265113"/>
                <a:gd name="connsiteX3" fmla="*/ 4683 w 49133"/>
                <a:gd name="connsiteY3" fmla="*/ 265113 h 265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33" h="265113">
                  <a:moveTo>
                    <a:pt x="49133" y="0"/>
                  </a:moveTo>
                  <a:cubicBezTo>
                    <a:pt x="35639" y="17065"/>
                    <a:pt x="22145" y="34131"/>
                    <a:pt x="14208" y="57150"/>
                  </a:cubicBezTo>
                  <a:cubicBezTo>
                    <a:pt x="6271" y="80169"/>
                    <a:pt x="3095" y="103453"/>
                    <a:pt x="1508" y="138113"/>
                  </a:cubicBezTo>
                  <a:cubicBezTo>
                    <a:pt x="-79" y="172773"/>
                    <a:pt x="-1932" y="242359"/>
                    <a:pt x="4683" y="2651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" name="フリーフォーム: 図形 290">
              <a:extLst>
                <a:ext uri="{FF2B5EF4-FFF2-40B4-BE49-F238E27FC236}">
                  <a16:creationId xmlns:a16="http://schemas.microsoft.com/office/drawing/2014/main" id="{B85237EB-5000-4EC4-A1F0-FA5953F24CD3}"/>
                </a:ext>
              </a:extLst>
            </p:cNvPr>
            <p:cNvSpPr/>
            <p:nvPr/>
          </p:nvSpPr>
          <p:spPr>
            <a:xfrm>
              <a:off x="7621588" y="4181475"/>
              <a:ext cx="24522" cy="177800"/>
            </a:xfrm>
            <a:custGeom>
              <a:avLst/>
              <a:gdLst>
                <a:gd name="connsiteX0" fmla="*/ 23812 w 24522"/>
                <a:gd name="connsiteY0" fmla="*/ 0 h 177800"/>
                <a:gd name="connsiteX1" fmla="*/ 22225 w 24522"/>
                <a:gd name="connsiteY1" fmla="*/ 87313 h 177800"/>
                <a:gd name="connsiteX2" fmla="*/ 4762 w 24522"/>
                <a:gd name="connsiteY2" fmla="*/ 123825 h 177800"/>
                <a:gd name="connsiteX3" fmla="*/ 0 w 24522"/>
                <a:gd name="connsiteY3" fmla="*/ 17780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22" h="177800">
                  <a:moveTo>
                    <a:pt x="23812" y="0"/>
                  </a:moveTo>
                  <a:cubicBezTo>
                    <a:pt x="24606" y="33338"/>
                    <a:pt x="25400" y="66676"/>
                    <a:pt x="22225" y="87313"/>
                  </a:cubicBezTo>
                  <a:cubicBezTo>
                    <a:pt x="19050" y="107951"/>
                    <a:pt x="8466" y="108744"/>
                    <a:pt x="4762" y="123825"/>
                  </a:cubicBezTo>
                  <a:cubicBezTo>
                    <a:pt x="1058" y="138906"/>
                    <a:pt x="529" y="158353"/>
                    <a:pt x="0" y="1778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" name="フリーフォーム: 図形 291">
              <a:extLst>
                <a:ext uri="{FF2B5EF4-FFF2-40B4-BE49-F238E27FC236}">
                  <a16:creationId xmlns:a16="http://schemas.microsoft.com/office/drawing/2014/main" id="{F8873085-9785-42C5-8736-68AEBE6D43FD}"/>
                </a:ext>
              </a:extLst>
            </p:cNvPr>
            <p:cNvSpPr/>
            <p:nvPr/>
          </p:nvSpPr>
          <p:spPr>
            <a:xfrm>
              <a:off x="7367588" y="4319588"/>
              <a:ext cx="90487" cy="134937"/>
            </a:xfrm>
            <a:custGeom>
              <a:avLst/>
              <a:gdLst>
                <a:gd name="connsiteX0" fmla="*/ 0 w 90487"/>
                <a:gd name="connsiteY0" fmla="*/ 0 h 134937"/>
                <a:gd name="connsiteX1" fmla="*/ 30162 w 90487"/>
                <a:gd name="connsiteY1" fmla="*/ 42862 h 134937"/>
                <a:gd name="connsiteX2" fmla="*/ 36512 w 90487"/>
                <a:gd name="connsiteY2" fmla="*/ 82550 h 134937"/>
                <a:gd name="connsiteX3" fmla="*/ 90487 w 90487"/>
                <a:gd name="connsiteY3" fmla="*/ 134937 h 134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487" h="134937">
                  <a:moveTo>
                    <a:pt x="0" y="0"/>
                  </a:moveTo>
                  <a:cubicBezTo>
                    <a:pt x="12038" y="14552"/>
                    <a:pt x="24077" y="29104"/>
                    <a:pt x="30162" y="42862"/>
                  </a:cubicBezTo>
                  <a:cubicBezTo>
                    <a:pt x="36247" y="56620"/>
                    <a:pt x="26458" y="67204"/>
                    <a:pt x="36512" y="82550"/>
                  </a:cubicBezTo>
                  <a:cubicBezTo>
                    <a:pt x="46566" y="97896"/>
                    <a:pt x="68526" y="116416"/>
                    <a:pt x="90487" y="1349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フリーフォーム: 図形 292">
              <a:extLst>
                <a:ext uri="{FF2B5EF4-FFF2-40B4-BE49-F238E27FC236}">
                  <a16:creationId xmlns:a16="http://schemas.microsoft.com/office/drawing/2014/main" id="{303E257E-1281-4EE1-83CE-768066C55CD4}"/>
                </a:ext>
              </a:extLst>
            </p:cNvPr>
            <p:cNvSpPr/>
            <p:nvPr/>
          </p:nvSpPr>
          <p:spPr>
            <a:xfrm>
              <a:off x="7358063" y="4437063"/>
              <a:ext cx="242887" cy="43101"/>
            </a:xfrm>
            <a:custGeom>
              <a:avLst/>
              <a:gdLst>
                <a:gd name="connsiteX0" fmla="*/ 0 w 242887"/>
                <a:gd name="connsiteY0" fmla="*/ 42862 h 43101"/>
                <a:gd name="connsiteX1" fmla="*/ 79375 w 242887"/>
                <a:gd name="connsiteY1" fmla="*/ 39687 h 43101"/>
                <a:gd name="connsiteX2" fmla="*/ 160337 w 242887"/>
                <a:gd name="connsiteY2" fmla="*/ 19050 h 43101"/>
                <a:gd name="connsiteX3" fmla="*/ 242887 w 242887"/>
                <a:gd name="connsiteY3" fmla="*/ 0 h 4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887" h="43101">
                  <a:moveTo>
                    <a:pt x="0" y="42862"/>
                  </a:moveTo>
                  <a:cubicBezTo>
                    <a:pt x="26326" y="43259"/>
                    <a:pt x="52652" y="43656"/>
                    <a:pt x="79375" y="39687"/>
                  </a:cubicBezTo>
                  <a:cubicBezTo>
                    <a:pt x="106098" y="35718"/>
                    <a:pt x="133085" y="25664"/>
                    <a:pt x="160337" y="19050"/>
                  </a:cubicBezTo>
                  <a:cubicBezTo>
                    <a:pt x="187589" y="12436"/>
                    <a:pt x="227541" y="3440"/>
                    <a:pt x="242887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フリーフォーム: 図形 293">
              <a:extLst>
                <a:ext uri="{FF2B5EF4-FFF2-40B4-BE49-F238E27FC236}">
                  <a16:creationId xmlns:a16="http://schemas.microsoft.com/office/drawing/2014/main" id="{126E681E-814B-4B26-8F4F-F369BDACD636}"/>
                </a:ext>
              </a:extLst>
            </p:cNvPr>
            <p:cNvSpPr/>
            <p:nvPr/>
          </p:nvSpPr>
          <p:spPr>
            <a:xfrm>
              <a:off x="7419975" y="4341813"/>
              <a:ext cx="69850" cy="82550"/>
            </a:xfrm>
            <a:custGeom>
              <a:avLst/>
              <a:gdLst>
                <a:gd name="connsiteX0" fmla="*/ 0 w 69850"/>
                <a:gd name="connsiteY0" fmla="*/ 0 h 82550"/>
                <a:gd name="connsiteX1" fmla="*/ 28575 w 69850"/>
                <a:gd name="connsiteY1" fmla="*/ 57150 h 82550"/>
                <a:gd name="connsiteX2" fmla="*/ 69850 w 69850"/>
                <a:gd name="connsiteY2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" h="82550">
                  <a:moveTo>
                    <a:pt x="0" y="0"/>
                  </a:moveTo>
                  <a:cubicBezTo>
                    <a:pt x="8466" y="21696"/>
                    <a:pt x="16933" y="43392"/>
                    <a:pt x="28575" y="57150"/>
                  </a:cubicBezTo>
                  <a:cubicBezTo>
                    <a:pt x="40217" y="70908"/>
                    <a:pt x="55033" y="76729"/>
                    <a:pt x="69850" y="825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フリーフォーム: 図形 294">
              <a:extLst>
                <a:ext uri="{FF2B5EF4-FFF2-40B4-BE49-F238E27FC236}">
                  <a16:creationId xmlns:a16="http://schemas.microsoft.com/office/drawing/2014/main" id="{E4540AE0-D207-4B01-828B-6ED9B4CAD6DC}"/>
                </a:ext>
              </a:extLst>
            </p:cNvPr>
            <p:cNvSpPr/>
            <p:nvPr/>
          </p:nvSpPr>
          <p:spPr>
            <a:xfrm>
              <a:off x="7420620" y="4049713"/>
              <a:ext cx="15386" cy="238125"/>
            </a:xfrm>
            <a:custGeom>
              <a:avLst/>
              <a:gdLst>
                <a:gd name="connsiteX0" fmla="*/ 7293 w 15386"/>
                <a:gd name="connsiteY0" fmla="*/ 0 h 238125"/>
                <a:gd name="connsiteX1" fmla="*/ 15230 w 15386"/>
                <a:gd name="connsiteY1" fmla="*/ 63500 h 238125"/>
                <a:gd name="connsiteX2" fmla="*/ 943 w 15386"/>
                <a:gd name="connsiteY2" fmla="*/ 131762 h 238125"/>
                <a:gd name="connsiteX3" fmla="*/ 2530 w 15386"/>
                <a:gd name="connsiteY3" fmla="*/ 2381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86" h="238125">
                  <a:moveTo>
                    <a:pt x="7293" y="0"/>
                  </a:moveTo>
                  <a:cubicBezTo>
                    <a:pt x="11790" y="20770"/>
                    <a:pt x="16288" y="41540"/>
                    <a:pt x="15230" y="63500"/>
                  </a:cubicBezTo>
                  <a:cubicBezTo>
                    <a:pt x="14172" y="85460"/>
                    <a:pt x="3060" y="102658"/>
                    <a:pt x="943" y="131762"/>
                  </a:cubicBezTo>
                  <a:cubicBezTo>
                    <a:pt x="-1174" y="160866"/>
                    <a:pt x="678" y="199495"/>
                    <a:pt x="2530" y="2381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フリーフォーム: 図形 295">
              <a:extLst>
                <a:ext uri="{FF2B5EF4-FFF2-40B4-BE49-F238E27FC236}">
                  <a16:creationId xmlns:a16="http://schemas.microsoft.com/office/drawing/2014/main" id="{6ACF7BB4-A185-488B-AFC1-F1005F7EEECB}"/>
                </a:ext>
              </a:extLst>
            </p:cNvPr>
            <p:cNvSpPr/>
            <p:nvPr/>
          </p:nvSpPr>
          <p:spPr>
            <a:xfrm>
              <a:off x="7485063" y="4079875"/>
              <a:ext cx="22225" cy="250825"/>
            </a:xfrm>
            <a:custGeom>
              <a:avLst/>
              <a:gdLst>
                <a:gd name="connsiteX0" fmla="*/ 0 w 22225"/>
                <a:gd name="connsiteY0" fmla="*/ 0 h 250825"/>
                <a:gd name="connsiteX1" fmla="*/ 6350 w 22225"/>
                <a:gd name="connsiteY1" fmla="*/ 52388 h 250825"/>
                <a:gd name="connsiteX2" fmla="*/ 3175 w 22225"/>
                <a:gd name="connsiteY2" fmla="*/ 103188 h 250825"/>
                <a:gd name="connsiteX3" fmla="*/ 3175 w 22225"/>
                <a:gd name="connsiteY3" fmla="*/ 168275 h 250825"/>
                <a:gd name="connsiteX4" fmla="*/ 3175 w 22225"/>
                <a:gd name="connsiteY4" fmla="*/ 196850 h 250825"/>
                <a:gd name="connsiteX5" fmla="*/ 22225 w 22225"/>
                <a:gd name="connsiteY5" fmla="*/ 250825 h 25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25" h="250825">
                  <a:moveTo>
                    <a:pt x="0" y="0"/>
                  </a:moveTo>
                  <a:cubicBezTo>
                    <a:pt x="2910" y="17595"/>
                    <a:pt x="5821" y="35190"/>
                    <a:pt x="6350" y="52388"/>
                  </a:cubicBezTo>
                  <a:cubicBezTo>
                    <a:pt x="6879" y="69586"/>
                    <a:pt x="3704" y="83874"/>
                    <a:pt x="3175" y="103188"/>
                  </a:cubicBezTo>
                  <a:cubicBezTo>
                    <a:pt x="2646" y="122502"/>
                    <a:pt x="3175" y="168275"/>
                    <a:pt x="3175" y="168275"/>
                  </a:cubicBezTo>
                  <a:cubicBezTo>
                    <a:pt x="3175" y="183885"/>
                    <a:pt x="0" y="183092"/>
                    <a:pt x="3175" y="196850"/>
                  </a:cubicBezTo>
                  <a:cubicBezTo>
                    <a:pt x="6350" y="210608"/>
                    <a:pt x="14287" y="230716"/>
                    <a:pt x="22225" y="2508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フリーフォーム: 図形 296">
              <a:extLst>
                <a:ext uri="{FF2B5EF4-FFF2-40B4-BE49-F238E27FC236}">
                  <a16:creationId xmlns:a16="http://schemas.microsoft.com/office/drawing/2014/main" id="{41C20160-25D2-411E-AD03-9F5F20B2C04B}"/>
                </a:ext>
              </a:extLst>
            </p:cNvPr>
            <p:cNvSpPr/>
            <p:nvPr/>
          </p:nvSpPr>
          <p:spPr>
            <a:xfrm>
              <a:off x="7519072" y="4041775"/>
              <a:ext cx="19966" cy="301625"/>
            </a:xfrm>
            <a:custGeom>
              <a:avLst/>
              <a:gdLst>
                <a:gd name="connsiteX0" fmla="*/ 10441 w 19966"/>
                <a:gd name="connsiteY0" fmla="*/ 0 h 301625"/>
                <a:gd name="connsiteX1" fmla="*/ 916 w 19966"/>
                <a:gd name="connsiteY1" fmla="*/ 65088 h 301625"/>
                <a:gd name="connsiteX2" fmla="*/ 916 w 19966"/>
                <a:gd name="connsiteY2" fmla="*/ 173038 h 301625"/>
                <a:gd name="connsiteX3" fmla="*/ 5678 w 19966"/>
                <a:gd name="connsiteY3" fmla="*/ 241300 h 301625"/>
                <a:gd name="connsiteX4" fmla="*/ 19966 w 19966"/>
                <a:gd name="connsiteY4" fmla="*/ 301625 h 301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66" h="301625">
                  <a:moveTo>
                    <a:pt x="10441" y="0"/>
                  </a:moveTo>
                  <a:cubicBezTo>
                    <a:pt x="6472" y="18124"/>
                    <a:pt x="2504" y="36248"/>
                    <a:pt x="916" y="65088"/>
                  </a:cubicBezTo>
                  <a:cubicBezTo>
                    <a:pt x="-672" y="93928"/>
                    <a:pt x="122" y="143669"/>
                    <a:pt x="916" y="173038"/>
                  </a:cubicBezTo>
                  <a:cubicBezTo>
                    <a:pt x="1710" y="202407"/>
                    <a:pt x="2503" y="219869"/>
                    <a:pt x="5678" y="241300"/>
                  </a:cubicBezTo>
                  <a:cubicBezTo>
                    <a:pt x="8853" y="262731"/>
                    <a:pt x="14409" y="282178"/>
                    <a:pt x="19966" y="3016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フリーフォーム: 図形 297">
              <a:extLst>
                <a:ext uri="{FF2B5EF4-FFF2-40B4-BE49-F238E27FC236}">
                  <a16:creationId xmlns:a16="http://schemas.microsoft.com/office/drawing/2014/main" id="{B443A817-77A3-4B7D-8490-FAEDB3DDDFCF}"/>
                </a:ext>
              </a:extLst>
            </p:cNvPr>
            <p:cNvSpPr/>
            <p:nvPr/>
          </p:nvSpPr>
          <p:spPr>
            <a:xfrm>
              <a:off x="7540625" y="4049713"/>
              <a:ext cx="44790" cy="287337"/>
            </a:xfrm>
            <a:custGeom>
              <a:avLst/>
              <a:gdLst>
                <a:gd name="connsiteX0" fmla="*/ 19050 w 44790"/>
                <a:gd name="connsiteY0" fmla="*/ 0 h 287337"/>
                <a:gd name="connsiteX1" fmla="*/ 26988 w 44790"/>
                <a:gd name="connsiteY1" fmla="*/ 74612 h 287337"/>
                <a:gd name="connsiteX2" fmla="*/ 22225 w 44790"/>
                <a:gd name="connsiteY2" fmla="*/ 115887 h 287337"/>
                <a:gd name="connsiteX3" fmla="*/ 28575 w 44790"/>
                <a:gd name="connsiteY3" fmla="*/ 168275 h 287337"/>
                <a:gd name="connsiteX4" fmla="*/ 36513 w 44790"/>
                <a:gd name="connsiteY4" fmla="*/ 225425 h 287337"/>
                <a:gd name="connsiteX5" fmla="*/ 42863 w 44790"/>
                <a:gd name="connsiteY5" fmla="*/ 269875 h 287337"/>
                <a:gd name="connsiteX6" fmla="*/ 0 w 44790"/>
                <a:gd name="connsiteY6" fmla="*/ 287337 h 287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90" h="287337">
                  <a:moveTo>
                    <a:pt x="19050" y="0"/>
                  </a:moveTo>
                  <a:cubicBezTo>
                    <a:pt x="22754" y="27649"/>
                    <a:pt x="26459" y="55298"/>
                    <a:pt x="26988" y="74612"/>
                  </a:cubicBezTo>
                  <a:cubicBezTo>
                    <a:pt x="27517" y="93926"/>
                    <a:pt x="21961" y="100277"/>
                    <a:pt x="22225" y="115887"/>
                  </a:cubicBezTo>
                  <a:cubicBezTo>
                    <a:pt x="22489" y="131497"/>
                    <a:pt x="26194" y="150019"/>
                    <a:pt x="28575" y="168275"/>
                  </a:cubicBezTo>
                  <a:cubicBezTo>
                    <a:pt x="30956" y="186531"/>
                    <a:pt x="34132" y="208492"/>
                    <a:pt x="36513" y="225425"/>
                  </a:cubicBezTo>
                  <a:cubicBezTo>
                    <a:pt x="38894" y="242358"/>
                    <a:pt x="48949" y="259556"/>
                    <a:pt x="42863" y="269875"/>
                  </a:cubicBezTo>
                  <a:cubicBezTo>
                    <a:pt x="36778" y="280194"/>
                    <a:pt x="18389" y="283765"/>
                    <a:pt x="0" y="2873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フリーフォーム: 図形 298">
              <a:extLst>
                <a:ext uri="{FF2B5EF4-FFF2-40B4-BE49-F238E27FC236}">
                  <a16:creationId xmlns:a16="http://schemas.microsoft.com/office/drawing/2014/main" id="{09043C7F-055C-4315-9783-97506F001007}"/>
                </a:ext>
              </a:extLst>
            </p:cNvPr>
            <p:cNvSpPr/>
            <p:nvPr/>
          </p:nvSpPr>
          <p:spPr>
            <a:xfrm>
              <a:off x="7602538" y="4146550"/>
              <a:ext cx="6350" cy="139700"/>
            </a:xfrm>
            <a:custGeom>
              <a:avLst/>
              <a:gdLst>
                <a:gd name="connsiteX0" fmla="*/ 6350 w 6350"/>
                <a:gd name="connsiteY0" fmla="*/ 0 h 139700"/>
                <a:gd name="connsiteX1" fmla="*/ 0 w 6350"/>
                <a:gd name="connsiteY1" fmla="*/ 84138 h 139700"/>
                <a:gd name="connsiteX2" fmla="*/ 6350 w 6350"/>
                <a:gd name="connsiteY2" fmla="*/ 139700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50" h="139700">
                  <a:moveTo>
                    <a:pt x="6350" y="0"/>
                  </a:moveTo>
                  <a:cubicBezTo>
                    <a:pt x="3175" y="30427"/>
                    <a:pt x="0" y="60855"/>
                    <a:pt x="0" y="84138"/>
                  </a:cubicBezTo>
                  <a:cubicBezTo>
                    <a:pt x="0" y="107421"/>
                    <a:pt x="3175" y="123560"/>
                    <a:pt x="6350" y="1397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フリーフォーム: 図形 299">
              <a:extLst>
                <a:ext uri="{FF2B5EF4-FFF2-40B4-BE49-F238E27FC236}">
                  <a16:creationId xmlns:a16="http://schemas.microsoft.com/office/drawing/2014/main" id="{39CF267B-BC8C-4945-973C-302D203BFEB5}"/>
                </a:ext>
              </a:extLst>
            </p:cNvPr>
            <p:cNvSpPr/>
            <p:nvPr/>
          </p:nvSpPr>
          <p:spPr>
            <a:xfrm>
              <a:off x="7432675" y="4011613"/>
              <a:ext cx="57150" cy="52427"/>
            </a:xfrm>
            <a:custGeom>
              <a:avLst/>
              <a:gdLst>
                <a:gd name="connsiteX0" fmla="*/ 57150 w 57150"/>
                <a:gd name="connsiteY0" fmla="*/ 0 h 52427"/>
                <a:gd name="connsiteX1" fmla="*/ 28575 w 57150"/>
                <a:gd name="connsiteY1" fmla="*/ 50800 h 52427"/>
                <a:gd name="connsiteX2" fmla="*/ 0 w 57150"/>
                <a:gd name="connsiteY2" fmla="*/ 34925 h 52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150" h="52427">
                  <a:moveTo>
                    <a:pt x="57150" y="0"/>
                  </a:moveTo>
                  <a:cubicBezTo>
                    <a:pt x="47625" y="22489"/>
                    <a:pt x="38100" y="44979"/>
                    <a:pt x="28575" y="50800"/>
                  </a:cubicBezTo>
                  <a:cubicBezTo>
                    <a:pt x="19050" y="56621"/>
                    <a:pt x="9525" y="45773"/>
                    <a:pt x="0" y="349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フリーフォーム: 図形 300">
              <a:extLst>
                <a:ext uri="{FF2B5EF4-FFF2-40B4-BE49-F238E27FC236}">
                  <a16:creationId xmlns:a16="http://schemas.microsoft.com/office/drawing/2014/main" id="{3287512C-1F9C-409B-B19B-965B37C718D3}"/>
                </a:ext>
              </a:extLst>
            </p:cNvPr>
            <p:cNvSpPr/>
            <p:nvPr/>
          </p:nvSpPr>
          <p:spPr>
            <a:xfrm>
              <a:off x="7667625" y="4616450"/>
              <a:ext cx="31750" cy="317500"/>
            </a:xfrm>
            <a:custGeom>
              <a:avLst/>
              <a:gdLst>
                <a:gd name="connsiteX0" fmla="*/ 0 w 31750"/>
                <a:gd name="connsiteY0" fmla="*/ 0 h 317500"/>
                <a:gd name="connsiteX1" fmla="*/ 23813 w 31750"/>
                <a:gd name="connsiteY1" fmla="*/ 92075 h 317500"/>
                <a:gd name="connsiteX2" fmla="*/ 31750 w 3175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" h="317500">
                  <a:moveTo>
                    <a:pt x="0" y="0"/>
                  </a:moveTo>
                  <a:cubicBezTo>
                    <a:pt x="9260" y="19579"/>
                    <a:pt x="18521" y="39158"/>
                    <a:pt x="23813" y="92075"/>
                  </a:cubicBezTo>
                  <a:cubicBezTo>
                    <a:pt x="29105" y="144992"/>
                    <a:pt x="30427" y="231246"/>
                    <a:pt x="31750" y="3175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フリーフォーム: 図形 301">
              <a:extLst>
                <a:ext uri="{FF2B5EF4-FFF2-40B4-BE49-F238E27FC236}">
                  <a16:creationId xmlns:a16="http://schemas.microsoft.com/office/drawing/2014/main" id="{E41A4178-AF3B-4E65-A211-6635668BA6CA}"/>
                </a:ext>
              </a:extLst>
            </p:cNvPr>
            <p:cNvSpPr/>
            <p:nvPr/>
          </p:nvSpPr>
          <p:spPr>
            <a:xfrm>
              <a:off x="7678738" y="4633913"/>
              <a:ext cx="63730" cy="266700"/>
            </a:xfrm>
            <a:custGeom>
              <a:avLst/>
              <a:gdLst>
                <a:gd name="connsiteX0" fmla="*/ 0 w 63730"/>
                <a:gd name="connsiteY0" fmla="*/ 0 h 266700"/>
                <a:gd name="connsiteX1" fmla="*/ 53975 w 63730"/>
                <a:gd name="connsiteY1" fmla="*/ 120650 h 266700"/>
                <a:gd name="connsiteX2" fmla="*/ 63500 w 63730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730" h="266700">
                  <a:moveTo>
                    <a:pt x="0" y="0"/>
                  </a:moveTo>
                  <a:cubicBezTo>
                    <a:pt x="21696" y="38100"/>
                    <a:pt x="43392" y="76200"/>
                    <a:pt x="53975" y="120650"/>
                  </a:cubicBezTo>
                  <a:cubicBezTo>
                    <a:pt x="64558" y="165100"/>
                    <a:pt x="64029" y="215900"/>
                    <a:pt x="63500" y="2667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フリーフォーム: 図形 302">
              <a:extLst>
                <a:ext uri="{FF2B5EF4-FFF2-40B4-BE49-F238E27FC236}">
                  <a16:creationId xmlns:a16="http://schemas.microsoft.com/office/drawing/2014/main" id="{D7B73800-C9AF-4A29-9E23-ABD2EFA41825}"/>
                </a:ext>
              </a:extLst>
            </p:cNvPr>
            <p:cNvSpPr/>
            <p:nvPr/>
          </p:nvSpPr>
          <p:spPr>
            <a:xfrm>
              <a:off x="7415213" y="4718477"/>
              <a:ext cx="131762" cy="190073"/>
            </a:xfrm>
            <a:custGeom>
              <a:avLst/>
              <a:gdLst>
                <a:gd name="connsiteX0" fmla="*/ 0 w 131762"/>
                <a:gd name="connsiteY0" fmla="*/ 1161 h 190073"/>
                <a:gd name="connsiteX1" fmla="*/ 100012 w 131762"/>
                <a:gd name="connsiteY1" fmla="*/ 28148 h 190073"/>
                <a:gd name="connsiteX2" fmla="*/ 131762 w 131762"/>
                <a:gd name="connsiteY2" fmla="*/ 190073 h 1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762" h="190073">
                  <a:moveTo>
                    <a:pt x="0" y="1161"/>
                  </a:moveTo>
                  <a:cubicBezTo>
                    <a:pt x="39026" y="-1088"/>
                    <a:pt x="78052" y="-3337"/>
                    <a:pt x="100012" y="28148"/>
                  </a:cubicBezTo>
                  <a:cubicBezTo>
                    <a:pt x="121972" y="59633"/>
                    <a:pt x="122766" y="160440"/>
                    <a:pt x="131762" y="19007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フリーフォーム: 図形 303">
              <a:extLst>
                <a:ext uri="{FF2B5EF4-FFF2-40B4-BE49-F238E27FC236}">
                  <a16:creationId xmlns:a16="http://schemas.microsoft.com/office/drawing/2014/main" id="{BD624C36-CE8B-44EB-9B26-AF302052AFF8}"/>
                </a:ext>
              </a:extLst>
            </p:cNvPr>
            <p:cNvSpPr/>
            <p:nvPr/>
          </p:nvSpPr>
          <p:spPr>
            <a:xfrm>
              <a:off x="7142163" y="4822825"/>
              <a:ext cx="11112" cy="104775"/>
            </a:xfrm>
            <a:custGeom>
              <a:avLst/>
              <a:gdLst>
                <a:gd name="connsiteX0" fmla="*/ 11112 w 11112"/>
                <a:gd name="connsiteY0" fmla="*/ 0 h 104775"/>
                <a:gd name="connsiteX1" fmla="*/ 0 w 11112"/>
                <a:gd name="connsiteY1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112" h="104775">
                  <a:moveTo>
                    <a:pt x="11112" y="0"/>
                  </a:moveTo>
                  <a:lnTo>
                    <a:pt x="0" y="10477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フリーフォーム: 図形 304">
              <a:extLst>
                <a:ext uri="{FF2B5EF4-FFF2-40B4-BE49-F238E27FC236}">
                  <a16:creationId xmlns:a16="http://schemas.microsoft.com/office/drawing/2014/main" id="{5320E9A1-FAE5-418B-8E61-B749C4200166}"/>
                </a:ext>
              </a:extLst>
            </p:cNvPr>
            <p:cNvSpPr/>
            <p:nvPr/>
          </p:nvSpPr>
          <p:spPr>
            <a:xfrm>
              <a:off x="7028307" y="4754563"/>
              <a:ext cx="50356" cy="306387"/>
            </a:xfrm>
            <a:custGeom>
              <a:avLst/>
              <a:gdLst>
                <a:gd name="connsiteX0" fmla="*/ 50356 w 50356"/>
                <a:gd name="connsiteY0" fmla="*/ 0 h 306387"/>
                <a:gd name="connsiteX1" fmla="*/ 24956 w 50356"/>
                <a:gd name="connsiteY1" fmla="*/ 112712 h 306387"/>
                <a:gd name="connsiteX2" fmla="*/ 2731 w 50356"/>
                <a:gd name="connsiteY2" fmla="*/ 222250 h 306387"/>
                <a:gd name="connsiteX3" fmla="*/ 1143 w 50356"/>
                <a:gd name="connsiteY3" fmla="*/ 306387 h 306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356" h="306387">
                  <a:moveTo>
                    <a:pt x="50356" y="0"/>
                  </a:moveTo>
                  <a:cubicBezTo>
                    <a:pt x="41624" y="37835"/>
                    <a:pt x="32893" y="75670"/>
                    <a:pt x="24956" y="112712"/>
                  </a:cubicBezTo>
                  <a:cubicBezTo>
                    <a:pt x="17018" y="149754"/>
                    <a:pt x="6700" y="189971"/>
                    <a:pt x="2731" y="222250"/>
                  </a:cubicBezTo>
                  <a:cubicBezTo>
                    <a:pt x="-1238" y="254529"/>
                    <a:pt x="-48" y="280458"/>
                    <a:pt x="1143" y="3063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フリーフォーム: 図形 305">
              <a:extLst>
                <a:ext uri="{FF2B5EF4-FFF2-40B4-BE49-F238E27FC236}">
                  <a16:creationId xmlns:a16="http://schemas.microsoft.com/office/drawing/2014/main" id="{D887920D-0EBC-4BF3-80E7-C41CE6E71B6D}"/>
                </a:ext>
              </a:extLst>
            </p:cNvPr>
            <p:cNvSpPr/>
            <p:nvPr/>
          </p:nvSpPr>
          <p:spPr>
            <a:xfrm>
              <a:off x="6867525" y="4746625"/>
              <a:ext cx="95250" cy="327025"/>
            </a:xfrm>
            <a:custGeom>
              <a:avLst/>
              <a:gdLst>
                <a:gd name="connsiteX0" fmla="*/ 95250 w 95250"/>
                <a:gd name="connsiteY0" fmla="*/ 0 h 327025"/>
                <a:gd name="connsiteX1" fmla="*/ 34925 w 95250"/>
                <a:gd name="connsiteY1" fmla="*/ 127000 h 327025"/>
                <a:gd name="connsiteX2" fmla="*/ 0 w 95250"/>
                <a:gd name="connsiteY2" fmla="*/ 327025 h 327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250" h="327025">
                  <a:moveTo>
                    <a:pt x="95250" y="0"/>
                  </a:moveTo>
                  <a:cubicBezTo>
                    <a:pt x="73025" y="36248"/>
                    <a:pt x="50800" y="72496"/>
                    <a:pt x="34925" y="127000"/>
                  </a:cubicBezTo>
                  <a:cubicBezTo>
                    <a:pt x="19050" y="181504"/>
                    <a:pt x="9525" y="254264"/>
                    <a:pt x="0" y="3270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" name="フリーフォーム: 図形 306">
              <a:extLst>
                <a:ext uri="{FF2B5EF4-FFF2-40B4-BE49-F238E27FC236}">
                  <a16:creationId xmlns:a16="http://schemas.microsoft.com/office/drawing/2014/main" id="{D16368FB-229F-4861-9B4C-C51C3895BD6B}"/>
                </a:ext>
              </a:extLst>
            </p:cNvPr>
            <p:cNvSpPr/>
            <p:nvPr/>
          </p:nvSpPr>
          <p:spPr>
            <a:xfrm>
              <a:off x="6857668" y="4759325"/>
              <a:ext cx="49545" cy="319088"/>
            </a:xfrm>
            <a:custGeom>
              <a:avLst/>
              <a:gdLst>
                <a:gd name="connsiteX0" fmla="*/ 49545 w 49545"/>
                <a:gd name="connsiteY0" fmla="*/ 0 h 319088"/>
                <a:gd name="connsiteX1" fmla="*/ 3507 w 49545"/>
                <a:gd name="connsiteY1" fmla="*/ 106363 h 319088"/>
                <a:gd name="connsiteX2" fmla="*/ 6682 w 49545"/>
                <a:gd name="connsiteY2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45" h="319088">
                  <a:moveTo>
                    <a:pt x="49545" y="0"/>
                  </a:moveTo>
                  <a:cubicBezTo>
                    <a:pt x="30098" y="26591"/>
                    <a:pt x="10651" y="53182"/>
                    <a:pt x="3507" y="106363"/>
                  </a:cubicBezTo>
                  <a:cubicBezTo>
                    <a:pt x="-3637" y="159544"/>
                    <a:pt x="1522" y="239316"/>
                    <a:pt x="6682" y="3190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フリーフォーム: 図形 307">
              <a:extLst>
                <a:ext uri="{FF2B5EF4-FFF2-40B4-BE49-F238E27FC236}">
                  <a16:creationId xmlns:a16="http://schemas.microsoft.com/office/drawing/2014/main" id="{1F058DC1-E44E-4427-8A9A-B760022B8ED1}"/>
                </a:ext>
              </a:extLst>
            </p:cNvPr>
            <p:cNvSpPr/>
            <p:nvPr/>
          </p:nvSpPr>
          <p:spPr>
            <a:xfrm>
              <a:off x="6956425" y="4760913"/>
              <a:ext cx="122238" cy="109537"/>
            </a:xfrm>
            <a:custGeom>
              <a:avLst/>
              <a:gdLst>
                <a:gd name="connsiteX0" fmla="*/ 122238 w 122238"/>
                <a:gd name="connsiteY0" fmla="*/ 0 h 109537"/>
                <a:gd name="connsiteX1" fmla="*/ 36513 w 122238"/>
                <a:gd name="connsiteY1" fmla="*/ 55562 h 109537"/>
                <a:gd name="connsiteX2" fmla="*/ 0 w 122238"/>
                <a:gd name="connsiteY2" fmla="*/ 109537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238" h="109537">
                  <a:moveTo>
                    <a:pt x="122238" y="0"/>
                  </a:moveTo>
                  <a:cubicBezTo>
                    <a:pt x="89562" y="18653"/>
                    <a:pt x="56886" y="37306"/>
                    <a:pt x="36513" y="55562"/>
                  </a:cubicBezTo>
                  <a:cubicBezTo>
                    <a:pt x="16140" y="73818"/>
                    <a:pt x="8070" y="91677"/>
                    <a:pt x="0" y="1095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フリーフォーム: 図形 308">
              <a:extLst>
                <a:ext uri="{FF2B5EF4-FFF2-40B4-BE49-F238E27FC236}">
                  <a16:creationId xmlns:a16="http://schemas.microsoft.com/office/drawing/2014/main" id="{542A3203-FCED-41BF-9DCF-7C652A0765D9}"/>
                </a:ext>
              </a:extLst>
            </p:cNvPr>
            <p:cNvSpPr/>
            <p:nvPr/>
          </p:nvSpPr>
          <p:spPr>
            <a:xfrm>
              <a:off x="6949807" y="4759325"/>
              <a:ext cx="35193" cy="119063"/>
            </a:xfrm>
            <a:custGeom>
              <a:avLst/>
              <a:gdLst>
                <a:gd name="connsiteX0" fmla="*/ 35193 w 35193"/>
                <a:gd name="connsiteY0" fmla="*/ 0 h 119063"/>
                <a:gd name="connsiteX1" fmla="*/ 5031 w 35193"/>
                <a:gd name="connsiteY1" fmla="*/ 69850 h 119063"/>
                <a:gd name="connsiteX2" fmla="*/ 1856 w 35193"/>
                <a:gd name="connsiteY2" fmla="*/ 119063 h 11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93" h="119063">
                  <a:moveTo>
                    <a:pt x="35193" y="0"/>
                  </a:moveTo>
                  <a:cubicBezTo>
                    <a:pt x="22890" y="25003"/>
                    <a:pt x="10587" y="50006"/>
                    <a:pt x="5031" y="69850"/>
                  </a:cubicBezTo>
                  <a:cubicBezTo>
                    <a:pt x="-525" y="89694"/>
                    <a:pt x="-1319" y="109803"/>
                    <a:pt x="1856" y="1190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フリーフォーム: 図形 309">
              <a:extLst>
                <a:ext uri="{FF2B5EF4-FFF2-40B4-BE49-F238E27FC236}">
                  <a16:creationId xmlns:a16="http://schemas.microsoft.com/office/drawing/2014/main" id="{897DD6D8-0710-4E03-BF8E-1B8249D2B90D}"/>
                </a:ext>
              </a:extLst>
            </p:cNvPr>
            <p:cNvSpPr/>
            <p:nvPr/>
          </p:nvSpPr>
          <p:spPr>
            <a:xfrm>
              <a:off x="6908800" y="4967288"/>
              <a:ext cx="89909" cy="196850"/>
            </a:xfrm>
            <a:custGeom>
              <a:avLst/>
              <a:gdLst>
                <a:gd name="connsiteX0" fmla="*/ 87313 w 89909"/>
                <a:gd name="connsiteY0" fmla="*/ 0 h 196850"/>
                <a:gd name="connsiteX1" fmla="*/ 87313 w 89909"/>
                <a:gd name="connsiteY1" fmla="*/ 90487 h 196850"/>
                <a:gd name="connsiteX2" fmla="*/ 60325 w 89909"/>
                <a:gd name="connsiteY2" fmla="*/ 142875 h 196850"/>
                <a:gd name="connsiteX3" fmla="*/ 0 w 89909"/>
                <a:gd name="connsiteY3" fmla="*/ 196850 h 19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09" h="196850">
                  <a:moveTo>
                    <a:pt x="87313" y="0"/>
                  </a:moveTo>
                  <a:cubicBezTo>
                    <a:pt x="89562" y="33337"/>
                    <a:pt x="91811" y="66675"/>
                    <a:pt x="87313" y="90487"/>
                  </a:cubicBezTo>
                  <a:cubicBezTo>
                    <a:pt x="82815" y="114300"/>
                    <a:pt x="74877" y="125148"/>
                    <a:pt x="60325" y="142875"/>
                  </a:cubicBezTo>
                  <a:cubicBezTo>
                    <a:pt x="45773" y="160602"/>
                    <a:pt x="22886" y="178726"/>
                    <a:pt x="0" y="1968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フリーフォーム: 図形 310">
              <a:extLst>
                <a:ext uri="{FF2B5EF4-FFF2-40B4-BE49-F238E27FC236}">
                  <a16:creationId xmlns:a16="http://schemas.microsoft.com/office/drawing/2014/main" id="{4817B679-5D5C-4B20-B565-E6A1648254A4}"/>
                </a:ext>
              </a:extLst>
            </p:cNvPr>
            <p:cNvSpPr/>
            <p:nvPr/>
          </p:nvSpPr>
          <p:spPr>
            <a:xfrm>
              <a:off x="6921500" y="4967288"/>
              <a:ext cx="71438" cy="169862"/>
            </a:xfrm>
            <a:custGeom>
              <a:avLst/>
              <a:gdLst>
                <a:gd name="connsiteX0" fmla="*/ 71438 w 71438"/>
                <a:gd name="connsiteY0" fmla="*/ 0 h 169862"/>
                <a:gd name="connsiteX1" fmla="*/ 23813 w 71438"/>
                <a:gd name="connsiteY1" fmla="*/ 57150 h 169862"/>
                <a:gd name="connsiteX2" fmla="*/ 9525 w 71438"/>
                <a:gd name="connsiteY2" fmla="*/ 138112 h 169862"/>
                <a:gd name="connsiteX3" fmla="*/ 0 w 71438"/>
                <a:gd name="connsiteY3" fmla="*/ 169862 h 169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8" h="169862">
                  <a:moveTo>
                    <a:pt x="71438" y="0"/>
                  </a:moveTo>
                  <a:cubicBezTo>
                    <a:pt x="52785" y="17065"/>
                    <a:pt x="34132" y="34131"/>
                    <a:pt x="23813" y="57150"/>
                  </a:cubicBezTo>
                  <a:cubicBezTo>
                    <a:pt x="13494" y="80169"/>
                    <a:pt x="13494" y="119327"/>
                    <a:pt x="9525" y="138112"/>
                  </a:cubicBezTo>
                  <a:cubicBezTo>
                    <a:pt x="5556" y="156897"/>
                    <a:pt x="2778" y="163379"/>
                    <a:pt x="0" y="1698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フリーフォーム: 図形 311">
              <a:extLst>
                <a:ext uri="{FF2B5EF4-FFF2-40B4-BE49-F238E27FC236}">
                  <a16:creationId xmlns:a16="http://schemas.microsoft.com/office/drawing/2014/main" id="{8C086A95-1B42-4CEC-B042-2BB805C63A4F}"/>
                </a:ext>
              </a:extLst>
            </p:cNvPr>
            <p:cNvSpPr/>
            <p:nvPr/>
          </p:nvSpPr>
          <p:spPr>
            <a:xfrm>
              <a:off x="6265863" y="4808538"/>
              <a:ext cx="573087" cy="593725"/>
            </a:xfrm>
            <a:custGeom>
              <a:avLst/>
              <a:gdLst>
                <a:gd name="connsiteX0" fmla="*/ 573087 w 573087"/>
                <a:gd name="connsiteY0" fmla="*/ 0 h 593725"/>
                <a:gd name="connsiteX1" fmla="*/ 347662 w 573087"/>
                <a:gd name="connsiteY1" fmla="*/ 125412 h 593725"/>
                <a:gd name="connsiteX2" fmla="*/ 144462 w 573087"/>
                <a:gd name="connsiteY2" fmla="*/ 322262 h 593725"/>
                <a:gd name="connsiteX3" fmla="*/ 50800 w 573087"/>
                <a:gd name="connsiteY3" fmla="*/ 455612 h 593725"/>
                <a:gd name="connsiteX4" fmla="*/ 0 w 573087"/>
                <a:gd name="connsiteY4" fmla="*/ 593725 h 593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087" h="593725">
                  <a:moveTo>
                    <a:pt x="573087" y="0"/>
                  </a:moveTo>
                  <a:cubicBezTo>
                    <a:pt x="496093" y="35851"/>
                    <a:pt x="419099" y="71702"/>
                    <a:pt x="347662" y="125412"/>
                  </a:cubicBezTo>
                  <a:cubicBezTo>
                    <a:pt x="276224" y="179122"/>
                    <a:pt x="193939" y="267229"/>
                    <a:pt x="144462" y="322262"/>
                  </a:cubicBezTo>
                  <a:cubicBezTo>
                    <a:pt x="94985" y="377295"/>
                    <a:pt x="74877" y="410368"/>
                    <a:pt x="50800" y="455612"/>
                  </a:cubicBezTo>
                  <a:cubicBezTo>
                    <a:pt x="26723" y="500856"/>
                    <a:pt x="13361" y="547290"/>
                    <a:pt x="0" y="5937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3" name="フリーフォーム: 図形 312">
              <a:extLst>
                <a:ext uri="{FF2B5EF4-FFF2-40B4-BE49-F238E27FC236}">
                  <a16:creationId xmlns:a16="http://schemas.microsoft.com/office/drawing/2014/main" id="{4F12E5A1-C542-490F-8CE4-2D43AE508033}"/>
                </a:ext>
              </a:extLst>
            </p:cNvPr>
            <p:cNvSpPr/>
            <p:nvPr/>
          </p:nvSpPr>
          <p:spPr>
            <a:xfrm>
              <a:off x="6213475" y="5133975"/>
              <a:ext cx="63705" cy="268288"/>
            </a:xfrm>
            <a:custGeom>
              <a:avLst/>
              <a:gdLst>
                <a:gd name="connsiteX0" fmla="*/ 0 w 63705"/>
                <a:gd name="connsiteY0" fmla="*/ 0 h 268288"/>
                <a:gd name="connsiteX1" fmla="*/ 63500 w 63705"/>
                <a:gd name="connsiteY1" fmla="*/ 50800 h 268288"/>
                <a:gd name="connsiteX2" fmla="*/ 20638 w 63705"/>
                <a:gd name="connsiteY2" fmla="*/ 88900 h 268288"/>
                <a:gd name="connsiteX3" fmla="*/ 30163 w 63705"/>
                <a:gd name="connsiteY3" fmla="*/ 153988 h 268288"/>
                <a:gd name="connsiteX4" fmla="*/ 44450 w 63705"/>
                <a:gd name="connsiteY4" fmla="*/ 214313 h 268288"/>
                <a:gd name="connsiteX5" fmla="*/ 47625 w 63705"/>
                <a:gd name="connsiteY5" fmla="*/ 268288 h 268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05" h="268288">
                  <a:moveTo>
                    <a:pt x="0" y="0"/>
                  </a:moveTo>
                  <a:cubicBezTo>
                    <a:pt x="30030" y="17991"/>
                    <a:pt x="60060" y="35983"/>
                    <a:pt x="63500" y="50800"/>
                  </a:cubicBezTo>
                  <a:cubicBezTo>
                    <a:pt x="66940" y="65617"/>
                    <a:pt x="26194" y="71702"/>
                    <a:pt x="20638" y="88900"/>
                  </a:cubicBezTo>
                  <a:cubicBezTo>
                    <a:pt x="15082" y="106098"/>
                    <a:pt x="26194" y="133086"/>
                    <a:pt x="30163" y="153988"/>
                  </a:cubicBezTo>
                  <a:cubicBezTo>
                    <a:pt x="34132" y="174890"/>
                    <a:pt x="41540" y="195263"/>
                    <a:pt x="44450" y="214313"/>
                  </a:cubicBezTo>
                  <a:cubicBezTo>
                    <a:pt x="47360" y="233363"/>
                    <a:pt x="45508" y="258234"/>
                    <a:pt x="47625" y="2682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フリーフォーム: 図形 313">
              <a:extLst>
                <a:ext uri="{FF2B5EF4-FFF2-40B4-BE49-F238E27FC236}">
                  <a16:creationId xmlns:a16="http://schemas.microsoft.com/office/drawing/2014/main" id="{FD28FDE5-2154-4230-906E-DD60A588868E}"/>
                </a:ext>
              </a:extLst>
            </p:cNvPr>
            <p:cNvSpPr/>
            <p:nvPr/>
          </p:nvSpPr>
          <p:spPr>
            <a:xfrm>
              <a:off x="6207125" y="4437063"/>
              <a:ext cx="146050" cy="125412"/>
            </a:xfrm>
            <a:custGeom>
              <a:avLst/>
              <a:gdLst>
                <a:gd name="connsiteX0" fmla="*/ 146050 w 146050"/>
                <a:gd name="connsiteY0" fmla="*/ 0 h 125412"/>
                <a:gd name="connsiteX1" fmla="*/ 55563 w 146050"/>
                <a:gd name="connsiteY1" fmla="*/ 26987 h 125412"/>
                <a:gd name="connsiteX2" fmla="*/ 0 w 146050"/>
                <a:gd name="connsiteY2" fmla="*/ 125412 h 12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050" h="125412">
                  <a:moveTo>
                    <a:pt x="146050" y="0"/>
                  </a:moveTo>
                  <a:cubicBezTo>
                    <a:pt x="112977" y="3042"/>
                    <a:pt x="79905" y="6085"/>
                    <a:pt x="55563" y="26987"/>
                  </a:cubicBezTo>
                  <a:cubicBezTo>
                    <a:pt x="31221" y="47889"/>
                    <a:pt x="15610" y="86650"/>
                    <a:pt x="0" y="1254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フリーフォーム: 図形 314">
              <a:extLst>
                <a:ext uri="{FF2B5EF4-FFF2-40B4-BE49-F238E27FC236}">
                  <a16:creationId xmlns:a16="http://schemas.microsoft.com/office/drawing/2014/main" id="{20E2D641-EF95-4AD0-881C-ECA3403344C7}"/>
                </a:ext>
              </a:extLst>
            </p:cNvPr>
            <p:cNvSpPr/>
            <p:nvPr/>
          </p:nvSpPr>
          <p:spPr>
            <a:xfrm>
              <a:off x="6215063" y="4460875"/>
              <a:ext cx="174625" cy="104773"/>
            </a:xfrm>
            <a:custGeom>
              <a:avLst/>
              <a:gdLst>
                <a:gd name="connsiteX0" fmla="*/ 174625 w 174625"/>
                <a:gd name="connsiteY0" fmla="*/ 0 h 104773"/>
                <a:gd name="connsiteX1" fmla="*/ 76200 w 174625"/>
                <a:gd name="connsiteY1" fmla="*/ 38100 h 104773"/>
                <a:gd name="connsiteX2" fmla="*/ 12700 w 174625"/>
                <a:gd name="connsiteY2" fmla="*/ 98425 h 104773"/>
                <a:gd name="connsiteX3" fmla="*/ 0 w 174625"/>
                <a:gd name="connsiteY3" fmla="*/ 100013 h 10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625" h="104773">
                  <a:moveTo>
                    <a:pt x="174625" y="0"/>
                  </a:moveTo>
                  <a:cubicBezTo>
                    <a:pt x="138906" y="10848"/>
                    <a:pt x="103187" y="21696"/>
                    <a:pt x="76200" y="38100"/>
                  </a:cubicBezTo>
                  <a:cubicBezTo>
                    <a:pt x="49213" y="54504"/>
                    <a:pt x="25400" y="88106"/>
                    <a:pt x="12700" y="98425"/>
                  </a:cubicBezTo>
                  <a:cubicBezTo>
                    <a:pt x="0" y="108744"/>
                    <a:pt x="0" y="104378"/>
                    <a:pt x="0" y="1000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フリーフォーム: 図形 315">
              <a:extLst>
                <a:ext uri="{FF2B5EF4-FFF2-40B4-BE49-F238E27FC236}">
                  <a16:creationId xmlns:a16="http://schemas.microsoft.com/office/drawing/2014/main" id="{D23D8E04-087E-4504-8830-59028186C8CA}"/>
                </a:ext>
              </a:extLst>
            </p:cNvPr>
            <p:cNvSpPr/>
            <p:nvPr/>
          </p:nvSpPr>
          <p:spPr>
            <a:xfrm>
              <a:off x="6367463" y="4489450"/>
              <a:ext cx="77787" cy="58738"/>
            </a:xfrm>
            <a:custGeom>
              <a:avLst/>
              <a:gdLst>
                <a:gd name="connsiteX0" fmla="*/ 77787 w 77787"/>
                <a:gd name="connsiteY0" fmla="*/ 0 h 58738"/>
                <a:gd name="connsiteX1" fmla="*/ 20637 w 77787"/>
                <a:gd name="connsiteY1" fmla="*/ 33338 h 58738"/>
                <a:gd name="connsiteX2" fmla="*/ 0 w 77787"/>
                <a:gd name="connsiteY2" fmla="*/ 58738 h 58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787" h="58738">
                  <a:moveTo>
                    <a:pt x="77787" y="0"/>
                  </a:moveTo>
                  <a:cubicBezTo>
                    <a:pt x="55694" y="11774"/>
                    <a:pt x="33601" y="23548"/>
                    <a:pt x="20637" y="33338"/>
                  </a:cubicBezTo>
                  <a:cubicBezTo>
                    <a:pt x="7673" y="43128"/>
                    <a:pt x="3836" y="50933"/>
                    <a:pt x="0" y="587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7" name="フリーフォーム: 図形 316">
              <a:extLst>
                <a:ext uri="{FF2B5EF4-FFF2-40B4-BE49-F238E27FC236}">
                  <a16:creationId xmlns:a16="http://schemas.microsoft.com/office/drawing/2014/main" id="{1687570C-CB50-43F5-8E15-D110587977B2}"/>
                </a:ext>
              </a:extLst>
            </p:cNvPr>
            <p:cNvSpPr/>
            <p:nvPr/>
          </p:nvSpPr>
          <p:spPr>
            <a:xfrm>
              <a:off x="6107113" y="4484688"/>
              <a:ext cx="63500" cy="39687"/>
            </a:xfrm>
            <a:custGeom>
              <a:avLst/>
              <a:gdLst>
                <a:gd name="connsiteX0" fmla="*/ 0 w 63500"/>
                <a:gd name="connsiteY0" fmla="*/ 0 h 39687"/>
                <a:gd name="connsiteX1" fmla="*/ 63500 w 63500"/>
                <a:gd name="connsiteY1" fmla="*/ 39687 h 3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3500" h="39687">
                  <a:moveTo>
                    <a:pt x="0" y="0"/>
                  </a:moveTo>
                  <a:lnTo>
                    <a:pt x="63500" y="39687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フリーフォーム: 図形 317">
              <a:extLst>
                <a:ext uri="{FF2B5EF4-FFF2-40B4-BE49-F238E27FC236}">
                  <a16:creationId xmlns:a16="http://schemas.microsoft.com/office/drawing/2014/main" id="{7A601991-AD07-4B6B-9266-8DFA27B0F2E4}"/>
                </a:ext>
              </a:extLst>
            </p:cNvPr>
            <p:cNvSpPr/>
            <p:nvPr/>
          </p:nvSpPr>
          <p:spPr>
            <a:xfrm>
              <a:off x="6375400" y="5330825"/>
              <a:ext cx="90488" cy="288925"/>
            </a:xfrm>
            <a:custGeom>
              <a:avLst/>
              <a:gdLst>
                <a:gd name="connsiteX0" fmla="*/ 90488 w 90488"/>
                <a:gd name="connsiteY0" fmla="*/ 0 h 288925"/>
                <a:gd name="connsiteX1" fmla="*/ 39688 w 90488"/>
                <a:gd name="connsiteY1" fmla="*/ 134938 h 288925"/>
                <a:gd name="connsiteX2" fmla="*/ 0 w 90488"/>
                <a:gd name="connsiteY2" fmla="*/ 288925 h 28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488" h="288925">
                  <a:moveTo>
                    <a:pt x="90488" y="0"/>
                  </a:moveTo>
                  <a:cubicBezTo>
                    <a:pt x="72628" y="43392"/>
                    <a:pt x="54769" y="86784"/>
                    <a:pt x="39688" y="134938"/>
                  </a:cubicBezTo>
                  <a:cubicBezTo>
                    <a:pt x="24607" y="183092"/>
                    <a:pt x="3440" y="263261"/>
                    <a:pt x="0" y="2889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フリーフォーム: 図形 318">
              <a:extLst>
                <a:ext uri="{FF2B5EF4-FFF2-40B4-BE49-F238E27FC236}">
                  <a16:creationId xmlns:a16="http://schemas.microsoft.com/office/drawing/2014/main" id="{D5875069-7662-4B5F-9178-CF91756E9813}"/>
                </a:ext>
              </a:extLst>
            </p:cNvPr>
            <p:cNvSpPr/>
            <p:nvPr/>
          </p:nvSpPr>
          <p:spPr>
            <a:xfrm>
              <a:off x="6338888" y="5337175"/>
              <a:ext cx="120650" cy="342900"/>
            </a:xfrm>
            <a:custGeom>
              <a:avLst/>
              <a:gdLst>
                <a:gd name="connsiteX0" fmla="*/ 120650 w 120650"/>
                <a:gd name="connsiteY0" fmla="*/ 0 h 342900"/>
                <a:gd name="connsiteX1" fmla="*/ 33337 w 120650"/>
                <a:gd name="connsiteY1" fmla="*/ 152400 h 342900"/>
                <a:gd name="connsiteX2" fmla="*/ 11112 w 120650"/>
                <a:gd name="connsiteY2" fmla="*/ 266700 h 342900"/>
                <a:gd name="connsiteX3" fmla="*/ 0 w 120650"/>
                <a:gd name="connsiteY3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650" h="342900">
                  <a:moveTo>
                    <a:pt x="120650" y="0"/>
                  </a:moveTo>
                  <a:cubicBezTo>
                    <a:pt x="86121" y="53975"/>
                    <a:pt x="51593" y="107950"/>
                    <a:pt x="33337" y="152400"/>
                  </a:cubicBezTo>
                  <a:cubicBezTo>
                    <a:pt x="15081" y="196850"/>
                    <a:pt x="16668" y="234950"/>
                    <a:pt x="11112" y="266700"/>
                  </a:cubicBezTo>
                  <a:cubicBezTo>
                    <a:pt x="5556" y="298450"/>
                    <a:pt x="2778" y="320675"/>
                    <a:pt x="0" y="3429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フリーフォーム: 図形 319">
              <a:extLst>
                <a:ext uri="{FF2B5EF4-FFF2-40B4-BE49-F238E27FC236}">
                  <a16:creationId xmlns:a16="http://schemas.microsoft.com/office/drawing/2014/main" id="{434192D7-BDA2-4194-B44F-E580D6124529}"/>
                </a:ext>
              </a:extLst>
            </p:cNvPr>
            <p:cNvSpPr/>
            <p:nvPr/>
          </p:nvSpPr>
          <p:spPr>
            <a:xfrm>
              <a:off x="6251575" y="5394325"/>
              <a:ext cx="104775" cy="322263"/>
            </a:xfrm>
            <a:custGeom>
              <a:avLst/>
              <a:gdLst>
                <a:gd name="connsiteX0" fmla="*/ 104775 w 104775"/>
                <a:gd name="connsiteY0" fmla="*/ 0 h 322263"/>
                <a:gd name="connsiteX1" fmla="*/ 31750 w 104775"/>
                <a:gd name="connsiteY1" fmla="*/ 150813 h 322263"/>
                <a:gd name="connsiteX2" fmla="*/ 0 w 104775"/>
                <a:gd name="connsiteY2" fmla="*/ 322263 h 32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775" h="322263">
                  <a:moveTo>
                    <a:pt x="104775" y="0"/>
                  </a:moveTo>
                  <a:cubicBezTo>
                    <a:pt x="76993" y="48551"/>
                    <a:pt x="49212" y="97103"/>
                    <a:pt x="31750" y="150813"/>
                  </a:cubicBezTo>
                  <a:cubicBezTo>
                    <a:pt x="14288" y="204523"/>
                    <a:pt x="7144" y="263393"/>
                    <a:pt x="0" y="3222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フリーフォーム: 図形 320">
              <a:extLst>
                <a:ext uri="{FF2B5EF4-FFF2-40B4-BE49-F238E27FC236}">
                  <a16:creationId xmlns:a16="http://schemas.microsoft.com/office/drawing/2014/main" id="{96E94B95-BC6F-49D3-A0AB-9232AAE33A6A}"/>
                </a:ext>
              </a:extLst>
            </p:cNvPr>
            <p:cNvSpPr/>
            <p:nvPr/>
          </p:nvSpPr>
          <p:spPr>
            <a:xfrm>
              <a:off x="6199188" y="5394325"/>
              <a:ext cx="155575" cy="361950"/>
            </a:xfrm>
            <a:custGeom>
              <a:avLst/>
              <a:gdLst>
                <a:gd name="connsiteX0" fmla="*/ 155575 w 155575"/>
                <a:gd name="connsiteY0" fmla="*/ 0 h 361950"/>
                <a:gd name="connsiteX1" fmla="*/ 69850 w 155575"/>
                <a:gd name="connsiteY1" fmla="*/ 163513 h 361950"/>
                <a:gd name="connsiteX2" fmla="*/ 0 w 155575"/>
                <a:gd name="connsiteY2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575" h="361950">
                  <a:moveTo>
                    <a:pt x="155575" y="0"/>
                  </a:moveTo>
                  <a:cubicBezTo>
                    <a:pt x="125677" y="51594"/>
                    <a:pt x="95779" y="103188"/>
                    <a:pt x="69850" y="163513"/>
                  </a:cubicBezTo>
                  <a:cubicBezTo>
                    <a:pt x="43921" y="223838"/>
                    <a:pt x="21960" y="292894"/>
                    <a:pt x="0" y="3619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フリーフォーム: 図形 321">
              <a:extLst>
                <a:ext uri="{FF2B5EF4-FFF2-40B4-BE49-F238E27FC236}">
                  <a16:creationId xmlns:a16="http://schemas.microsoft.com/office/drawing/2014/main" id="{8FD891BA-07E8-45F8-85C5-B31461F341C8}"/>
                </a:ext>
              </a:extLst>
            </p:cNvPr>
            <p:cNvSpPr/>
            <p:nvPr/>
          </p:nvSpPr>
          <p:spPr>
            <a:xfrm>
              <a:off x="6443089" y="5445125"/>
              <a:ext cx="186311" cy="81968"/>
            </a:xfrm>
            <a:custGeom>
              <a:avLst/>
              <a:gdLst>
                <a:gd name="connsiteX0" fmla="*/ 14861 w 186311"/>
                <a:gd name="connsiteY0" fmla="*/ 0 h 81968"/>
                <a:gd name="connsiteX1" fmla="*/ 8511 w 186311"/>
                <a:gd name="connsiteY1" fmla="*/ 79375 h 81968"/>
                <a:gd name="connsiteX2" fmla="*/ 116461 w 186311"/>
                <a:gd name="connsiteY2" fmla="*/ 63500 h 81968"/>
                <a:gd name="connsiteX3" fmla="*/ 186311 w 186311"/>
                <a:gd name="connsiteY3" fmla="*/ 71438 h 81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311" h="81968">
                  <a:moveTo>
                    <a:pt x="14861" y="0"/>
                  </a:moveTo>
                  <a:cubicBezTo>
                    <a:pt x="3219" y="34396"/>
                    <a:pt x="-8422" y="68792"/>
                    <a:pt x="8511" y="79375"/>
                  </a:cubicBezTo>
                  <a:cubicBezTo>
                    <a:pt x="25444" y="89958"/>
                    <a:pt x="86828" y="64823"/>
                    <a:pt x="116461" y="63500"/>
                  </a:cubicBezTo>
                  <a:cubicBezTo>
                    <a:pt x="146094" y="62177"/>
                    <a:pt x="173082" y="69586"/>
                    <a:pt x="186311" y="7143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フリーフォーム: 図形 322">
              <a:extLst>
                <a:ext uri="{FF2B5EF4-FFF2-40B4-BE49-F238E27FC236}">
                  <a16:creationId xmlns:a16="http://schemas.microsoft.com/office/drawing/2014/main" id="{658CC3E9-AE23-4860-96EE-2237E9B58FAF}"/>
                </a:ext>
              </a:extLst>
            </p:cNvPr>
            <p:cNvSpPr/>
            <p:nvPr/>
          </p:nvSpPr>
          <p:spPr>
            <a:xfrm>
              <a:off x="5800725" y="5386388"/>
              <a:ext cx="539750" cy="611187"/>
            </a:xfrm>
            <a:custGeom>
              <a:avLst/>
              <a:gdLst>
                <a:gd name="connsiteX0" fmla="*/ 539750 w 539750"/>
                <a:gd name="connsiteY0" fmla="*/ 0 h 611187"/>
                <a:gd name="connsiteX1" fmla="*/ 368300 w 539750"/>
                <a:gd name="connsiteY1" fmla="*/ 257175 h 611187"/>
                <a:gd name="connsiteX2" fmla="*/ 209550 w 539750"/>
                <a:gd name="connsiteY2" fmla="*/ 539750 h 611187"/>
                <a:gd name="connsiteX3" fmla="*/ 0 w 539750"/>
                <a:gd name="connsiteY3" fmla="*/ 611187 h 61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750" h="611187">
                  <a:moveTo>
                    <a:pt x="539750" y="0"/>
                  </a:moveTo>
                  <a:cubicBezTo>
                    <a:pt x="481541" y="83608"/>
                    <a:pt x="423333" y="167217"/>
                    <a:pt x="368300" y="257175"/>
                  </a:cubicBezTo>
                  <a:cubicBezTo>
                    <a:pt x="313267" y="347133"/>
                    <a:pt x="270933" y="480748"/>
                    <a:pt x="209550" y="539750"/>
                  </a:cubicBezTo>
                  <a:cubicBezTo>
                    <a:pt x="148167" y="598752"/>
                    <a:pt x="35189" y="597429"/>
                    <a:pt x="0" y="6111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フリーフォーム: 図形 323">
              <a:extLst>
                <a:ext uri="{FF2B5EF4-FFF2-40B4-BE49-F238E27FC236}">
                  <a16:creationId xmlns:a16="http://schemas.microsoft.com/office/drawing/2014/main" id="{43390FFD-3547-4225-92D4-556DE53E9DA2}"/>
                </a:ext>
              </a:extLst>
            </p:cNvPr>
            <p:cNvSpPr/>
            <p:nvPr/>
          </p:nvSpPr>
          <p:spPr>
            <a:xfrm>
              <a:off x="5795150" y="5737225"/>
              <a:ext cx="113525" cy="260350"/>
            </a:xfrm>
            <a:custGeom>
              <a:avLst/>
              <a:gdLst>
                <a:gd name="connsiteX0" fmla="*/ 113525 w 113525"/>
                <a:gd name="connsiteY0" fmla="*/ 0 h 260350"/>
                <a:gd name="connsiteX1" fmla="*/ 81775 w 113525"/>
                <a:gd name="connsiteY1" fmla="*/ 95250 h 260350"/>
                <a:gd name="connsiteX2" fmla="*/ 8750 w 113525"/>
                <a:gd name="connsiteY2" fmla="*/ 195263 h 260350"/>
                <a:gd name="connsiteX3" fmla="*/ 813 w 113525"/>
                <a:gd name="connsiteY3" fmla="*/ 260350 h 26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525" h="260350">
                  <a:moveTo>
                    <a:pt x="113525" y="0"/>
                  </a:moveTo>
                  <a:cubicBezTo>
                    <a:pt x="106381" y="31353"/>
                    <a:pt x="99237" y="62706"/>
                    <a:pt x="81775" y="95250"/>
                  </a:cubicBezTo>
                  <a:cubicBezTo>
                    <a:pt x="64312" y="127794"/>
                    <a:pt x="22244" y="167746"/>
                    <a:pt x="8750" y="195263"/>
                  </a:cubicBezTo>
                  <a:cubicBezTo>
                    <a:pt x="-4744" y="222780"/>
                    <a:pt x="1607" y="247915"/>
                    <a:pt x="813" y="2603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フリーフォーム: 図形 324">
              <a:extLst>
                <a:ext uri="{FF2B5EF4-FFF2-40B4-BE49-F238E27FC236}">
                  <a16:creationId xmlns:a16="http://schemas.microsoft.com/office/drawing/2014/main" id="{952F8716-2D0E-4EDB-8356-16F67380AF76}"/>
                </a:ext>
              </a:extLst>
            </p:cNvPr>
            <p:cNvSpPr/>
            <p:nvPr/>
          </p:nvSpPr>
          <p:spPr>
            <a:xfrm>
              <a:off x="5042089" y="5168900"/>
              <a:ext cx="218886" cy="765175"/>
            </a:xfrm>
            <a:custGeom>
              <a:avLst/>
              <a:gdLst>
                <a:gd name="connsiteX0" fmla="*/ 96649 w 218886"/>
                <a:gd name="connsiteY0" fmla="*/ 0 h 765175"/>
                <a:gd name="connsiteX1" fmla="*/ 45849 w 218886"/>
                <a:gd name="connsiteY1" fmla="*/ 242888 h 765175"/>
                <a:gd name="connsiteX2" fmla="*/ 9336 w 218886"/>
                <a:gd name="connsiteY2" fmla="*/ 288925 h 765175"/>
                <a:gd name="connsiteX3" fmla="*/ 10924 w 218886"/>
                <a:gd name="connsiteY3" fmla="*/ 400050 h 765175"/>
                <a:gd name="connsiteX4" fmla="*/ 129986 w 218886"/>
                <a:gd name="connsiteY4" fmla="*/ 687388 h 765175"/>
                <a:gd name="connsiteX5" fmla="*/ 218886 w 218886"/>
                <a:gd name="connsiteY5" fmla="*/ 765175 h 765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886" h="765175">
                  <a:moveTo>
                    <a:pt x="96649" y="0"/>
                  </a:moveTo>
                  <a:cubicBezTo>
                    <a:pt x="78525" y="97367"/>
                    <a:pt x="60401" y="194734"/>
                    <a:pt x="45849" y="242888"/>
                  </a:cubicBezTo>
                  <a:cubicBezTo>
                    <a:pt x="31297" y="291042"/>
                    <a:pt x="15157" y="262731"/>
                    <a:pt x="9336" y="288925"/>
                  </a:cubicBezTo>
                  <a:cubicBezTo>
                    <a:pt x="3515" y="315119"/>
                    <a:pt x="-9184" y="333640"/>
                    <a:pt x="10924" y="400050"/>
                  </a:cubicBezTo>
                  <a:cubicBezTo>
                    <a:pt x="31032" y="466460"/>
                    <a:pt x="95326" y="626534"/>
                    <a:pt x="129986" y="687388"/>
                  </a:cubicBezTo>
                  <a:cubicBezTo>
                    <a:pt x="164646" y="748242"/>
                    <a:pt x="191766" y="756708"/>
                    <a:pt x="218886" y="7651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フリーフォーム: 図形 325">
              <a:extLst>
                <a:ext uri="{FF2B5EF4-FFF2-40B4-BE49-F238E27FC236}">
                  <a16:creationId xmlns:a16="http://schemas.microsoft.com/office/drawing/2014/main" id="{F3AF1E7C-D813-4DC5-85BE-4C35A8DBE5AD}"/>
                </a:ext>
              </a:extLst>
            </p:cNvPr>
            <p:cNvSpPr/>
            <p:nvPr/>
          </p:nvSpPr>
          <p:spPr>
            <a:xfrm>
              <a:off x="5089631" y="5375275"/>
              <a:ext cx="169757" cy="560388"/>
            </a:xfrm>
            <a:custGeom>
              <a:avLst/>
              <a:gdLst>
                <a:gd name="connsiteX0" fmla="*/ 18944 w 169757"/>
                <a:gd name="connsiteY0" fmla="*/ 0 h 560388"/>
                <a:gd name="connsiteX1" fmla="*/ 14182 w 169757"/>
                <a:gd name="connsiteY1" fmla="*/ 149225 h 560388"/>
                <a:gd name="connsiteX2" fmla="*/ 3069 w 169757"/>
                <a:gd name="connsiteY2" fmla="*/ 198438 h 560388"/>
                <a:gd name="connsiteX3" fmla="*/ 76094 w 169757"/>
                <a:gd name="connsiteY3" fmla="*/ 407988 h 560388"/>
                <a:gd name="connsiteX4" fmla="*/ 169757 w 169757"/>
                <a:gd name="connsiteY4" fmla="*/ 560388 h 56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757" h="560388">
                  <a:moveTo>
                    <a:pt x="18944" y="0"/>
                  </a:moveTo>
                  <a:cubicBezTo>
                    <a:pt x="17886" y="58076"/>
                    <a:pt x="16828" y="116152"/>
                    <a:pt x="14182" y="149225"/>
                  </a:cubicBezTo>
                  <a:cubicBezTo>
                    <a:pt x="11536" y="182298"/>
                    <a:pt x="-7250" y="155311"/>
                    <a:pt x="3069" y="198438"/>
                  </a:cubicBezTo>
                  <a:cubicBezTo>
                    <a:pt x="13388" y="241565"/>
                    <a:pt x="48313" y="347663"/>
                    <a:pt x="76094" y="407988"/>
                  </a:cubicBezTo>
                  <a:cubicBezTo>
                    <a:pt x="103875" y="468313"/>
                    <a:pt x="136816" y="514350"/>
                    <a:pt x="169757" y="5603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フリーフォーム: 図形 326">
              <a:extLst>
                <a:ext uri="{FF2B5EF4-FFF2-40B4-BE49-F238E27FC236}">
                  <a16:creationId xmlns:a16="http://schemas.microsoft.com/office/drawing/2014/main" id="{8D36345C-D9FC-4541-B704-3BD880B24EFC}"/>
                </a:ext>
              </a:extLst>
            </p:cNvPr>
            <p:cNvSpPr/>
            <p:nvPr/>
          </p:nvSpPr>
          <p:spPr>
            <a:xfrm>
              <a:off x="5103813" y="5470525"/>
              <a:ext cx="57150" cy="188913"/>
            </a:xfrm>
            <a:custGeom>
              <a:avLst/>
              <a:gdLst>
                <a:gd name="connsiteX0" fmla="*/ 0 w 57150"/>
                <a:gd name="connsiteY0" fmla="*/ 0 h 188913"/>
                <a:gd name="connsiteX1" fmla="*/ 42862 w 57150"/>
                <a:gd name="connsiteY1" fmla="*/ 92075 h 188913"/>
                <a:gd name="connsiteX2" fmla="*/ 57150 w 57150"/>
                <a:gd name="connsiteY2" fmla="*/ 188913 h 188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150" h="188913">
                  <a:moveTo>
                    <a:pt x="0" y="0"/>
                  </a:moveTo>
                  <a:cubicBezTo>
                    <a:pt x="16668" y="30295"/>
                    <a:pt x="33337" y="60590"/>
                    <a:pt x="42862" y="92075"/>
                  </a:cubicBezTo>
                  <a:cubicBezTo>
                    <a:pt x="52387" y="123561"/>
                    <a:pt x="54768" y="156237"/>
                    <a:pt x="57150" y="1889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フリーフォーム: 図形 327">
              <a:extLst>
                <a:ext uri="{FF2B5EF4-FFF2-40B4-BE49-F238E27FC236}">
                  <a16:creationId xmlns:a16="http://schemas.microsoft.com/office/drawing/2014/main" id="{C12D91A4-63C9-47A0-8E80-A8C24107061B}"/>
                </a:ext>
              </a:extLst>
            </p:cNvPr>
            <p:cNvSpPr/>
            <p:nvPr/>
          </p:nvSpPr>
          <p:spPr>
            <a:xfrm>
              <a:off x="5165725" y="5078413"/>
              <a:ext cx="92075" cy="576262"/>
            </a:xfrm>
            <a:custGeom>
              <a:avLst/>
              <a:gdLst>
                <a:gd name="connsiteX0" fmla="*/ 92075 w 92075"/>
                <a:gd name="connsiteY0" fmla="*/ 0 h 576262"/>
                <a:gd name="connsiteX1" fmla="*/ 42863 w 92075"/>
                <a:gd name="connsiteY1" fmla="*/ 190500 h 576262"/>
                <a:gd name="connsiteX2" fmla="*/ 17463 w 92075"/>
                <a:gd name="connsiteY2" fmla="*/ 495300 h 576262"/>
                <a:gd name="connsiteX3" fmla="*/ 0 w 92075"/>
                <a:gd name="connsiteY3" fmla="*/ 576262 h 57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75" h="576262">
                  <a:moveTo>
                    <a:pt x="92075" y="0"/>
                  </a:moveTo>
                  <a:cubicBezTo>
                    <a:pt x="73686" y="53975"/>
                    <a:pt x="55298" y="107950"/>
                    <a:pt x="42863" y="190500"/>
                  </a:cubicBezTo>
                  <a:cubicBezTo>
                    <a:pt x="30428" y="273050"/>
                    <a:pt x="24607" y="431006"/>
                    <a:pt x="17463" y="495300"/>
                  </a:cubicBezTo>
                  <a:cubicBezTo>
                    <a:pt x="10319" y="559594"/>
                    <a:pt x="5159" y="567928"/>
                    <a:pt x="0" y="5762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フリーフォーム: 図形 328">
              <a:extLst>
                <a:ext uri="{FF2B5EF4-FFF2-40B4-BE49-F238E27FC236}">
                  <a16:creationId xmlns:a16="http://schemas.microsoft.com/office/drawing/2014/main" id="{F21CF327-AE5D-47B5-9A12-EF9E2E2D17FB}"/>
                </a:ext>
              </a:extLst>
            </p:cNvPr>
            <p:cNvSpPr/>
            <p:nvPr/>
          </p:nvSpPr>
          <p:spPr>
            <a:xfrm>
              <a:off x="5256213" y="5078413"/>
              <a:ext cx="341312" cy="652462"/>
            </a:xfrm>
            <a:custGeom>
              <a:avLst/>
              <a:gdLst>
                <a:gd name="connsiteX0" fmla="*/ 0 w 341312"/>
                <a:gd name="connsiteY0" fmla="*/ 0 h 652462"/>
                <a:gd name="connsiteX1" fmla="*/ 130175 w 341312"/>
                <a:gd name="connsiteY1" fmla="*/ 233362 h 652462"/>
                <a:gd name="connsiteX2" fmla="*/ 239712 w 341312"/>
                <a:gd name="connsiteY2" fmla="*/ 469900 h 652462"/>
                <a:gd name="connsiteX3" fmla="*/ 341312 w 341312"/>
                <a:gd name="connsiteY3" fmla="*/ 652462 h 652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312" h="652462">
                  <a:moveTo>
                    <a:pt x="0" y="0"/>
                  </a:moveTo>
                  <a:cubicBezTo>
                    <a:pt x="45111" y="77522"/>
                    <a:pt x="90223" y="155045"/>
                    <a:pt x="130175" y="233362"/>
                  </a:cubicBezTo>
                  <a:cubicBezTo>
                    <a:pt x="170127" y="311679"/>
                    <a:pt x="204523" y="400050"/>
                    <a:pt x="239712" y="469900"/>
                  </a:cubicBezTo>
                  <a:cubicBezTo>
                    <a:pt x="274901" y="539750"/>
                    <a:pt x="308106" y="596106"/>
                    <a:pt x="341312" y="65246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フリーフォーム: 図形 329">
              <a:extLst>
                <a:ext uri="{FF2B5EF4-FFF2-40B4-BE49-F238E27FC236}">
                  <a16:creationId xmlns:a16="http://schemas.microsoft.com/office/drawing/2014/main" id="{B9170BAB-95B7-4FD6-B01D-E997BBE09A55}"/>
                </a:ext>
              </a:extLst>
            </p:cNvPr>
            <p:cNvSpPr/>
            <p:nvPr/>
          </p:nvSpPr>
          <p:spPr>
            <a:xfrm>
              <a:off x="5599113" y="5430838"/>
              <a:ext cx="233362" cy="303212"/>
            </a:xfrm>
            <a:custGeom>
              <a:avLst/>
              <a:gdLst>
                <a:gd name="connsiteX0" fmla="*/ 233362 w 233362"/>
                <a:gd name="connsiteY0" fmla="*/ 0 h 303212"/>
                <a:gd name="connsiteX1" fmla="*/ 106362 w 233362"/>
                <a:gd name="connsiteY1" fmla="*/ 155575 h 303212"/>
                <a:gd name="connsiteX2" fmla="*/ 0 w 233362"/>
                <a:gd name="connsiteY2" fmla="*/ 303212 h 30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362" h="303212">
                  <a:moveTo>
                    <a:pt x="233362" y="0"/>
                  </a:moveTo>
                  <a:cubicBezTo>
                    <a:pt x="189309" y="52520"/>
                    <a:pt x="145256" y="105040"/>
                    <a:pt x="106362" y="155575"/>
                  </a:cubicBezTo>
                  <a:cubicBezTo>
                    <a:pt x="67468" y="206110"/>
                    <a:pt x="33734" y="254661"/>
                    <a:pt x="0" y="3032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フリーフォーム: 図形 330">
              <a:extLst>
                <a:ext uri="{FF2B5EF4-FFF2-40B4-BE49-F238E27FC236}">
                  <a16:creationId xmlns:a16="http://schemas.microsoft.com/office/drawing/2014/main" id="{DC3E350A-E3F3-4682-A2E5-81E08FC17BBF}"/>
                </a:ext>
              </a:extLst>
            </p:cNvPr>
            <p:cNvSpPr/>
            <p:nvPr/>
          </p:nvSpPr>
          <p:spPr>
            <a:xfrm>
              <a:off x="5200650" y="5429250"/>
              <a:ext cx="653042" cy="620293"/>
            </a:xfrm>
            <a:custGeom>
              <a:avLst/>
              <a:gdLst>
                <a:gd name="connsiteX0" fmla="*/ 642938 w 653042"/>
                <a:gd name="connsiteY0" fmla="*/ 0 h 620293"/>
                <a:gd name="connsiteX1" fmla="*/ 625475 w 653042"/>
                <a:gd name="connsiteY1" fmla="*/ 85725 h 620293"/>
                <a:gd name="connsiteX2" fmla="*/ 407988 w 653042"/>
                <a:gd name="connsiteY2" fmla="*/ 479425 h 620293"/>
                <a:gd name="connsiteX3" fmla="*/ 271463 w 653042"/>
                <a:gd name="connsiteY3" fmla="*/ 547688 h 620293"/>
                <a:gd name="connsiteX4" fmla="*/ 65088 w 653042"/>
                <a:gd name="connsiteY4" fmla="*/ 617538 h 620293"/>
                <a:gd name="connsiteX5" fmla="*/ 0 w 653042"/>
                <a:gd name="connsiteY5" fmla="*/ 606425 h 620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3042" h="620293">
                  <a:moveTo>
                    <a:pt x="642938" y="0"/>
                  </a:moveTo>
                  <a:cubicBezTo>
                    <a:pt x="653785" y="2910"/>
                    <a:pt x="664633" y="5821"/>
                    <a:pt x="625475" y="85725"/>
                  </a:cubicBezTo>
                  <a:cubicBezTo>
                    <a:pt x="586317" y="165629"/>
                    <a:pt x="466990" y="402431"/>
                    <a:pt x="407988" y="479425"/>
                  </a:cubicBezTo>
                  <a:cubicBezTo>
                    <a:pt x="348986" y="556419"/>
                    <a:pt x="328613" y="524669"/>
                    <a:pt x="271463" y="547688"/>
                  </a:cubicBezTo>
                  <a:cubicBezTo>
                    <a:pt x="214313" y="570707"/>
                    <a:pt x="110332" y="607749"/>
                    <a:pt x="65088" y="617538"/>
                  </a:cubicBezTo>
                  <a:cubicBezTo>
                    <a:pt x="19844" y="627327"/>
                    <a:pt x="8996" y="608012"/>
                    <a:pt x="0" y="6064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フリーフォーム: 図形 331">
              <a:extLst>
                <a:ext uri="{FF2B5EF4-FFF2-40B4-BE49-F238E27FC236}">
                  <a16:creationId xmlns:a16="http://schemas.microsoft.com/office/drawing/2014/main" id="{F4B7AE17-747C-4663-98B1-13ABC4E82CB5}"/>
                </a:ext>
              </a:extLst>
            </p:cNvPr>
            <p:cNvSpPr/>
            <p:nvPr/>
          </p:nvSpPr>
          <p:spPr>
            <a:xfrm>
              <a:off x="4903788" y="5589588"/>
              <a:ext cx="411162" cy="415925"/>
            </a:xfrm>
            <a:custGeom>
              <a:avLst/>
              <a:gdLst>
                <a:gd name="connsiteX0" fmla="*/ 0 w 411162"/>
                <a:gd name="connsiteY0" fmla="*/ 0 h 415925"/>
                <a:gd name="connsiteX1" fmla="*/ 104775 w 411162"/>
                <a:gd name="connsiteY1" fmla="*/ 180975 h 415925"/>
                <a:gd name="connsiteX2" fmla="*/ 411162 w 411162"/>
                <a:gd name="connsiteY2" fmla="*/ 415925 h 41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1162" h="415925">
                  <a:moveTo>
                    <a:pt x="0" y="0"/>
                  </a:moveTo>
                  <a:cubicBezTo>
                    <a:pt x="18124" y="55827"/>
                    <a:pt x="36248" y="111654"/>
                    <a:pt x="104775" y="180975"/>
                  </a:cubicBezTo>
                  <a:cubicBezTo>
                    <a:pt x="173302" y="250296"/>
                    <a:pt x="292232" y="333110"/>
                    <a:pt x="411162" y="4159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フリーフォーム: 図形 332">
              <a:extLst>
                <a:ext uri="{FF2B5EF4-FFF2-40B4-BE49-F238E27FC236}">
                  <a16:creationId xmlns:a16="http://schemas.microsoft.com/office/drawing/2014/main" id="{7A7D5155-67E6-47C6-B72F-F183DEDE8C50}"/>
                </a:ext>
              </a:extLst>
            </p:cNvPr>
            <p:cNvSpPr/>
            <p:nvPr/>
          </p:nvSpPr>
          <p:spPr>
            <a:xfrm>
              <a:off x="5608638" y="5372100"/>
              <a:ext cx="201612" cy="129378"/>
            </a:xfrm>
            <a:custGeom>
              <a:avLst/>
              <a:gdLst>
                <a:gd name="connsiteX0" fmla="*/ 0 w 201612"/>
                <a:gd name="connsiteY0" fmla="*/ 0 h 129378"/>
                <a:gd name="connsiteX1" fmla="*/ 87312 w 201612"/>
                <a:gd name="connsiteY1" fmla="*/ 127000 h 129378"/>
                <a:gd name="connsiteX2" fmla="*/ 114300 w 201612"/>
                <a:gd name="connsiteY2" fmla="*/ 77788 h 129378"/>
                <a:gd name="connsiteX3" fmla="*/ 201612 w 201612"/>
                <a:gd name="connsiteY3" fmla="*/ 14288 h 129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1612" h="129378">
                  <a:moveTo>
                    <a:pt x="0" y="0"/>
                  </a:moveTo>
                  <a:cubicBezTo>
                    <a:pt x="34131" y="57017"/>
                    <a:pt x="68262" y="114035"/>
                    <a:pt x="87312" y="127000"/>
                  </a:cubicBezTo>
                  <a:cubicBezTo>
                    <a:pt x="106362" y="139965"/>
                    <a:pt x="95250" y="96573"/>
                    <a:pt x="114300" y="77788"/>
                  </a:cubicBezTo>
                  <a:cubicBezTo>
                    <a:pt x="133350" y="59003"/>
                    <a:pt x="167481" y="36645"/>
                    <a:pt x="201612" y="142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フリーフォーム: 図形 333">
              <a:extLst>
                <a:ext uri="{FF2B5EF4-FFF2-40B4-BE49-F238E27FC236}">
                  <a16:creationId xmlns:a16="http://schemas.microsoft.com/office/drawing/2014/main" id="{2FAAD91E-6104-453E-A908-28D1494815E8}"/>
                </a:ext>
              </a:extLst>
            </p:cNvPr>
            <p:cNvSpPr/>
            <p:nvPr/>
          </p:nvSpPr>
          <p:spPr>
            <a:xfrm>
              <a:off x="5603875" y="5359400"/>
              <a:ext cx="215900" cy="33876"/>
            </a:xfrm>
            <a:custGeom>
              <a:avLst/>
              <a:gdLst>
                <a:gd name="connsiteX0" fmla="*/ 0 w 215900"/>
                <a:gd name="connsiteY0" fmla="*/ 0 h 33876"/>
                <a:gd name="connsiteX1" fmla="*/ 111125 w 215900"/>
                <a:gd name="connsiteY1" fmla="*/ 33338 h 33876"/>
                <a:gd name="connsiteX2" fmla="*/ 215900 w 215900"/>
                <a:gd name="connsiteY2" fmla="*/ 17463 h 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900" h="33876">
                  <a:moveTo>
                    <a:pt x="0" y="0"/>
                  </a:moveTo>
                  <a:cubicBezTo>
                    <a:pt x="37571" y="15214"/>
                    <a:pt x="75142" y="30428"/>
                    <a:pt x="111125" y="33338"/>
                  </a:cubicBezTo>
                  <a:cubicBezTo>
                    <a:pt x="147108" y="36249"/>
                    <a:pt x="181504" y="26856"/>
                    <a:pt x="215900" y="174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フリーフォーム: 図形 334">
              <a:extLst>
                <a:ext uri="{FF2B5EF4-FFF2-40B4-BE49-F238E27FC236}">
                  <a16:creationId xmlns:a16="http://schemas.microsoft.com/office/drawing/2014/main" id="{B942CFFE-5073-4E60-811E-E764EFB7E3B6}"/>
                </a:ext>
              </a:extLst>
            </p:cNvPr>
            <p:cNvSpPr/>
            <p:nvPr/>
          </p:nvSpPr>
          <p:spPr>
            <a:xfrm>
              <a:off x="5281613" y="5745163"/>
              <a:ext cx="628650" cy="349301"/>
            </a:xfrm>
            <a:custGeom>
              <a:avLst/>
              <a:gdLst>
                <a:gd name="connsiteX0" fmla="*/ 0 w 628650"/>
                <a:gd name="connsiteY0" fmla="*/ 301625 h 349301"/>
                <a:gd name="connsiteX1" fmla="*/ 92075 w 628650"/>
                <a:gd name="connsiteY1" fmla="*/ 349250 h 349301"/>
                <a:gd name="connsiteX2" fmla="*/ 147637 w 628650"/>
                <a:gd name="connsiteY2" fmla="*/ 309562 h 349301"/>
                <a:gd name="connsiteX3" fmla="*/ 263525 w 628650"/>
                <a:gd name="connsiteY3" fmla="*/ 249237 h 349301"/>
                <a:gd name="connsiteX4" fmla="*/ 404812 w 628650"/>
                <a:gd name="connsiteY4" fmla="*/ 200025 h 349301"/>
                <a:gd name="connsiteX5" fmla="*/ 628650 w 628650"/>
                <a:gd name="connsiteY5" fmla="*/ 0 h 349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8650" h="349301">
                  <a:moveTo>
                    <a:pt x="0" y="301625"/>
                  </a:moveTo>
                  <a:cubicBezTo>
                    <a:pt x="33734" y="324776"/>
                    <a:pt x="67469" y="347927"/>
                    <a:pt x="92075" y="349250"/>
                  </a:cubicBezTo>
                  <a:cubicBezTo>
                    <a:pt x="116681" y="350573"/>
                    <a:pt x="119062" y="326231"/>
                    <a:pt x="147637" y="309562"/>
                  </a:cubicBezTo>
                  <a:cubicBezTo>
                    <a:pt x="176212" y="292893"/>
                    <a:pt x="220663" y="267493"/>
                    <a:pt x="263525" y="249237"/>
                  </a:cubicBezTo>
                  <a:cubicBezTo>
                    <a:pt x="306387" y="230981"/>
                    <a:pt x="343958" y="241564"/>
                    <a:pt x="404812" y="200025"/>
                  </a:cubicBezTo>
                  <a:cubicBezTo>
                    <a:pt x="465666" y="158486"/>
                    <a:pt x="547158" y="79243"/>
                    <a:pt x="628650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" name="フリーフォーム: 図形 335">
              <a:extLst>
                <a:ext uri="{FF2B5EF4-FFF2-40B4-BE49-F238E27FC236}">
                  <a16:creationId xmlns:a16="http://schemas.microsoft.com/office/drawing/2014/main" id="{2C7EF83D-10BA-473E-82DA-803A1999D803}"/>
                </a:ext>
              </a:extLst>
            </p:cNvPr>
            <p:cNvSpPr/>
            <p:nvPr/>
          </p:nvSpPr>
          <p:spPr>
            <a:xfrm>
              <a:off x="5092700" y="5922963"/>
              <a:ext cx="311150" cy="222250"/>
            </a:xfrm>
            <a:custGeom>
              <a:avLst/>
              <a:gdLst>
                <a:gd name="connsiteX0" fmla="*/ 0 w 311150"/>
                <a:gd name="connsiteY0" fmla="*/ 0 h 222250"/>
                <a:gd name="connsiteX1" fmla="*/ 60325 w 311150"/>
                <a:gd name="connsiteY1" fmla="*/ 100012 h 222250"/>
                <a:gd name="connsiteX2" fmla="*/ 190500 w 311150"/>
                <a:gd name="connsiteY2" fmla="*/ 176212 h 222250"/>
                <a:gd name="connsiteX3" fmla="*/ 311150 w 311150"/>
                <a:gd name="connsiteY3" fmla="*/ 222250 h 22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150" h="222250">
                  <a:moveTo>
                    <a:pt x="0" y="0"/>
                  </a:moveTo>
                  <a:cubicBezTo>
                    <a:pt x="14287" y="35321"/>
                    <a:pt x="28575" y="70643"/>
                    <a:pt x="60325" y="100012"/>
                  </a:cubicBezTo>
                  <a:cubicBezTo>
                    <a:pt x="92075" y="129381"/>
                    <a:pt x="148696" y="155839"/>
                    <a:pt x="190500" y="176212"/>
                  </a:cubicBezTo>
                  <a:cubicBezTo>
                    <a:pt x="232304" y="196585"/>
                    <a:pt x="289454" y="214577"/>
                    <a:pt x="311150" y="2222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フリーフォーム: 図形 336">
              <a:extLst>
                <a:ext uri="{FF2B5EF4-FFF2-40B4-BE49-F238E27FC236}">
                  <a16:creationId xmlns:a16="http://schemas.microsoft.com/office/drawing/2014/main" id="{73261487-988B-45BB-A0D6-A43989335624}"/>
                </a:ext>
              </a:extLst>
            </p:cNvPr>
            <p:cNvSpPr/>
            <p:nvPr/>
          </p:nvSpPr>
          <p:spPr>
            <a:xfrm>
              <a:off x="5410200" y="6022874"/>
              <a:ext cx="366713" cy="133451"/>
            </a:xfrm>
            <a:custGeom>
              <a:avLst/>
              <a:gdLst>
                <a:gd name="connsiteX0" fmla="*/ 0 w 366713"/>
                <a:gd name="connsiteY0" fmla="*/ 133451 h 133451"/>
                <a:gd name="connsiteX1" fmla="*/ 92075 w 366713"/>
                <a:gd name="connsiteY1" fmla="*/ 46139 h 133451"/>
                <a:gd name="connsiteX2" fmla="*/ 231775 w 366713"/>
                <a:gd name="connsiteY2" fmla="*/ 1689 h 133451"/>
                <a:gd name="connsiteX3" fmla="*/ 366713 w 366713"/>
                <a:gd name="connsiteY3" fmla="*/ 9626 h 133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713" h="133451">
                  <a:moveTo>
                    <a:pt x="0" y="133451"/>
                  </a:moveTo>
                  <a:cubicBezTo>
                    <a:pt x="26723" y="100775"/>
                    <a:pt x="53446" y="68099"/>
                    <a:pt x="92075" y="46139"/>
                  </a:cubicBezTo>
                  <a:cubicBezTo>
                    <a:pt x="130704" y="24179"/>
                    <a:pt x="186002" y="7774"/>
                    <a:pt x="231775" y="1689"/>
                  </a:cubicBezTo>
                  <a:cubicBezTo>
                    <a:pt x="277548" y="-4396"/>
                    <a:pt x="342636" y="7774"/>
                    <a:pt x="366713" y="962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フリーフォーム: 図形 337">
              <a:extLst>
                <a:ext uri="{FF2B5EF4-FFF2-40B4-BE49-F238E27FC236}">
                  <a16:creationId xmlns:a16="http://schemas.microsoft.com/office/drawing/2014/main" id="{37EDB994-FACA-4D8F-AA44-CE589916A897}"/>
                </a:ext>
              </a:extLst>
            </p:cNvPr>
            <p:cNvSpPr/>
            <p:nvPr/>
          </p:nvSpPr>
          <p:spPr>
            <a:xfrm>
              <a:off x="5514975" y="5985392"/>
              <a:ext cx="266700" cy="72508"/>
            </a:xfrm>
            <a:custGeom>
              <a:avLst/>
              <a:gdLst>
                <a:gd name="connsiteX0" fmla="*/ 0 w 266700"/>
                <a:gd name="connsiteY0" fmla="*/ 72508 h 72508"/>
                <a:gd name="connsiteX1" fmla="*/ 134938 w 266700"/>
                <a:gd name="connsiteY1" fmla="*/ 10596 h 72508"/>
                <a:gd name="connsiteX2" fmla="*/ 200025 w 266700"/>
                <a:gd name="connsiteY2" fmla="*/ 2658 h 72508"/>
                <a:gd name="connsiteX3" fmla="*/ 266700 w 266700"/>
                <a:gd name="connsiteY3" fmla="*/ 39171 h 7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72508">
                  <a:moveTo>
                    <a:pt x="0" y="72508"/>
                  </a:moveTo>
                  <a:cubicBezTo>
                    <a:pt x="50800" y="47373"/>
                    <a:pt x="101601" y="22238"/>
                    <a:pt x="134938" y="10596"/>
                  </a:cubicBezTo>
                  <a:cubicBezTo>
                    <a:pt x="168275" y="-1046"/>
                    <a:pt x="178065" y="-2105"/>
                    <a:pt x="200025" y="2658"/>
                  </a:cubicBezTo>
                  <a:cubicBezTo>
                    <a:pt x="221985" y="7420"/>
                    <a:pt x="244342" y="23295"/>
                    <a:pt x="266700" y="39171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フリーフォーム: 図形 338">
              <a:extLst>
                <a:ext uri="{FF2B5EF4-FFF2-40B4-BE49-F238E27FC236}">
                  <a16:creationId xmlns:a16="http://schemas.microsoft.com/office/drawing/2014/main" id="{1E7E093D-4104-4F60-9AAB-67D8E6270D8E}"/>
                </a:ext>
              </a:extLst>
            </p:cNvPr>
            <p:cNvSpPr/>
            <p:nvPr/>
          </p:nvSpPr>
          <p:spPr>
            <a:xfrm>
              <a:off x="5472113" y="6084877"/>
              <a:ext cx="414337" cy="21543"/>
            </a:xfrm>
            <a:custGeom>
              <a:avLst/>
              <a:gdLst>
                <a:gd name="connsiteX0" fmla="*/ 0 w 414337"/>
                <a:gd name="connsiteY0" fmla="*/ 15886 h 21543"/>
                <a:gd name="connsiteX1" fmla="*/ 103187 w 414337"/>
                <a:gd name="connsiteY1" fmla="*/ 20648 h 21543"/>
                <a:gd name="connsiteX2" fmla="*/ 231775 w 414337"/>
                <a:gd name="connsiteY2" fmla="*/ 11 h 21543"/>
                <a:gd name="connsiteX3" fmla="*/ 414337 w 414337"/>
                <a:gd name="connsiteY3" fmla="*/ 17473 h 2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337" h="21543">
                  <a:moveTo>
                    <a:pt x="0" y="15886"/>
                  </a:moveTo>
                  <a:cubicBezTo>
                    <a:pt x="32279" y="19590"/>
                    <a:pt x="64558" y="23294"/>
                    <a:pt x="103187" y="20648"/>
                  </a:cubicBezTo>
                  <a:cubicBezTo>
                    <a:pt x="141816" y="18002"/>
                    <a:pt x="179917" y="540"/>
                    <a:pt x="231775" y="11"/>
                  </a:cubicBezTo>
                  <a:cubicBezTo>
                    <a:pt x="283633" y="-518"/>
                    <a:pt x="414337" y="17473"/>
                    <a:pt x="414337" y="1747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フリーフォーム: 図形 339">
              <a:extLst>
                <a:ext uri="{FF2B5EF4-FFF2-40B4-BE49-F238E27FC236}">
                  <a16:creationId xmlns:a16="http://schemas.microsoft.com/office/drawing/2014/main" id="{F664DE5B-7741-44E4-A790-48273B175BBB}"/>
                </a:ext>
              </a:extLst>
            </p:cNvPr>
            <p:cNvSpPr/>
            <p:nvPr/>
          </p:nvSpPr>
          <p:spPr>
            <a:xfrm>
              <a:off x="5556250" y="6116638"/>
              <a:ext cx="155575" cy="119062"/>
            </a:xfrm>
            <a:custGeom>
              <a:avLst/>
              <a:gdLst>
                <a:gd name="connsiteX0" fmla="*/ 0 w 155575"/>
                <a:gd name="connsiteY0" fmla="*/ 0 h 119062"/>
                <a:gd name="connsiteX1" fmla="*/ 82550 w 155575"/>
                <a:gd name="connsiteY1" fmla="*/ 63500 h 119062"/>
                <a:gd name="connsiteX2" fmla="*/ 155575 w 155575"/>
                <a:gd name="connsiteY2" fmla="*/ 119062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575" h="119062">
                  <a:moveTo>
                    <a:pt x="0" y="0"/>
                  </a:moveTo>
                  <a:lnTo>
                    <a:pt x="82550" y="63500"/>
                  </a:lnTo>
                  <a:lnTo>
                    <a:pt x="155575" y="119062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" name="フリーフォーム: 図形 340">
              <a:extLst>
                <a:ext uri="{FF2B5EF4-FFF2-40B4-BE49-F238E27FC236}">
                  <a16:creationId xmlns:a16="http://schemas.microsoft.com/office/drawing/2014/main" id="{CB9BA164-AE2E-4099-B881-DC255FD85405}"/>
                </a:ext>
              </a:extLst>
            </p:cNvPr>
            <p:cNvSpPr/>
            <p:nvPr/>
          </p:nvSpPr>
          <p:spPr>
            <a:xfrm>
              <a:off x="7410450" y="4741863"/>
              <a:ext cx="68263" cy="350837"/>
            </a:xfrm>
            <a:custGeom>
              <a:avLst/>
              <a:gdLst>
                <a:gd name="connsiteX0" fmla="*/ 68263 w 68263"/>
                <a:gd name="connsiteY0" fmla="*/ 0 h 350837"/>
                <a:gd name="connsiteX1" fmla="*/ 49213 w 68263"/>
                <a:gd name="connsiteY1" fmla="*/ 92075 h 350837"/>
                <a:gd name="connsiteX2" fmla="*/ 53975 w 68263"/>
                <a:gd name="connsiteY2" fmla="*/ 266700 h 350837"/>
                <a:gd name="connsiteX3" fmla="*/ 0 w 68263"/>
                <a:gd name="connsiteY3" fmla="*/ 350837 h 350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263" h="350837">
                  <a:moveTo>
                    <a:pt x="68263" y="0"/>
                  </a:moveTo>
                  <a:cubicBezTo>
                    <a:pt x="59928" y="23812"/>
                    <a:pt x="51594" y="47625"/>
                    <a:pt x="49213" y="92075"/>
                  </a:cubicBezTo>
                  <a:cubicBezTo>
                    <a:pt x="46832" y="136525"/>
                    <a:pt x="62177" y="223573"/>
                    <a:pt x="53975" y="266700"/>
                  </a:cubicBezTo>
                  <a:cubicBezTo>
                    <a:pt x="45773" y="309827"/>
                    <a:pt x="22886" y="330332"/>
                    <a:pt x="0" y="3508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フリーフォーム: 図形 341">
              <a:extLst>
                <a:ext uri="{FF2B5EF4-FFF2-40B4-BE49-F238E27FC236}">
                  <a16:creationId xmlns:a16="http://schemas.microsoft.com/office/drawing/2014/main" id="{86B16D77-022C-45D7-9897-060CEB67EACD}"/>
                </a:ext>
              </a:extLst>
            </p:cNvPr>
            <p:cNvSpPr/>
            <p:nvPr/>
          </p:nvSpPr>
          <p:spPr>
            <a:xfrm>
              <a:off x="7400703" y="4897438"/>
              <a:ext cx="11335" cy="203200"/>
            </a:xfrm>
            <a:custGeom>
              <a:avLst/>
              <a:gdLst>
                <a:gd name="connsiteX0" fmla="*/ 4985 w 11335"/>
                <a:gd name="connsiteY0" fmla="*/ 0 h 203200"/>
                <a:gd name="connsiteX1" fmla="*/ 222 w 11335"/>
                <a:gd name="connsiteY1" fmla="*/ 101600 h 203200"/>
                <a:gd name="connsiteX2" fmla="*/ 11335 w 11335"/>
                <a:gd name="connsiteY2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35" h="203200">
                  <a:moveTo>
                    <a:pt x="4985" y="0"/>
                  </a:moveTo>
                  <a:cubicBezTo>
                    <a:pt x="2074" y="33866"/>
                    <a:pt x="-836" y="67733"/>
                    <a:pt x="222" y="101600"/>
                  </a:cubicBezTo>
                  <a:cubicBezTo>
                    <a:pt x="1280" y="135467"/>
                    <a:pt x="6307" y="169333"/>
                    <a:pt x="11335" y="2032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" name="フリーフォーム: 図形 342">
              <a:extLst>
                <a:ext uri="{FF2B5EF4-FFF2-40B4-BE49-F238E27FC236}">
                  <a16:creationId xmlns:a16="http://schemas.microsoft.com/office/drawing/2014/main" id="{32C49A34-9C77-485F-8ED5-0F47E24BC874}"/>
                </a:ext>
              </a:extLst>
            </p:cNvPr>
            <p:cNvSpPr/>
            <p:nvPr/>
          </p:nvSpPr>
          <p:spPr>
            <a:xfrm>
              <a:off x="7172325" y="4892675"/>
              <a:ext cx="238125" cy="598488"/>
            </a:xfrm>
            <a:custGeom>
              <a:avLst/>
              <a:gdLst>
                <a:gd name="connsiteX0" fmla="*/ 238125 w 238125"/>
                <a:gd name="connsiteY0" fmla="*/ 0 h 598488"/>
                <a:gd name="connsiteX1" fmla="*/ 155575 w 238125"/>
                <a:gd name="connsiteY1" fmla="*/ 115888 h 598488"/>
                <a:gd name="connsiteX2" fmla="*/ 149225 w 238125"/>
                <a:gd name="connsiteY2" fmla="*/ 398463 h 598488"/>
                <a:gd name="connsiteX3" fmla="*/ 0 w 238125"/>
                <a:gd name="connsiteY3" fmla="*/ 598488 h 598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598488">
                  <a:moveTo>
                    <a:pt x="238125" y="0"/>
                  </a:moveTo>
                  <a:cubicBezTo>
                    <a:pt x="204258" y="24739"/>
                    <a:pt x="170392" y="49478"/>
                    <a:pt x="155575" y="115888"/>
                  </a:cubicBezTo>
                  <a:cubicBezTo>
                    <a:pt x="140758" y="182298"/>
                    <a:pt x="175154" y="318030"/>
                    <a:pt x="149225" y="398463"/>
                  </a:cubicBezTo>
                  <a:cubicBezTo>
                    <a:pt x="123296" y="478896"/>
                    <a:pt x="24342" y="563034"/>
                    <a:pt x="0" y="5984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" name="フリーフォーム: 図形 343">
              <a:extLst>
                <a:ext uri="{FF2B5EF4-FFF2-40B4-BE49-F238E27FC236}">
                  <a16:creationId xmlns:a16="http://schemas.microsoft.com/office/drawing/2014/main" id="{4B93457D-395B-4C7F-9919-E2093DEE7DEB}"/>
                </a:ext>
              </a:extLst>
            </p:cNvPr>
            <p:cNvSpPr/>
            <p:nvPr/>
          </p:nvSpPr>
          <p:spPr>
            <a:xfrm>
              <a:off x="7178675" y="5087938"/>
              <a:ext cx="103188" cy="406400"/>
            </a:xfrm>
            <a:custGeom>
              <a:avLst/>
              <a:gdLst>
                <a:gd name="connsiteX0" fmla="*/ 103188 w 103188"/>
                <a:gd name="connsiteY0" fmla="*/ 0 h 406400"/>
                <a:gd name="connsiteX1" fmla="*/ 66675 w 103188"/>
                <a:gd name="connsiteY1" fmla="*/ 187325 h 406400"/>
                <a:gd name="connsiteX2" fmla="*/ 0 w 103188"/>
                <a:gd name="connsiteY2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188" h="406400">
                  <a:moveTo>
                    <a:pt x="103188" y="0"/>
                  </a:moveTo>
                  <a:cubicBezTo>
                    <a:pt x="93530" y="59796"/>
                    <a:pt x="83873" y="119592"/>
                    <a:pt x="66675" y="187325"/>
                  </a:cubicBezTo>
                  <a:cubicBezTo>
                    <a:pt x="49477" y="255058"/>
                    <a:pt x="24738" y="330729"/>
                    <a:pt x="0" y="4064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フリーフォーム: 図形 344">
              <a:extLst>
                <a:ext uri="{FF2B5EF4-FFF2-40B4-BE49-F238E27FC236}">
                  <a16:creationId xmlns:a16="http://schemas.microsoft.com/office/drawing/2014/main" id="{3D8BB6EB-50A0-467A-B6AF-BC70BBD8F00F}"/>
                </a:ext>
              </a:extLst>
            </p:cNvPr>
            <p:cNvSpPr/>
            <p:nvPr/>
          </p:nvSpPr>
          <p:spPr>
            <a:xfrm>
              <a:off x="7240588" y="4903788"/>
              <a:ext cx="321347" cy="534987"/>
            </a:xfrm>
            <a:custGeom>
              <a:avLst/>
              <a:gdLst>
                <a:gd name="connsiteX0" fmla="*/ 309562 w 321347"/>
                <a:gd name="connsiteY0" fmla="*/ 0 h 534987"/>
                <a:gd name="connsiteX1" fmla="*/ 284162 w 321347"/>
                <a:gd name="connsiteY1" fmla="*/ 277812 h 534987"/>
                <a:gd name="connsiteX2" fmla="*/ 0 w 321347"/>
                <a:gd name="connsiteY2" fmla="*/ 534987 h 53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1347" h="534987">
                  <a:moveTo>
                    <a:pt x="309562" y="0"/>
                  </a:moveTo>
                  <a:cubicBezTo>
                    <a:pt x="322659" y="94324"/>
                    <a:pt x="335756" y="188648"/>
                    <a:pt x="284162" y="277812"/>
                  </a:cubicBezTo>
                  <a:cubicBezTo>
                    <a:pt x="232568" y="366976"/>
                    <a:pt x="116284" y="450981"/>
                    <a:pt x="0" y="5349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6" name="フリーフォーム: 図形 345">
              <a:extLst>
                <a:ext uri="{FF2B5EF4-FFF2-40B4-BE49-F238E27FC236}">
                  <a16:creationId xmlns:a16="http://schemas.microsoft.com/office/drawing/2014/main" id="{056488FB-5A5E-4913-8656-21A564246DFE}"/>
                </a:ext>
              </a:extLst>
            </p:cNvPr>
            <p:cNvSpPr/>
            <p:nvPr/>
          </p:nvSpPr>
          <p:spPr>
            <a:xfrm>
              <a:off x="7148513" y="5056188"/>
              <a:ext cx="503237" cy="495300"/>
            </a:xfrm>
            <a:custGeom>
              <a:avLst/>
              <a:gdLst>
                <a:gd name="connsiteX0" fmla="*/ 503237 w 503237"/>
                <a:gd name="connsiteY0" fmla="*/ 0 h 495300"/>
                <a:gd name="connsiteX1" fmla="*/ 400050 w 503237"/>
                <a:gd name="connsiteY1" fmla="*/ 155575 h 495300"/>
                <a:gd name="connsiteX2" fmla="*/ 231775 w 503237"/>
                <a:gd name="connsiteY2" fmla="*/ 334962 h 495300"/>
                <a:gd name="connsiteX3" fmla="*/ 128587 w 503237"/>
                <a:gd name="connsiteY3" fmla="*/ 417512 h 495300"/>
                <a:gd name="connsiteX4" fmla="*/ 0 w 503237"/>
                <a:gd name="connsiteY4" fmla="*/ 49530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237" h="495300">
                  <a:moveTo>
                    <a:pt x="503237" y="0"/>
                  </a:moveTo>
                  <a:cubicBezTo>
                    <a:pt x="474265" y="49874"/>
                    <a:pt x="445294" y="99748"/>
                    <a:pt x="400050" y="155575"/>
                  </a:cubicBezTo>
                  <a:cubicBezTo>
                    <a:pt x="354806" y="211402"/>
                    <a:pt x="277019" y="291306"/>
                    <a:pt x="231775" y="334962"/>
                  </a:cubicBezTo>
                  <a:cubicBezTo>
                    <a:pt x="186531" y="378618"/>
                    <a:pt x="167216" y="390789"/>
                    <a:pt x="128587" y="417512"/>
                  </a:cubicBezTo>
                  <a:cubicBezTo>
                    <a:pt x="89958" y="444235"/>
                    <a:pt x="18785" y="482335"/>
                    <a:pt x="0" y="4953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7" name="フリーフォーム: 図形 346">
              <a:extLst>
                <a:ext uri="{FF2B5EF4-FFF2-40B4-BE49-F238E27FC236}">
                  <a16:creationId xmlns:a16="http://schemas.microsoft.com/office/drawing/2014/main" id="{2E8E73DA-091A-4367-904D-A8BE66CD8276}"/>
                </a:ext>
              </a:extLst>
            </p:cNvPr>
            <p:cNvSpPr/>
            <p:nvPr/>
          </p:nvSpPr>
          <p:spPr>
            <a:xfrm>
              <a:off x="7373938" y="5213350"/>
              <a:ext cx="182562" cy="238125"/>
            </a:xfrm>
            <a:custGeom>
              <a:avLst/>
              <a:gdLst>
                <a:gd name="connsiteX0" fmla="*/ 182562 w 182562"/>
                <a:gd name="connsiteY0" fmla="*/ 0 h 238125"/>
                <a:gd name="connsiteX1" fmla="*/ 85725 w 182562"/>
                <a:gd name="connsiteY1" fmla="*/ 133350 h 238125"/>
                <a:gd name="connsiteX2" fmla="*/ 0 w 182562"/>
                <a:gd name="connsiteY2" fmla="*/ 2381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562" h="238125">
                  <a:moveTo>
                    <a:pt x="182562" y="0"/>
                  </a:moveTo>
                  <a:cubicBezTo>
                    <a:pt x="149357" y="46831"/>
                    <a:pt x="116152" y="93663"/>
                    <a:pt x="85725" y="133350"/>
                  </a:cubicBezTo>
                  <a:cubicBezTo>
                    <a:pt x="55298" y="173037"/>
                    <a:pt x="27649" y="205581"/>
                    <a:pt x="0" y="2381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8" name="フリーフォーム: 図形 347">
              <a:extLst>
                <a:ext uri="{FF2B5EF4-FFF2-40B4-BE49-F238E27FC236}">
                  <a16:creationId xmlns:a16="http://schemas.microsoft.com/office/drawing/2014/main" id="{9B0F815F-BA60-4D8C-86DF-7BDC8AF77B51}"/>
                </a:ext>
              </a:extLst>
            </p:cNvPr>
            <p:cNvSpPr/>
            <p:nvPr/>
          </p:nvSpPr>
          <p:spPr>
            <a:xfrm>
              <a:off x="7145338" y="5170488"/>
              <a:ext cx="893762" cy="397513"/>
            </a:xfrm>
            <a:custGeom>
              <a:avLst/>
              <a:gdLst>
                <a:gd name="connsiteX0" fmla="*/ 893762 w 893762"/>
                <a:gd name="connsiteY0" fmla="*/ 0 h 397513"/>
                <a:gd name="connsiteX1" fmla="*/ 676275 w 893762"/>
                <a:gd name="connsiteY1" fmla="*/ 138112 h 397513"/>
                <a:gd name="connsiteX2" fmla="*/ 466725 w 893762"/>
                <a:gd name="connsiteY2" fmla="*/ 249237 h 397513"/>
                <a:gd name="connsiteX3" fmla="*/ 201612 w 893762"/>
                <a:gd name="connsiteY3" fmla="*/ 309562 h 397513"/>
                <a:gd name="connsiteX4" fmla="*/ 39687 w 893762"/>
                <a:gd name="connsiteY4" fmla="*/ 393700 h 397513"/>
                <a:gd name="connsiteX5" fmla="*/ 0 w 893762"/>
                <a:gd name="connsiteY5" fmla="*/ 384175 h 397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3762" h="397513">
                  <a:moveTo>
                    <a:pt x="893762" y="0"/>
                  </a:moveTo>
                  <a:cubicBezTo>
                    <a:pt x="820605" y="48286"/>
                    <a:pt x="747448" y="96572"/>
                    <a:pt x="676275" y="138112"/>
                  </a:cubicBezTo>
                  <a:cubicBezTo>
                    <a:pt x="605102" y="179652"/>
                    <a:pt x="545835" y="220662"/>
                    <a:pt x="466725" y="249237"/>
                  </a:cubicBezTo>
                  <a:cubicBezTo>
                    <a:pt x="387614" y="277812"/>
                    <a:pt x="272785" y="285485"/>
                    <a:pt x="201612" y="309562"/>
                  </a:cubicBezTo>
                  <a:cubicBezTo>
                    <a:pt x="130439" y="333639"/>
                    <a:pt x="73289" y="381265"/>
                    <a:pt x="39687" y="393700"/>
                  </a:cubicBezTo>
                  <a:cubicBezTo>
                    <a:pt x="6085" y="406135"/>
                    <a:pt x="0" y="384175"/>
                    <a:pt x="0" y="3841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" name="フリーフォーム: 図形 348">
              <a:extLst>
                <a:ext uri="{FF2B5EF4-FFF2-40B4-BE49-F238E27FC236}">
                  <a16:creationId xmlns:a16="http://schemas.microsoft.com/office/drawing/2014/main" id="{58BCF44F-0964-466F-BC44-19743B367A24}"/>
                </a:ext>
              </a:extLst>
            </p:cNvPr>
            <p:cNvSpPr/>
            <p:nvPr/>
          </p:nvSpPr>
          <p:spPr>
            <a:xfrm>
              <a:off x="7372350" y="5327650"/>
              <a:ext cx="403225" cy="131763"/>
            </a:xfrm>
            <a:custGeom>
              <a:avLst/>
              <a:gdLst>
                <a:gd name="connsiteX0" fmla="*/ 0 w 403225"/>
                <a:gd name="connsiteY0" fmla="*/ 131763 h 131763"/>
                <a:gd name="connsiteX1" fmla="*/ 182563 w 403225"/>
                <a:gd name="connsiteY1" fmla="*/ 79375 h 131763"/>
                <a:gd name="connsiteX2" fmla="*/ 403225 w 403225"/>
                <a:gd name="connsiteY2" fmla="*/ 0 h 13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3225" h="131763">
                  <a:moveTo>
                    <a:pt x="0" y="131763"/>
                  </a:moveTo>
                  <a:cubicBezTo>
                    <a:pt x="57679" y="116549"/>
                    <a:pt x="115359" y="101335"/>
                    <a:pt x="182563" y="79375"/>
                  </a:cubicBezTo>
                  <a:cubicBezTo>
                    <a:pt x="249767" y="57415"/>
                    <a:pt x="403225" y="0"/>
                    <a:pt x="403225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フリーフォーム: 図形 349">
              <a:extLst>
                <a:ext uri="{FF2B5EF4-FFF2-40B4-BE49-F238E27FC236}">
                  <a16:creationId xmlns:a16="http://schemas.microsoft.com/office/drawing/2014/main" id="{F599568E-7DB3-4B99-A92B-836ACA7393C5}"/>
                </a:ext>
              </a:extLst>
            </p:cNvPr>
            <p:cNvSpPr/>
            <p:nvPr/>
          </p:nvSpPr>
          <p:spPr>
            <a:xfrm>
              <a:off x="7574182" y="4964113"/>
              <a:ext cx="179168" cy="341312"/>
            </a:xfrm>
            <a:custGeom>
              <a:avLst/>
              <a:gdLst>
                <a:gd name="connsiteX0" fmla="*/ 179168 w 179168"/>
                <a:gd name="connsiteY0" fmla="*/ 0 h 341312"/>
                <a:gd name="connsiteX1" fmla="*/ 82331 w 179168"/>
                <a:gd name="connsiteY1" fmla="*/ 161925 h 341312"/>
                <a:gd name="connsiteX2" fmla="*/ 7718 w 179168"/>
                <a:gd name="connsiteY2" fmla="*/ 285750 h 341312"/>
                <a:gd name="connsiteX3" fmla="*/ 6131 w 179168"/>
                <a:gd name="connsiteY3" fmla="*/ 341312 h 34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168" h="341312">
                  <a:moveTo>
                    <a:pt x="179168" y="0"/>
                  </a:moveTo>
                  <a:lnTo>
                    <a:pt x="82331" y="161925"/>
                  </a:lnTo>
                  <a:cubicBezTo>
                    <a:pt x="53756" y="209550"/>
                    <a:pt x="20418" y="255852"/>
                    <a:pt x="7718" y="285750"/>
                  </a:cubicBezTo>
                  <a:cubicBezTo>
                    <a:pt x="-4982" y="315648"/>
                    <a:pt x="574" y="328480"/>
                    <a:pt x="6131" y="3413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1" name="フリーフォーム: 図形 350">
              <a:extLst>
                <a:ext uri="{FF2B5EF4-FFF2-40B4-BE49-F238E27FC236}">
                  <a16:creationId xmlns:a16="http://schemas.microsoft.com/office/drawing/2014/main" id="{22863CF4-634E-426F-B043-B6D2396D10FC}"/>
                </a:ext>
              </a:extLst>
            </p:cNvPr>
            <p:cNvSpPr/>
            <p:nvPr/>
          </p:nvSpPr>
          <p:spPr>
            <a:xfrm>
              <a:off x="7588250" y="5091113"/>
              <a:ext cx="479425" cy="215900"/>
            </a:xfrm>
            <a:custGeom>
              <a:avLst/>
              <a:gdLst>
                <a:gd name="connsiteX0" fmla="*/ 479425 w 479425"/>
                <a:gd name="connsiteY0" fmla="*/ 0 h 215900"/>
                <a:gd name="connsiteX1" fmla="*/ 315913 w 479425"/>
                <a:gd name="connsiteY1" fmla="*/ 109537 h 215900"/>
                <a:gd name="connsiteX2" fmla="*/ 138113 w 479425"/>
                <a:gd name="connsiteY2" fmla="*/ 174625 h 215900"/>
                <a:gd name="connsiteX3" fmla="*/ 0 w 479425"/>
                <a:gd name="connsiteY3" fmla="*/ 21590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9425" h="215900">
                  <a:moveTo>
                    <a:pt x="479425" y="0"/>
                  </a:moveTo>
                  <a:cubicBezTo>
                    <a:pt x="426111" y="40216"/>
                    <a:pt x="372798" y="80433"/>
                    <a:pt x="315913" y="109537"/>
                  </a:cubicBezTo>
                  <a:cubicBezTo>
                    <a:pt x="259028" y="138641"/>
                    <a:pt x="190765" y="156898"/>
                    <a:pt x="138113" y="174625"/>
                  </a:cubicBezTo>
                  <a:cubicBezTo>
                    <a:pt x="85461" y="192352"/>
                    <a:pt x="23019" y="206904"/>
                    <a:pt x="0" y="2159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2" name="フリーフォーム: 図形 351">
              <a:extLst>
                <a:ext uri="{FF2B5EF4-FFF2-40B4-BE49-F238E27FC236}">
                  <a16:creationId xmlns:a16="http://schemas.microsoft.com/office/drawing/2014/main" id="{F2E68CE5-06A8-4B95-8915-6702182BD1B3}"/>
                </a:ext>
              </a:extLst>
            </p:cNvPr>
            <p:cNvSpPr/>
            <p:nvPr/>
          </p:nvSpPr>
          <p:spPr>
            <a:xfrm>
              <a:off x="7745413" y="4773914"/>
              <a:ext cx="689247" cy="679149"/>
            </a:xfrm>
            <a:custGeom>
              <a:avLst/>
              <a:gdLst>
                <a:gd name="connsiteX0" fmla="*/ 0 w 689247"/>
                <a:gd name="connsiteY0" fmla="*/ 53674 h 679149"/>
                <a:gd name="connsiteX1" fmla="*/ 101600 w 689247"/>
                <a:gd name="connsiteY1" fmla="*/ 1286 h 679149"/>
                <a:gd name="connsiteX2" fmla="*/ 323850 w 689247"/>
                <a:gd name="connsiteY2" fmla="*/ 101299 h 679149"/>
                <a:gd name="connsiteX3" fmla="*/ 547687 w 689247"/>
                <a:gd name="connsiteY3" fmla="*/ 250524 h 679149"/>
                <a:gd name="connsiteX4" fmla="*/ 684212 w 689247"/>
                <a:gd name="connsiteY4" fmla="*/ 374349 h 679149"/>
                <a:gd name="connsiteX5" fmla="*/ 658812 w 689247"/>
                <a:gd name="connsiteY5" fmla="*/ 679149 h 679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9247" h="679149">
                  <a:moveTo>
                    <a:pt x="0" y="53674"/>
                  </a:moveTo>
                  <a:cubicBezTo>
                    <a:pt x="23812" y="23511"/>
                    <a:pt x="47625" y="-6651"/>
                    <a:pt x="101600" y="1286"/>
                  </a:cubicBezTo>
                  <a:cubicBezTo>
                    <a:pt x="155575" y="9223"/>
                    <a:pt x="249502" y="59759"/>
                    <a:pt x="323850" y="101299"/>
                  </a:cubicBezTo>
                  <a:cubicBezTo>
                    <a:pt x="398198" y="142839"/>
                    <a:pt x="487627" y="205016"/>
                    <a:pt x="547687" y="250524"/>
                  </a:cubicBezTo>
                  <a:cubicBezTo>
                    <a:pt x="607747" y="296032"/>
                    <a:pt x="665691" y="302912"/>
                    <a:pt x="684212" y="374349"/>
                  </a:cubicBezTo>
                  <a:cubicBezTo>
                    <a:pt x="702733" y="445786"/>
                    <a:pt x="664633" y="625703"/>
                    <a:pt x="658812" y="679149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フリーフォーム: 図形 352">
              <a:extLst>
                <a:ext uri="{FF2B5EF4-FFF2-40B4-BE49-F238E27FC236}">
                  <a16:creationId xmlns:a16="http://schemas.microsoft.com/office/drawing/2014/main" id="{74BCDDA0-027C-40A9-9CA4-574225C35D5F}"/>
                </a:ext>
              </a:extLst>
            </p:cNvPr>
            <p:cNvSpPr/>
            <p:nvPr/>
          </p:nvSpPr>
          <p:spPr>
            <a:xfrm>
              <a:off x="8402638" y="5464822"/>
              <a:ext cx="107824" cy="216841"/>
            </a:xfrm>
            <a:custGeom>
              <a:avLst/>
              <a:gdLst>
                <a:gd name="connsiteX0" fmla="*/ 0 w 107824"/>
                <a:gd name="connsiteY0" fmla="*/ 53328 h 216841"/>
                <a:gd name="connsiteX1" fmla="*/ 80962 w 107824"/>
                <a:gd name="connsiteY1" fmla="*/ 941 h 216841"/>
                <a:gd name="connsiteX2" fmla="*/ 106362 w 107824"/>
                <a:gd name="connsiteY2" fmla="*/ 35866 h 216841"/>
                <a:gd name="connsiteX3" fmla="*/ 44450 w 107824"/>
                <a:gd name="connsiteY3" fmla="*/ 216841 h 21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824" h="216841">
                  <a:moveTo>
                    <a:pt x="0" y="53328"/>
                  </a:moveTo>
                  <a:cubicBezTo>
                    <a:pt x="31617" y="28589"/>
                    <a:pt x="63235" y="3851"/>
                    <a:pt x="80962" y="941"/>
                  </a:cubicBezTo>
                  <a:cubicBezTo>
                    <a:pt x="98689" y="-1969"/>
                    <a:pt x="112447" y="-117"/>
                    <a:pt x="106362" y="35866"/>
                  </a:cubicBezTo>
                  <a:cubicBezTo>
                    <a:pt x="100277" y="71849"/>
                    <a:pt x="72363" y="144345"/>
                    <a:pt x="44450" y="216841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フリーフォーム: 図形 353">
              <a:extLst>
                <a:ext uri="{FF2B5EF4-FFF2-40B4-BE49-F238E27FC236}">
                  <a16:creationId xmlns:a16="http://schemas.microsoft.com/office/drawing/2014/main" id="{8B952267-D017-4D34-AEFB-C7CC48903AC4}"/>
                </a:ext>
              </a:extLst>
            </p:cNvPr>
            <p:cNvSpPr/>
            <p:nvPr/>
          </p:nvSpPr>
          <p:spPr>
            <a:xfrm>
              <a:off x="7532688" y="5273675"/>
              <a:ext cx="784225" cy="255835"/>
            </a:xfrm>
            <a:custGeom>
              <a:avLst/>
              <a:gdLst>
                <a:gd name="connsiteX0" fmla="*/ 0 w 784225"/>
                <a:gd name="connsiteY0" fmla="*/ 193675 h 255835"/>
                <a:gd name="connsiteX1" fmla="*/ 309562 w 784225"/>
                <a:gd name="connsiteY1" fmla="*/ 255588 h 255835"/>
                <a:gd name="connsiteX2" fmla="*/ 635000 w 784225"/>
                <a:gd name="connsiteY2" fmla="*/ 212725 h 255835"/>
                <a:gd name="connsiteX3" fmla="*/ 727075 w 784225"/>
                <a:gd name="connsiteY3" fmla="*/ 147638 h 255835"/>
                <a:gd name="connsiteX4" fmla="*/ 784225 w 784225"/>
                <a:gd name="connsiteY4" fmla="*/ 0 h 255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225" h="255835">
                  <a:moveTo>
                    <a:pt x="0" y="193675"/>
                  </a:moveTo>
                  <a:cubicBezTo>
                    <a:pt x="101864" y="223044"/>
                    <a:pt x="203729" y="252413"/>
                    <a:pt x="309562" y="255588"/>
                  </a:cubicBezTo>
                  <a:cubicBezTo>
                    <a:pt x="415395" y="258763"/>
                    <a:pt x="565415" y="230717"/>
                    <a:pt x="635000" y="212725"/>
                  </a:cubicBezTo>
                  <a:cubicBezTo>
                    <a:pt x="704585" y="194733"/>
                    <a:pt x="702204" y="183092"/>
                    <a:pt x="727075" y="147638"/>
                  </a:cubicBezTo>
                  <a:cubicBezTo>
                    <a:pt x="751946" y="112184"/>
                    <a:pt x="768085" y="56092"/>
                    <a:pt x="784225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5" name="フリーフォーム: 図形 354">
              <a:extLst>
                <a:ext uri="{FF2B5EF4-FFF2-40B4-BE49-F238E27FC236}">
                  <a16:creationId xmlns:a16="http://schemas.microsoft.com/office/drawing/2014/main" id="{112B8A17-1EF9-4998-BA68-C68B9458514B}"/>
                </a:ext>
              </a:extLst>
            </p:cNvPr>
            <p:cNvSpPr/>
            <p:nvPr/>
          </p:nvSpPr>
          <p:spPr>
            <a:xfrm>
              <a:off x="8024813" y="5268913"/>
              <a:ext cx="346152" cy="415925"/>
            </a:xfrm>
            <a:custGeom>
              <a:avLst/>
              <a:gdLst>
                <a:gd name="connsiteX0" fmla="*/ 307975 w 346152"/>
                <a:gd name="connsiteY0" fmla="*/ 0 h 415925"/>
                <a:gd name="connsiteX1" fmla="*/ 346075 w 346152"/>
                <a:gd name="connsiteY1" fmla="*/ 90487 h 415925"/>
                <a:gd name="connsiteX2" fmla="*/ 314325 w 346152"/>
                <a:gd name="connsiteY2" fmla="*/ 187325 h 415925"/>
                <a:gd name="connsiteX3" fmla="*/ 207962 w 346152"/>
                <a:gd name="connsiteY3" fmla="*/ 301625 h 415925"/>
                <a:gd name="connsiteX4" fmla="*/ 0 w 346152"/>
                <a:gd name="connsiteY4" fmla="*/ 415925 h 41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152" h="415925">
                  <a:moveTo>
                    <a:pt x="307975" y="0"/>
                  </a:moveTo>
                  <a:cubicBezTo>
                    <a:pt x="326496" y="29633"/>
                    <a:pt x="345017" y="59266"/>
                    <a:pt x="346075" y="90487"/>
                  </a:cubicBezTo>
                  <a:cubicBezTo>
                    <a:pt x="347133" y="121708"/>
                    <a:pt x="337344" y="152135"/>
                    <a:pt x="314325" y="187325"/>
                  </a:cubicBezTo>
                  <a:cubicBezTo>
                    <a:pt x="291306" y="222515"/>
                    <a:pt x="260349" y="263525"/>
                    <a:pt x="207962" y="301625"/>
                  </a:cubicBezTo>
                  <a:cubicBezTo>
                    <a:pt x="155575" y="339725"/>
                    <a:pt x="77787" y="377825"/>
                    <a:pt x="0" y="4159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6" name="フリーフォーム: 図形 355">
              <a:extLst>
                <a:ext uri="{FF2B5EF4-FFF2-40B4-BE49-F238E27FC236}">
                  <a16:creationId xmlns:a16="http://schemas.microsoft.com/office/drawing/2014/main" id="{45CE2AD6-A7C9-4D93-8C33-E33B997C76C5}"/>
                </a:ext>
              </a:extLst>
            </p:cNvPr>
            <p:cNvSpPr/>
            <p:nvPr/>
          </p:nvSpPr>
          <p:spPr>
            <a:xfrm>
              <a:off x="8283575" y="5297488"/>
              <a:ext cx="65088" cy="228600"/>
            </a:xfrm>
            <a:custGeom>
              <a:avLst/>
              <a:gdLst>
                <a:gd name="connsiteX0" fmla="*/ 65088 w 65088"/>
                <a:gd name="connsiteY0" fmla="*/ 0 h 228600"/>
                <a:gd name="connsiteX1" fmla="*/ 53975 w 65088"/>
                <a:gd name="connsiteY1" fmla="*/ 85725 h 228600"/>
                <a:gd name="connsiteX2" fmla="*/ 0 w 65088"/>
                <a:gd name="connsiteY2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088" h="228600">
                  <a:moveTo>
                    <a:pt x="65088" y="0"/>
                  </a:moveTo>
                  <a:cubicBezTo>
                    <a:pt x="64955" y="23812"/>
                    <a:pt x="64823" y="47625"/>
                    <a:pt x="53975" y="85725"/>
                  </a:cubicBezTo>
                  <a:cubicBezTo>
                    <a:pt x="43127" y="123825"/>
                    <a:pt x="0" y="228600"/>
                    <a:pt x="0" y="2286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7" name="フリーフォーム: 図形 356">
              <a:extLst>
                <a:ext uri="{FF2B5EF4-FFF2-40B4-BE49-F238E27FC236}">
                  <a16:creationId xmlns:a16="http://schemas.microsoft.com/office/drawing/2014/main" id="{DF8E15DB-B0AA-4719-A151-3B35221F284B}"/>
                </a:ext>
              </a:extLst>
            </p:cNvPr>
            <p:cNvSpPr/>
            <p:nvPr/>
          </p:nvSpPr>
          <p:spPr>
            <a:xfrm>
              <a:off x="7443788" y="5476875"/>
              <a:ext cx="811212" cy="102619"/>
            </a:xfrm>
            <a:custGeom>
              <a:avLst/>
              <a:gdLst>
                <a:gd name="connsiteX0" fmla="*/ 0 w 811212"/>
                <a:gd name="connsiteY0" fmla="*/ 88900 h 102619"/>
                <a:gd name="connsiteX1" fmla="*/ 369887 w 811212"/>
                <a:gd name="connsiteY1" fmla="*/ 101600 h 102619"/>
                <a:gd name="connsiteX2" fmla="*/ 673100 w 811212"/>
                <a:gd name="connsiteY2" fmla="*/ 65088 h 102619"/>
                <a:gd name="connsiteX3" fmla="*/ 811212 w 811212"/>
                <a:gd name="connsiteY3" fmla="*/ 0 h 10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212" h="102619">
                  <a:moveTo>
                    <a:pt x="0" y="88900"/>
                  </a:moveTo>
                  <a:cubicBezTo>
                    <a:pt x="128852" y="97234"/>
                    <a:pt x="257704" y="105569"/>
                    <a:pt x="369887" y="101600"/>
                  </a:cubicBezTo>
                  <a:cubicBezTo>
                    <a:pt x="482070" y="97631"/>
                    <a:pt x="599546" y="82021"/>
                    <a:pt x="673100" y="65088"/>
                  </a:cubicBezTo>
                  <a:cubicBezTo>
                    <a:pt x="746654" y="48155"/>
                    <a:pt x="778933" y="24077"/>
                    <a:pt x="811212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8" name="フリーフォーム: 図形 357">
              <a:extLst>
                <a:ext uri="{FF2B5EF4-FFF2-40B4-BE49-F238E27FC236}">
                  <a16:creationId xmlns:a16="http://schemas.microsoft.com/office/drawing/2014/main" id="{537BA21A-87B5-4717-9E85-1147A5B881AE}"/>
                </a:ext>
              </a:extLst>
            </p:cNvPr>
            <p:cNvSpPr/>
            <p:nvPr/>
          </p:nvSpPr>
          <p:spPr>
            <a:xfrm>
              <a:off x="7454900" y="5537200"/>
              <a:ext cx="461963" cy="17463"/>
            </a:xfrm>
            <a:custGeom>
              <a:avLst/>
              <a:gdLst>
                <a:gd name="connsiteX0" fmla="*/ 0 w 461963"/>
                <a:gd name="connsiteY0" fmla="*/ 0 h 17463"/>
                <a:gd name="connsiteX1" fmla="*/ 169863 w 461963"/>
                <a:gd name="connsiteY1" fmla="*/ 9525 h 17463"/>
                <a:gd name="connsiteX2" fmla="*/ 369888 w 461963"/>
                <a:gd name="connsiteY2" fmla="*/ 17463 h 17463"/>
                <a:gd name="connsiteX3" fmla="*/ 461963 w 461963"/>
                <a:gd name="connsiteY3" fmla="*/ 9525 h 17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1963" h="17463">
                  <a:moveTo>
                    <a:pt x="0" y="0"/>
                  </a:moveTo>
                  <a:lnTo>
                    <a:pt x="169863" y="9525"/>
                  </a:lnTo>
                  <a:cubicBezTo>
                    <a:pt x="231511" y="12436"/>
                    <a:pt x="321205" y="17463"/>
                    <a:pt x="369888" y="17463"/>
                  </a:cubicBezTo>
                  <a:cubicBezTo>
                    <a:pt x="418571" y="17463"/>
                    <a:pt x="440267" y="13494"/>
                    <a:pt x="461963" y="95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9" name="フリーフォーム: 図形 358">
              <a:extLst>
                <a:ext uri="{FF2B5EF4-FFF2-40B4-BE49-F238E27FC236}">
                  <a16:creationId xmlns:a16="http://schemas.microsoft.com/office/drawing/2014/main" id="{CD350D26-9460-4F44-BCD3-D4A3B7A85D7D}"/>
                </a:ext>
              </a:extLst>
            </p:cNvPr>
            <p:cNvSpPr/>
            <p:nvPr/>
          </p:nvSpPr>
          <p:spPr>
            <a:xfrm>
              <a:off x="7380288" y="5570538"/>
              <a:ext cx="457200" cy="100012"/>
            </a:xfrm>
            <a:custGeom>
              <a:avLst/>
              <a:gdLst>
                <a:gd name="connsiteX0" fmla="*/ 0 w 457200"/>
                <a:gd name="connsiteY0" fmla="*/ 0 h 100012"/>
                <a:gd name="connsiteX1" fmla="*/ 247650 w 457200"/>
                <a:gd name="connsiteY1" fmla="*/ 58737 h 100012"/>
                <a:gd name="connsiteX2" fmla="*/ 457200 w 457200"/>
                <a:gd name="connsiteY2" fmla="*/ 100012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100012">
                  <a:moveTo>
                    <a:pt x="0" y="0"/>
                  </a:moveTo>
                  <a:lnTo>
                    <a:pt x="247650" y="58737"/>
                  </a:lnTo>
                  <a:cubicBezTo>
                    <a:pt x="323850" y="75406"/>
                    <a:pt x="390525" y="87709"/>
                    <a:pt x="457200" y="1000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フリーフォーム: 図形 359">
              <a:extLst>
                <a:ext uri="{FF2B5EF4-FFF2-40B4-BE49-F238E27FC236}">
                  <a16:creationId xmlns:a16="http://schemas.microsoft.com/office/drawing/2014/main" id="{C01FB14E-D69C-4042-894D-46A6A3E32451}"/>
                </a:ext>
              </a:extLst>
            </p:cNvPr>
            <p:cNvSpPr/>
            <p:nvPr/>
          </p:nvSpPr>
          <p:spPr>
            <a:xfrm>
              <a:off x="7416800" y="5602288"/>
              <a:ext cx="414338" cy="71437"/>
            </a:xfrm>
            <a:custGeom>
              <a:avLst/>
              <a:gdLst>
                <a:gd name="connsiteX0" fmla="*/ 0 w 414338"/>
                <a:gd name="connsiteY0" fmla="*/ 0 h 71437"/>
                <a:gd name="connsiteX1" fmla="*/ 212725 w 414338"/>
                <a:gd name="connsiteY1" fmla="*/ 49212 h 71437"/>
                <a:gd name="connsiteX2" fmla="*/ 414338 w 414338"/>
                <a:gd name="connsiteY2" fmla="*/ 71437 h 7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4338" h="71437">
                  <a:moveTo>
                    <a:pt x="0" y="0"/>
                  </a:moveTo>
                  <a:cubicBezTo>
                    <a:pt x="71834" y="18653"/>
                    <a:pt x="143669" y="37306"/>
                    <a:pt x="212725" y="49212"/>
                  </a:cubicBezTo>
                  <a:cubicBezTo>
                    <a:pt x="281781" y="61118"/>
                    <a:pt x="348059" y="66277"/>
                    <a:pt x="414338" y="714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1" name="フリーフォーム: 図形 360">
              <a:extLst>
                <a:ext uri="{FF2B5EF4-FFF2-40B4-BE49-F238E27FC236}">
                  <a16:creationId xmlns:a16="http://schemas.microsoft.com/office/drawing/2014/main" id="{E97F14B3-CBD5-4B8D-BF42-6A75809B8E52}"/>
                </a:ext>
              </a:extLst>
            </p:cNvPr>
            <p:cNvSpPr/>
            <p:nvPr/>
          </p:nvSpPr>
          <p:spPr>
            <a:xfrm>
              <a:off x="8001000" y="5554663"/>
              <a:ext cx="355600" cy="171450"/>
            </a:xfrm>
            <a:custGeom>
              <a:avLst/>
              <a:gdLst>
                <a:gd name="connsiteX0" fmla="*/ 355600 w 355600"/>
                <a:gd name="connsiteY0" fmla="*/ 0 h 171450"/>
                <a:gd name="connsiteX1" fmla="*/ 300038 w 355600"/>
                <a:gd name="connsiteY1" fmla="*/ 49212 h 171450"/>
                <a:gd name="connsiteX2" fmla="*/ 177800 w 355600"/>
                <a:gd name="connsiteY2" fmla="*/ 115887 h 171450"/>
                <a:gd name="connsiteX3" fmla="*/ 77788 w 355600"/>
                <a:gd name="connsiteY3" fmla="*/ 152400 h 171450"/>
                <a:gd name="connsiteX4" fmla="*/ 0 w 355600"/>
                <a:gd name="connsiteY4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600" h="171450">
                  <a:moveTo>
                    <a:pt x="355600" y="0"/>
                  </a:moveTo>
                  <a:cubicBezTo>
                    <a:pt x="342635" y="14949"/>
                    <a:pt x="329671" y="29898"/>
                    <a:pt x="300038" y="49212"/>
                  </a:cubicBezTo>
                  <a:cubicBezTo>
                    <a:pt x="270405" y="68527"/>
                    <a:pt x="214842" y="98689"/>
                    <a:pt x="177800" y="115887"/>
                  </a:cubicBezTo>
                  <a:cubicBezTo>
                    <a:pt x="140758" y="133085"/>
                    <a:pt x="107421" y="143140"/>
                    <a:pt x="77788" y="152400"/>
                  </a:cubicBezTo>
                  <a:cubicBezTo>
                    <a:pt x="48155" y="161661"/>
                    <a:pt x="10848" y="169333"/>
                    <a:pt x="0" y="1714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" name="フリーフォーム: 図形 361">
              <a:extLst>
                <a:ext uri="{FF2B5EF4-FFF2-40B4-BE49-F238E27FC236}">
                  <a16:creationId xmlns:a16="http://schemas.microsoft.com/office/drawing/2014/main" id="{4195E65A-67D7-44D7-99B4-2D4E85BDD294}"/>
                </a:ext>
              </a:extLst>
            </p:cNvPr>
            <p:cNvSpPr/>
            <p:nvPr/>
          </p:nvSpPr>
          <p:spPr>
            <a:xfrm>
              <a:off x="8096250" y="5554663"/>
              <a:ext cx="260350" cy="147637"/>
            </a:xfrm>
            <a:custGeom>
              <a:avLst/>
              <a:gdLst>
                <a:gd name="connsiteX0" fmla="*/ 260350 w 260350"/>
                <a:gd name="connsiteY0" fmla="*/ 0 h 147637"/>
                <a:gd name="connsiteX1" fmla="*/ 185738 w 260350"/>
                <a:gd name="connsiteY1" fmla="*/ 95250 h 147637"/>
                <a:gd name="connsiteX2" fmla="*/ 0 w 260350"/>
                <a:gd name="connsiteY2" fmla="*/ 147637 h 147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50" h="147637">
                  <a:moveTo>
                    <a:pt x="260350" y="0"/>
                  </a:moveTo>
                  <a:cubicBezTo>
                    <a:pt x="244740" y="35322"/>
                    <a:pt x="229130" y="70644"/>
                    <a:pt x="185738" y="95250"/>
                  </a:cubicBezTo>
                  <a:cubicBezTo>
                    <a:pt x="142346" y="119856"/>
                    <a:pt x="33073" y="137848"/>
                    <a:pt x="0" y="1476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フリーフォーム: 図形 362">
              <a:extLst>
                <a:ext uri="{FF2B5EF4-FFF2-40B4-BE49-F238E27FC236}">
                  <a16:creationId xmlns:a16="http://schemas.microsoft.com/office/drawing/2014/main" id="{B367B974-19C8-4045-B37A-74E423FB3FEE}"/>
                </a:ext>
              </a:extLst>
            </p:cNvPr>
            <p:cNvSpPr/>
            <p:nvPr/>
          </p:nvSpPr>
          <p:spPr>
            <a:xfrm>
              <a:off x="7756525" y="5772150"/>
              <a:ext cx="347663" cy="1588"/>
            </a:xfrm>
            <a:custGeom>
              <a:avLst/>
              <a:gdLst>
                <a:gd name="connsiteX0" fmla="*/ 0 w 347663"/>
                <a:gd name="connsiteY0" fmla="*/ 1588 h 1588"/>
                <a:gd name="connsiteX1" fmla="*/ 196850 w 347663"/>
                <a:gd name="connsiteY1" fmla="*/ 0 h 1588"/>
                <a:gd name="connsiteX2" fmla="*/ 347663 w 347663"/>
                <a:gd name="connsiteY2" fmla="*/ 1588 h 1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7663" h="1588">
                  <a:moveTo>
                    <a:pt x="0" y="1588"/>
                  </a:moveTo>
                  <a:lnTo>
                    <a:pt x="196850" y="0"/>
                  </a:lnTo>
                  <a:cubicBezTo>
                    <a:pt x="254794" y="0"/>
                    <a:pt x="301228" y="794"/>
                    <a:pt x="347663" y="15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フリーフォーム: 図形 363">
              <a:extLst>
                <a:ext uri="{FF2B5EF4-FFF2-40B4-BE49-F238E27FC236}">
                  <a16:creationId xmlns:a16="http://schemas.microsoft.com/office/drawing/2014/main" id="{AA60E27E-CFBC-402B-94EB-AAA86492BE30}"/>
                </a:ext>
              </a:extLst>
            </p:cNvPr>
            <p:cNvSpPr/>
            <p:nvPr/>
          </p:nvSpPr>
          <p:spPr>
            <a:xfrm>
              <a:off x="8150225" y="5721350"/>
              <a:ext cx="280988" cy="20736"/>
            </a:xfrm>
            <a:custGeom>
              <a:avLst/>
              <a:gdLst>
                <a:gd name="connsiteX0" fmla="*/ 0 w 280988"/>
                <a:gd name="connsiteY0" fmla="*/ 6350 h 20736"/>
                <a:gd name="connsiteX1" fmla="*/ 179388 w 280988"/>
                <a:gd name="connsiteY1" fmla="*/ 20638 h 20736"/>
                <a:gd name="connsiteX2" fmla="*/ 280988 w 280988"/>
                <a:gd name="connsiteY2" fmla="*/ 0 h 20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988" h="20736">
                  <a:moveTo>
                    <a:pt x="0" y="6350"/>
                  </a:moveTo>
                  <a:cubicBezTo>
                    <a:pt x="66278" y="14023"/>
                    <a:pt x="132557" y="21696"/>
                    <a:pt x="179388" y="20638"/>
                  </a:cubicBezTo>
                  <a:cubicBezTo>
                    <a:pt x="226219" y="19580"/>
                    <a:pt x="253603" y="9790"/>
                    <a:pt x="280988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フリーフォーム: 図形 364">
              <a:extLst>
                <a:ext uri="{FF2B5EF4-FFF2-40B4-BE49-F238E27FC236}">
                  <a16:creationId xmlns:a16="http://schemas.microsoft.com/office/drawing/2014/main" id="{56412CBE-BDFF-4F96-AF53-1B35F740C923}"/>
                </a:ext>
              </a:extLst>
            </p:cNvPr>
            <p:cNvSpPr/>
            <p:nvPr/>
          </p:nvSpPr>
          <p:spPr>
            <a:xfrm>
              <a:off x="8632825" y="5845175"/>
              <a:ext cx="196850" cy="163513"/>
            </a:xfrm>
            <a:custGeom>
              <a:avLst/>
              <a:gdLst>
                <a:gd name="connsiteX0" fmla="*/ 0 w 196850"/>
                <a:gd name="connsiteY0" fmla="*/ 0 h 163513"/>
                <a:gd name="connsiteX1" fmla="*/ 95250 w 196850"/>
                <a:gd name="connsiteY1" fmla="*/ 53975 h 163513"/>
                <a:gd name="connsiteX2" fmla="*/ 153988 w 196850"/>
                <a:gd name="connsiteY2" fmla="*/ 119063 h 163513"/>
                <a:gd name="connsiteX3" fmla="*/ 196850 w 196850"/>
                <a:gd name="connsiteY3" fmla="*/ 163513 h 16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850" h="163513">
                  <a:moveTo>
                    <a:pt x="0" y="0"/>
                  </a:moveTo>
                  <a:cubicBezTo>
                    <a:pt x="34792" y="17065"/>
                    <a:pt x="69585" y="34131"/>
                    <a:pt x="95250" y="53975"/>
                  </a:cubicBezTo>
                  <a:cubicBezTo>
                    <a:pt x="120915" y="73819"/>
                    <a:pt x="137055" y="100807"/>
                    <a:pt x="153988" y="119063"/>
                  </a:cubicBezTo>
                  <a:cubicBezTo>
                    <a:pt x="170921" y="137319"/>
                    <a:pt x="187854" y="154253"/>
                    <a:pt x="196850" y="1635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6" name="フリーフォーム: 図形 365">
              <a:extLst>
                <a:ext uri="{FF2B5EF4-FFF2-40B4-BE49-F238E27FC236}">
                  <a16:creationId xmlns:a16="http://schemas.microsoft.com/office/drawing/2014/main" id="{171B33E9-26D1-42FE-A93F-CB17087D91A4}"/>
                </a:ext>
              </a:extLst>
            </p:cNvPr>
            <p:cNvSpPr/>
            <p:nvPr/>
          </p:nvSpPr>
          <p:spPr>
            <a:xfrm>
              <a:off x="8440738" y="5913438"/>
              <a:ext cx="49212" cy="39687"/>
            </a:xfrm>
            <a:custGeom>
              <a:avLst/>
              <a:gdLst>
                <a:gd name="connsiteX0" fmla="*/ 49212 w 49212"/>
                <a:gd name="connsiteY0" fmla="*/ 0 h 39687"/>
                <a:gd name="connsiteX1" fmla="*/ 0 w 49212"/>
                <a:gd name="connsiteY1" fmla="*/ 39687 h 3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212" h="39687">
                  <a:moveTo>
                    <a:pt x="49212" y="0"/>
                  </a:moveTo>
                  <a:lnTo>
                    <a:pt x="0" y="39687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7" name="フリーフォーム: 図形 366">
              <a:extLst>
                <a:ext uri="{FF2B5EF4-FFF2-40B4-BE49-F238E27FC236}">
                  <a16:creationId xmlns:a16="http://schemas.microsoft.com/office/drawing/2014/main" id="{D2C53D99-CC85-4391-AAEB-7E9618F4E9BC}"/>
                </a:ext>
              </a:extLst>
            </p:cNvPr>
            <p:cNvSpPr/>
            <p:nvPr/>
          </p:nvSpPr>
          <p:spPr>
            <a:xfrm>
              <a:off x="8491538" y="5911850"/>
              <a:ext cx="153987" cy="69850"/>
            </a:xfrm>
            <a:custGeom>
              <a:avLst/>
              <a:gdLst>
                <a:gd name="connsiteX0" fmla="*/ 0 w 153987"/>
                <a:gd name="connsiteY0" fmla="*/ 0 h 69850"/>
                <a:gd name="connsiteX1" fmla="*/ 85725 w 153987"/>
                <a:gd name="connsiteY1" fmla="*/ 53975 h 69850"/>
                <a:gd name="connsiteX2" fmla="*/ 153987 w 153987"/>
                <a:gd name="connsiteY2" fmla="*/ 6985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987" h="69850">
                  <a:moveTo>
                    <a:pt x="0" y="0"/>
                  </a:moveTo>
                  <a:cubicBezTo>
                    <a:pt x="30030" y="21166"/>
                    <a:pt x="60061" y="42333"/>
                    <a:pt x="85725" y="53975"/>
                  </a:cubicBezTo>
                  <a:cubicBezTo>
                    <a:pt x="111389" y="65617"/>
                    <a:pt x="132688" y="67733"/>
                    <a:pt x="153987" y="698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フリーフォーム: 図形 367">
              <a:extLst>
                <a:ext uri="{FF2B5EF4-FFF2-40B4-BE49-F238E27FC236}">
                  <a16:creationId xmlns:a16="http://schemas.microsoft.com/office/drawing/2014/main" id="{B7E0C777-3B0E-4F18-B112-9F6CAA244F10}"/>
                </a:ext>
              </a:extLst>
            </p:cNvPr>
            <p:cNvSpPr/>
            <p:nvPr/>
          </p:nvSpPr>
          <p:spPr>
            <a:xfrm>
              <a:off x="8440738" y="5953125"/>
              <a:ext cx="204787" cy="43066"/>
            </a:xfrm>
            <a:custGeom>
              <a:avLst/>
              <a:gdLst>
                <a:gd name="connsiteX0" fmla="*/ 0 w 204787"/>
                <a:gd name="connsiteY0" fmla="*/ 0 h 43066"/>
                <a:gd name="connsiteX1" fmla="*/ 65087 w 204787"/>
                <a:gd name="connsiteY1" fmla="*/ 41275 h 43066"/>
                <a:gd name="connsiteX2" fmla="*/ 204787 w 204787"/>
                <a:gd name="connsiteY2" fmla="*/ 31750 h 4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4787" h="43066">
                  <a:moveTo>
                    <a:pt x="0" y="0"/>
                  </a:moveTo>
                  <a:cubicBezTo>
                    <a:pt x="15478" y="17991"/>
                    <a:pt x="30956" y="35983"/>
                    <a:pt x="65087" y="41275"/>
                  </a:cubicBezTo>
                  <a:cubicBezTo>
                    <a:pt x="99218" y="46567"/>
                    <a:pt x="152002" y="39158"/>
                    <a:pt x="204787" y="317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9" name="フリーフォーム: 図形 368">
              <a:extLst>
                <a:ext uri="{FF2B5EF4-FFF2-40B4-BE49-F238E27FC236}">
                  <a16:creationId xmlns:a16="http://schemas.microsoft.com/office/drawing/2014/main" id="{C5AD656A-8EF4-440C-A14E-2C9FEE5D6550}"/>
                </a:ext>
              </a:extLst>
            </p:cNvPr>
            <p:cNvSpPr/>
            <p:nvPr/>
          </p:nvSpPr>
          <p:spPr>
            <a:xfrm>
              <a:off x="4578350" y="6248400"/>
              <a:ext cx="297880" cy="290513"/>
            </a:xfrm>
            <a:custGeom>
              <a:avLst/>
              <a:gdLst>
                <a:gd name="connsiteX0" fmla="*/ 258763 w 297880"/>
                <a:gd name="connsiteY0" fmla="*/ 0 h 290513"/>
                <a:gd name="connsiteX1" fmla="*/ 295275 w 297880"/>
                <a:gd name="connsiteY1" fmla="*/ 50800 h 290513"/>
                <a:gd name="connsiteX2" fmla="*/ 195263 w 297880"/>
                <a:gd name="connsiteY2" fmla="*/ 76200 h 290513"/>
                <a:gd name="connsiteX3" fmla="*/ 104775 w 297880"/>
                <a:gd name="connsiteY3" fmla="*/ 122238 h 290513"/>
                <a:gd name="connsiteX4" fmla="*/ 0 w 297880"/>
                <a:gd name="connsiteY4" fmla="*/ 290513 h 290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880" h="290513">
                  <a:moveTo>
                    <a:pt x="258763" y="0"/>
                  </a:moveTo>
                  <a:cubicBezTo>
                    <a:pt x="282310" y="19050"/>
                    <a:pt x="305858" y="38100"/>
                    <a:pt x="295275" y="50800"/>
                  </a:cubicBezTo>
                  <a:cubicBezTo>
                    <a:pt x="284692" y="63500"/>
                    <a:pt x="227013" y="64294"/>
                    <a:pt x="195263" y="76200"/>
                  </a:cubicBezTo>
                  <a:cubicBezTo>
                    <a:pt x="163513" y="88106"/>
                    <a:pt x="137319" y="86519"/>
                    <a:pt x="104775" y="122238"/>
                  </a:cubicBezTo>
                  <a:cubicBezTo>
                    <a:pt x="72231" y="157957"/>
                    <a:pt x="36115" y="224235"/>
                    <a:pt x="0" y="2905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0" name="フリーフォーム: 図形 369">
              <a:extLst>
                <a:ext uri="{FF2B5EF4-FFF2-40B4-BE49-F238E27FC236}">
                  <a16:creationId xmlns:a16="http://schemas.microsoft.com/office/drawing/2014/main" id="{4D36DF83-799F-489E-BAFB-F69DB2AF5F82}"/>
                </a:ext>
              </a:extLst>
            </p:cNvPr>
            <p:cNvSpPr/>
            <p:nvPr/>
          </p:nvSpPr>
          <p:spPr>
            <a:xfrm>
              <a:off x="4935538" y="6203959"/>
              <a:ext cx="360362" cy="77779"/>
            </a:xfrm>
            <a:custGeom>
              <a:avLst/>
              <a:gdLst>
                <a:gd name="connsiteX0" fmla="*/ 360362 w 360362"/>
                <a:gd name="connsiteY0" fmla="*/ 77779 h 77779"/>
                <a:gd name="connsiteX1" fmla="*/ 239712 w 360362"/>
                <a:gd name="connsiteY1" fmla="*/ 3166 h 77779"/>
                <a:gd name="connsiteX2" fmla="*/ 60325 w 360362"/>
                <a:gd name="connsiteY2" fmla="*/ 17454 h 77779"/>
                <a:gd name="connsiteX3" fmla="*/ 0 w 360362"/>
                <a:gd name="connsiteY3" fmla="*/ 50791 h 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362" h="77779">
                  <a:moveTo>
                    <a:pt x="360362" y="77779"/>
                  </a:moveTo>
                  <a:cubicBezTo>
                    <a:pt x="325040" y="45499"/>
                    <a:pt x="289718" y="13220"/>
                    <a:pt x="239712" y="3166"/>
                  </a:cubicBezTo>
                  <a:cubicBezTo>
                    <a:pt x="189706" y="-6888"/>
                    <a:pt x="100277" y="9517"/>
                    <a:pt x="60325" y="17454"/>
                  </a:cubicBezTo>
                  <a:cubicBezTo>
                    <a:pt x="20373" y="25391"/>
                    <a:pt x="5556" y="44970"/>
                    <a:pt x="0" y="50791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" name="フリーフォーム: 図形 370">
              <a:extLst>
                <a:ext uri="{FF2B5EF4-FFF2-40B4-BE49-F238E27FC236}">
                  <a16:creationId xmlns:a16="http://schemas.microsoft.com/office/drawing/2014/main" id="{A0734BDC-5AD0-4C6E-B758-4C2D924C2FA1}"/>
                </a:ext>
              </a:extLst>
            </p:cNvPr>
            <p:cNvSpPr/>
            <p:nvPr/>
          </p:nvSpPr>
          <p:spPr>
            <a:xfrm>
              <a:off x="4933950" y="6240463"/>
              <a:ext cx="215691" cy="168275"/>
            </a:xfrm>
            <a:custGeom>
              <a:avLst/>
              <a:gdLst>
                <a:gd name="connsiteX0" fmla="*/ 0 w 215691"/>
                <a:gd name="connsiteY0" fmla="*/ 0 h 168275"/>
                <a:gd name="connsiteX1" fmla="*/ 107950 w 215691"/>
                <a:gd name="connsiteY1" fmla="*/ 44450 h 168275"/>
                <a:gd name="connsiteX2" fmla="*/ 214313 w 215691"/>
                <a:gd name="connsiteY2" fmla="*/ 93662 h 168275"/>
                <a:gd name="connsiteX3" fmla="*/ 158750 w 215691"/>
                <a:gd name="connsiteY3" fmla="*/ 168275 h 16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691" h="168275">
                  <a:moveTo>
                    <a:pt x="0" y="0"/>
                  </a:moveTo>
                  <a:cubicBezTo>
                    <a:pt x="36115" y="14420"/>
                    <a:pt x="72231" y="28840"/>
                    <a:pt x="107950" y="44450"/>
                  </a:cubicBezTo>
                  <a:cubicBezTo>
                    <a:pt x="143669" y="60060"/>
                    <a:pt x="205846" y="73024"/>
                    <a:pt x="214313" y="93662"/>
                  </a:cubicBezTo>
                  <a:cubicBezTo>
                    <a:pt x="222780" y="114300"/>
                    <a:pt x="190765" y="141287"/>
                    <a:pt x="158750" y="1682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2" name="フリーフォーム: 図形 371">
              <a:extLst>
                <a:ext uri="{FF2B5EF4-FFF2-40B4-BE49-F238E27FC236}">
                  <a16:creationId xmlns:a16="http://schemas.microsoft.com/office/drawing/2014/main" id="{ABF300F4-9BB2-47B9-BF3A-51151859E86F}"/>
                </a:ext>
              </a:extLst>
            </p:cNvPr>
            <p:cNvSpPr/>
            <p:nvPr/>
          </p:nvSpPr>
          <p:spPr>
            <a:xfrm>
              <a:off x="4683125" y="6413500"/>
              <a:ext cx="404813" cy="182563"/>
            </a:xfrm>
            <a:custGeom>
              <a:avLst/>
              <a:gdLst>
                <a:gd name="connsiteX0" fmla="*/ 0 w 404813"/>
                <a:gd name="connsiteY0" fmla="*/ 182563 h 182563"/>
                <a:gd name="connsiteX1" fmla="*/ 106363 w 404813"/>
                <a:gd name="connsiteY1" fmla="*/ 46038 h 182563"/>
                <a:gd name="connsiteX2" fmla="*/ 252413 w 404813"/>
                <a:gd name="connsiteY2" fmla="*/ 9525 h 182563"/>
                <a:gd name="connsiteX3" fmla="*/ 404813 w 404813"/>
                <a:gd name="connsiteY3" fmla="*/ 0 h 182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4813" h="182563">
                  <a:moveTo>
                    <a:pt x="0" y="182563"/>
                  </a:moveTo>
                  <a:cubicBezTo>
                    <a:pt x="32147" y="128720"/>
                    <a:pt x="64294" y="74878"/>
                    <a:pt x="106363" y="46038"/>
                  </a:cubicBezTo>
                  <a:cubicBezTo>
                    <a:pt x="148432" y="17198"/>
                    <a:pt x="202671" y="17198"/>
                    <a:pt x="252413" y="9525"/>
                  </a:cubicBezTo>
                  <a:cubicBezTo>
                    <a:pt x="302155" y="1852"/>
                    <a:pt x="353484" y="926"/>
                    <a:pt x="404813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4" name="フリーフォーム: 図形 373">
              <a:extLst>
                <a:ext uri="{FF2B5EF4-FFF2-40B4-BE49-F238E27FC236}">
                  <a16:creationId xmlns:a16="http://schemas.microsoft.com/office/drawing/2014/main" id="{104F35C4-A527-4723-9312-07E598520B9A}"/>
                </a:ext>
              </a:extLst>
            </p:cNvPr>
            <p:cNvSpPr/>
            <p:nvPr/>
          </p:nvSpPr>
          <p:spPr>
            <a:xfrm>
              <a:off x="5116513" y="6364288"/>
              <a:ext cx="73025" cy="76200"/>
            </a:xfrm>
            <a:custGeom>
              <a:avLst/>
              <a:gdLst>
                <a:gd name="connsiteX0" fmla="*/ 73025 w 73025"/>
                <a:gd name="connsiteY0" fmla="*/ 0 h 76200"/>
                <a:gd name="connsiteX1" fmla="*/ 0 w 73025"/>
                <a:gd name="connsiteY1" fmla="*/ 762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3025" h="76200">
                  <a:moveTo>
                    <a:pt x="73025" y="0"/>
                  </a:moveTo>
                  <a:lnTo>
                    <a:pt x="0" y="7620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5" name="フリーフォーム: 図形 374">
              <a:extLst>
                <a:ext uri="{FF2B5EF4-FFF2-40B4-BE49-F238E27FC236}">
                  <a16:creationId xmlns:a16="http://schemas.microsoft.com/office/drawing/2014/main" id="{3A82F804-B0B8-45EC-A2A0-7A1E031EF036}"/>
                </a:ext>
              </a:extLst>
            </p:cNvPr>
            <p:cNvSpPr/>
            <p:nvPr/>
          </p:nvSpPr>
          <p:spPr>
            <a:xfrm>
              <a:off x="5118100" y="6442075"/>
              <a:ext cx="96838" cy="46038"/>
            </a:xfrm>
            <a:custGeom>
              <a:avLst/>
              <a:gdLst>
                <a:gd name="connsiteX0" fmla="*/ 0 w 96838"/>
                <a:gd name="connsiteY0" fmla="*/ 0 h 46038"/>
                <a:gd name="connsiteX1" fmla="*/ 96838 w 96838"/>
                <a:gd name="connsiteY1" fmla="*/ 46038 h 46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838" h="46038">
                  <a:moveTo>
                    <a:pt x="0" y="0"/>
                  </a:moveTo>
                  <a:lnTo>
                    <a:pt x="96838" y="46038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6" name="フリーフォーム: 図形 375">
              <a:extLst>
                <a:ext uri="{FF2B5EF4-FFF2-40B4-BE49-F238E27FC236}">
                  <a16:creationId xmlns:a16="http://schemas.microsoft.com/office/drawing/2014/main" id="{6CCD7E29-F8FF-4D14-9651-E06A2480CADD}"/>
                </a:ext>
              </a:extLst>
            </p:cNvPr>
            <p:cNvSpPr/>
            <p:nvPr/>
          </p:nvSpPr>
          <p:spPr>
            <a:xfrm>
              <a:off x="5189538" y="6365875"/>
              <a:ext cx="32625" cy="117475"/>
            </a:xfrm>
            <a:custGeom>
              <a:avLst/>
              <a:gdLst>
                <a:gd name="connsiteX0" fmla="*/ 0 w 32625"/>
                <a:gd name="connsiteY0" fmla="*/ 0 h 117475"/>
                <a:gd name="connsiteX1" fmla="*/ 31750 w 32625"/>
                <a:gd name="connsiteY1" fmla="*/ 53975 h 117475"/>
                <a:gd name="connsiteX2" fmla="*/ 26987 w 32625"/>
                <a:gd name="connsiteY2" fmla="*/ 117475 h 1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625" h="117475">
                  <a:moveTo>
                    <a:pt x="0" y="0"/>
                  </a:moveTo>
                  <a:cubicBezTo>
                    <a:pt x="13626" y="17198"/>
                    <a:pt x="27252" y="34396"/>
                    <a:pt x="31750" y="53975"/>
                  </a:cubicBezTo>
                  <a:cubicBezTo>
                    <a:pt x="36248" y="73554"/>
                    <a:pt x="21695" y="105040"/>
                    <a:pt x="26987" y="1174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7" name="フリーフォーム: 図形 376">
              <a:extLst>
                <a:ext uri="{FF2B5EF4-FFF2-40B4-BE49-F238E27FC236}">
                  <a16:creationId xmlns:a16="http://schemas.microsoft.com/office/drawing/2014/main" id="{9E33B616-367D-4F7F-9400-2A4845158F96}"/>
                </a:ext>
              </a:extLst>
            </p:cNvPr>
            <p:cNvSpPr/>
            <p:nvPr/>
          </p:nvSpPr>
          <p:spPr>
            <a:xfrm>
              <a:off x="5011738" y="6402388"/>
              <a:ext cx="373062" cy="273050"/>
            </a:xfrm>
            <a:custGeom>
              <a:avLst/>
              <a:gdLst>
                <a:gd name="connsiteX0" fmla="*/ 373062 w 373062"/>
                <a:gd name="connsiteY0" fmla="*/ 0 h 273050"/>
                <a:gd name="connsiteX1" fmla="*/ 327025 w 373062"/>
                <a:gd name="connsiteY1" fmla="*/ 120650 h 273050"/>
                <a:gd name="connsiteX2" fmla="*/ 231775 w 373062"/>
                <a:gd name="connsiteY2" fmla="*/ 193675 h 273050"/>
                <a:gd name="connsiteX3" fmla="*/ 0 w 373062"/>
                <a:gd name="connsiteY3" fmla="*/ 273050 h 27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062" h="273050">
                  <a:moveTo>
                    <a:pt x="373062" y="0"/>
                  </a:moveTo>
                  <a:cubicBezTo>
                    <a:pt x="361817" y="44185"/>
                    <a:pt x="350573" y="88371"/>
                    <a:pt x="327025" y="120650"/>
                  </a:cubicBezTo>
                  <a:cubicBezTo>
                    <a:pt x="303477" y="152929"/>
                    <a:pt x="286279" y="168275"/>
                    <a:pt x="231775" y="193675"/>
                  </a:cubicBezTo>
                  <a:cubicBezTo>
                    <a:pt x="177271" y="219075"/>
                    <a:pt x="32544" y="263525"/>
                    <a:pt x="0" y="2730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フリーフォーム: 図形 377">
              <a:extLst>
                <a:ext uri="{FF2B5EF4-FFF2-40B4-BE49-F238E27FC236}">
                  <a16:creationId xmlns:a16="http://schemas.microsoft.com/office/drawing/2014/main" id="{998D510C-D293-490A-89F9-E26A677F12F9}"/>
                </a:ext>
              </a:extLst>
            </p:cNvPr>
            <p:cNvSpPr/>
            <p:nvPr/>
          </p:nvSpPr>
          <p:spPr>
            <a:xfrm>
              <a:off x="5491163" y="6365875"/>
              <a:ext cx="95250" cy="38100"/>
            </a:xfrm>
            <a:custGeom>
              <a:avLst/>
              <a:gdLst>
                <a:gd name="connsiteX0" fmla="*/ 0 w 95250"/>
                <a:gd name="connsiteY0" fmla="*/ 38100 h 38100"/>
                <a:gd name="connsiteX1" fmla="*/ 95250 w 95250"/>
                <a:gd name="connsiteY1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0" h="38100">
                  <a:moveTo>
                    <a:pt x="0" y="38100"/>
                  </a:moveTo>
                  <a:lnTo>
                    <a:pt x="95250" y="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9" name="フリーフォーム: 図形 378">
              <a:extLst>
                <a:ext uri="{FF2B5EF4-FFF2-40B4-BE49-F238E27FC236}">
                  <a16:creationId xmlns:a16="http://schemas.microsoft.com/office/drawing/2014/main" id="{73C13E01-5685-49D5-B537-E78CF11474AE}"/>
                </a:ext>
              </a:extLst>
            </p:cNvPr>
            <p:cNvSpPr/>
            <p:nvPr/>
          </p:nvSpPr>
          <p:spPr>
            <a:xfrm>
              <a:off x="5565775" y="6364288"/>
              <a:ext cx="28140" cy="152400"/>
            </a:xfrm>
            <a:custGeom>
              <a:avLst/>
              <a:gdLst>
                <a:gd name="connsiteX0" fmla="*/ 20638 w 28140"/>
                <a:gd name="connsiteY0" fmla="*/ 0 h 152400"/>
                <a:gd name="connsiteX1" fmla="*/ 26988 w 28140"/>
                <a:gd name="connsiteY1" fmla="*/ 69850 h 152400"/>
                <a:gd name="connsiteX2" fmla="*/ 0 w 2814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40" h="152400">
                  <a:moveTo>
                    <a:pt x="20638" y="0"/>
                  </a:moveTo>
                  <a:cubicBezTo>
                    <a:pt x="25533" y="22225"/>
                    <a:pt x="30428" y="44450"/>
                    <a:pt x="26988" y="69850"/>
                  </a:cubicBezTo>
                  <a:cubicBezTo>
                    <a:pt x="23548" y="95250"/>
                    <a:pt x="11774" y="123825"/>
                    <a:pt x="0" y="1524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0" name="フリーフォーム: 図形 379">
              <a:extLst>
                <a:ext uri="{FF2B5EF4-FFF2-40B4-BE49-F238E27FC236}">
                  <a16:creationId xmlns:a16="http://schemas.microsoft.com/office/drawing/2014/main" id="{56643FC0-B063-4104-8070-2625FFC81280}"/>
                </a:ext>
              </a:extLst>
            </p:cNvPr>
            <p:cNvSpPr/>
            <p:nvPr/>
          </p:nvSpPr>
          <p:spPr>
            <a:xfrm>
              <a:off x="5387975" y="6403975"/>
              <a:ext cx="84138" cy="119063"/>
            </a:xfrm>
            <a:custGeom>
              <a:avLst/>
              <a:gdLst>
                <a:gd name="connsiteX0" fmla="*/ 0 w 84138"/>
                <a:gd name="connsiteY0" fmla="*/ 0 h 119063"/>
                <a:gd name="connsiteX1" fmla="*/ 50800 w 84138"/>
                <a:gd name="connsiteY1" fmla="*/ 53975 h 119063"/>
                <a:gd name="connsiteX2" fmla="*/ 84138 w 84138"/>
                <a:gd name="connsiteY2" fmla="*/ 119063 h 11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138" h="119063">
                  <a:moveTo>
                    <a:pt x="0" y="0"/>
                  </a:moveTo>
                  <a:cubicBezTo>
                    <a:pt x="18388" y="17065"/>
                    <a:pt x="36777" y="34131"/>
                    <a:pt x="50800" y="53975"/>
                  </a:cubicBezTo>
                  <a:cubicBezTo>
                    <a:pt x="64823" y="73819"/>
                    <a:pt x="74480" y="96441"/>
                    <a:pt x="84138" y="1190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1" name="フリーフォーム: 図形 380">
              <a:extLst>
                <a:ext uri="{FF2B5EF4-FFF2-40B4-BE49-F238E27FC236}">
                  <a16:creationId xmlns:a16="http://schemas.microsoft.com/office/drawing/2014/main" id="{E10D446C-F08A-474B-9081-265C72998F87}"/>
                </a:ext>
              </a:extLst>
            </p:cNvPr>
            <p:cNvSpPr/>
            <p:nvPr/>
          </p:nvSpPr>
          <p:spPr>
            <a:xfrm>
              <a:off x="5478463" y="6408738"/>
              <a:ext cx="11112" cy="53975"/>
            </a:xfrm>
            <a:custGeom>
              <a:avLst/>
              <a:gdLst>
                <a:gd name="connsiteX0" fmla="*/ 11112 w 11112"/>
                <a:gd name="connsiteY0" fmla="*/ 0 h 53975"/>
                <a:gd name="connsiteX1" fmla="*/ 0 w 11112"/>
                <a:gd name="connsiteY1" fmla="*/ 53975 h 5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112" h="53975">
                  <a:moveTo>
                    <a:pt x="11112" y="0"/>
                  </a:moveTo>
                  <a:lnTo>
                    <a:pt x="0" y="5397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2" name="フリーフォーム: 図形 381">
              <a:extLst>
                <a:ext uri="{FF2B5EF4-FFF2-40B4-BE49-F238E27FC236}">
                  <a16:creationId xmlns:a16="http://schemas.microsoft.com/office/drawing/2014/main" id="{7DC3F458-D867-4EF9-B48B-FF6C5354277C}"/>
                </a:ext>
              </a:extLst>
            </p:cNvPr>
            <p:cNvSpPr/>
            <p:nvPr/>
          </p:nvSpPr>
          <p:spPr>
            <a:xfrm>
              <a:off x="5478463" y="6516688"/>
              <a:ext cx="87312" cy="6350"/>
            </a:xfrm>
            <a:custGeom>
              <a:avLst/>
              <a:gdLst>
                <a:gd name="connsiteX0" fmla="*/ 87312 w 87312"/>
                <a:gd name="connsiteY0" fmla="*/ 0 h 6350"/>
                <a:gd name="connsiteX1" fmla="*/ 0 w 87312"/>
                <a:gd name="connsiteY1" fmla="*/ 6350 h 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312" h="6350">
                  <a:moveTo>
                    <a:pt x="87312" y="0"/>
                  </a:moveTo>
                  <a:lnTo>
                    <a:pt x="0" y="635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フリーフォーム: 図形 382">
              <a:extLst>
                <a:ext uri="{FF2B5EF4-FFF2-40B4-BE49-F238E27FC236}">
                  <a16:creationId xmlns:a16="http://schemas.microsoft.com/office/drawing/2014/main" id="{3E720CF1-77B7-41C1-8FCF-E2A2E53A4E33}"/>
                </a:ext>
              </a:extLst>
            </p:cNvPr>
            <p:cNvSpPr/>
            <p:nvPr/>
          </p:nvSpPr>
          <p:spPr>
            <a:xfrm>
              <a:off x="5368925" y="6246813"/>
              <a:ext cx="88900" cy="101600"/>
            </a:xfrm>
            <a:custGeom>
              <a:avLst/>
              <a:gdLst>
                <a:gd name="connsiteX0" fmla="*/ 0 w 88900"/>
                <a:gd name="connsiteY0" fmla="*/ 0 h 101600"/>
                <a:gd name="connsiteX1" fmla="*/ 69850 w 88900"/>
                <a:gd name="connsiteY1" fmla="*/ 49212 h 101600"/>
                <a:gd name="connsiteX2" fmla="*/ 88900 w 88900"/>
                <a:gd name="connsiteY2" fmla="*/ 101600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900" h="101600">
                  <a:moveTo>
                    <a:pt x="0" y="0"/>
                  </a:moveTo>
                  <a:cubicBezTo>
                    <a:pt x="27516" y="16139"/>
                    <a:pt x="55033" y="32279"/>
                    <a:pt x="69850" y="49212"/>
                  </a:cubicBezTo>
                  <a:cubicBezTo>
                    <a:pt x="84667" y="66145"/>
                    <a:pt x="85196" y="92604"/>
                    <a:pt x="88900" y="1016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4" name="フリーフォーム: 図形 383">
              <a:extLst>
                <a:ext uri="{FF2B5EF4-FFF2-40B4-BE49-F238E27FC236}">
                  <a16:creationId xmlns:a16="http://schemas.microsoft.com/office/drawing/2014/main" id="{C8693B31-8FC9-42DC-9473-E1540764B18B}"/>
                </a:ext>
              </a:extLst>
            </p:cNvPr>
            <p:cNvSpPr/>
            <p:nvPr/>
          </p:nvSpPr>
          <p:spPr>
            <a:xfrm>
              <a:off x="5262563" y="6151563"/>
              <a:ext cx="290166" cy="153987"/>
            </a:xfrm>
            <a:custGeom>
              <a:avLst/>
              <a:gdLst>
                <a:gd name="connsiteX0" fmla="*/ 0 w 290166"/>
                <a:gd name="connsiteY0" fmla="*/ 0 h 153987"/>
                <a:gd name="connsiteX1" fmla="*/ 176212 w 290166"/>
                <a:gd name="connsiteY1" fmla="*/ 74612 h 153987"/>
                <a:gd name="connsiteX2" fmla="*/ 287337 w 290166"/>
                <a:gd name="connsiteY2" fmla="*/ 93662 h 153987"/>
                <a:gd name="connsiteX3" fmla="*/ 252412 w 290166"/>
                <a:gd name="connsiteY3" fmla="*/ 112712 h 153987"/>
                <a:gd name="connsiteX4" fmla="*/ 201612 w 290166"/>
                <a:gd name="connsiteY4" fmla="*/ 153987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166" h="153987">
                  <a:moveTo>
                    <a:pt x="0" y="0"/>
                  </a:moveTo>
                  <a:cubicBezTo>
                    <a:pt x="64161" y="29501"/>
                    <a:pt x="128323" y="59002"/>
                    <a:pt x="176212" y="74612"/>
                  </a:cubicBezTo>
                  <a:cubicBezTo>
                    <a:pt x="224101" y="90222"/>
                    <a:pt x="274637" y="87312"/>
                    <a:pt x="287337" y="93662"/>
                  </a:cubicBezTo>
                  <a:cubicBezTo>
                    <a:pt x="300037" y="100012"/>
                    <a:pt x="266699" y="102658"/>
                    <a:pt x="252412" y="112712"/>
                  </a:cubicBezTo>
                  <a:cubicBezTo>
                    <a:pt x="238125" y="122766"/>
                    <a:pt x="219868" y="138376"/>
                    <a:pt x="201612" y="1539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5" name="フリーフォーム: 図形 384">
              <a:extLst>
                <a:ext uri="{FF2B5EF4-FFF2-40B4-BE49-F238E27FC236}">
                  <a16:creationId xmlns:a16="http://schemas.microsoft.com/office/drawing/2014/main" id="{19EAA0BE-2190-4750-9620-BA474C352DF4}"/>
                </a:ext>
              </a:extLst>
            </p:cNvPr>
            <p:cNvSpPr/>
            <p:nvPr/>
          </p:nvSpPr>
          <p:spPr>
            <a:xfrm>
              <a:off x="2921000" y="2436813"/>
              <a:ext cx="31750" cy="195262"/>
            </a:xfrm>
            <a:custGeom>
              <a:avLst/>
              <a:gdLst>
                <a:gd name="connsiteX0" fmla="*/ 31750 w 31750"/>
                <a:gd name="connsiteY0" fmla="*/ 0 h 195262"/>
                <a:gd name="connsiteX1" fmla="*/ 0 w 31750"/>
                <a:gd name="connsiteY1" fmla="*/ 195262 h 19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750" h="195262">
                  <a:moveTo>
                    <a:pt x="31750" y="0"/>
                  </a:moveTo>
                  <a:lnTo>
                    <a:pt x="0" y="195262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6" name="フリーフォーム: 図形 385">
              <a:extLst>
                <a:ext uri="{FF2B5EF4-FFF2-40B4-BE49-F238E27FC236}">
                  <a16:creationId xmlns:a16="http://schemas.microsoft.com/office/drawing/2014/main" id="{5300F194-C7CB-4A3A-A995-9B02F9B9184E}"/>
                </a:ext>
              </a:extLst>
            </p:cNvPr>
            <p:cNvSpPr/>
            <p:nvPr/>
          </p:nvSpPr>
          <p:spPr>
            <a:xfrm>
              <a:off x="2922588" y="2420938"/>
              <a:ext cx="300037" cy="215900"/>
            </a:xfrm>
            <a:custGeom>
              <a:avLst/>
              <a:gdLst>
                <a:gd name="connsiteX0" fmla="*/ 0 w 300037"/>
                <a:gd name="connsiteY0" fmla="*/ 215900 h 215900"/>
                <a:gd name="connsiteX1" fmla="*/ 300037 w 300037"/>
                <a:gd name="connsiteY1" fmla="*/ 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037" h="215900">
                  <a:moveTo>
                    <a:pt x="0" y="215900"/>
                  </a:moveTo>
                  <a:lnTo>
                    <a:pt x="300037" y="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7" name="フリーフォーム: 図形 386">
              <a:extLst>
                <a:ext uri="{FF2B5EF4-FFF2-40B4-BE49-F238E27FC236}">
                  <a16:creationId xmlns:a16="http://schemas.microsoft.com/office/drawing/2014/main" id="{F11336A3-87A6-453E-A282-1582724F1E05}"/>
                </a:ext>
              </a:extLst>
            </p:cNvPr>
            <p:cNvSpPr/>
            <p:nvPr/>
          </p:nvSpPr>
          <p:spPr>
            <a:xfrm>
              <a:off x="2954338" y="2259013"/>
              <a:ext cx="233362" cy="173037"/>
            </a:xfrm>
            <a:custGeom>
              <a:avLst/>
              <a:gdLst>
                <a:gd name="connsiteX0" fmla="*/ 0 w 233362"/>
                <a:gd name="connsiteY0" fmla="*/ 173037 h 173037"/>
                <a:gd name="connsiteX1" fmla="*/ 233362 w 233362"/>
                <a:gd name="connsiteY1" fmla="*/ 0 h 173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3362" h="173037">
                  <a:moveTo>
                    <a:pt x="0" y="173037"/>
                  </a:moveTo>
                  <a:lnTo>
                    <a:pt x="233362" y="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フリーフォーム: 図形 387">
              <a:extLst>
                <a:ext uri="{FF2B5EF4-FFF2-40B4-BE49-F238E27FC236}">
                  <a16:creationId xmlns:a16="http://schemas.microsoft.com/office/drawing/2014/main" id="{30F74A57-ACF3-4190-A5DB-D2B70658FAC8}"/>
                </a:ext>
              </a:extLst>
            </p:cNvPr>
            <p:cNvSpPr/>
            <p:nvPr/>
          </p:nvSpPr>
          <p:spPr>
            <a:xfrm>
              <a:off x="3219450" y="2419350"/>
              <a:ext cx="2159000" cy="720725"/>
            </a:xfrm>
            <a:custGeom>
              <a:avLst/>
              <a:gdLst>
                <a:gd name="connsiteX0" fmla="*/ 0 w 2159000"/>
                <a:gd name="connsiteY0" fmla="*/ 0 h 720725"/>
                <a:gd name="connsiteX1" fmla="*/ 2159000 w 2159000"/>
                <a:gd name="connsiteY1" fmla="*/ 720725 h 720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59000" h="720725">
                  <a:moveTo>
                    <a:pt x="0" y="0"/>
                  </a:moveTo>
                  <a:lnTo>
                    <a:pt x="2159000" y="72072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9" name="フリーフォーム: 図形 388">
              <a:extLst>
                <a:ext uri="{FF2B5EF4-FFF2-40B4-BE49-F238E27FC236}">
                  <a16:creationId xmlns:a16="http://schemas.microsoft.com/office/drawing/2014/main" id="{0EB504FE-90CE-4B72-89DC-04FB66132603}"/>
                </a:ext>
              </a:extLst>
            </p:cNvPr>
            <p:cNvSpPr/>
            <p:nvPr/>
          </p:nvSpPr>
          <p:spPr>
            <a:xfrm>
              <a:off x="3194050" y="2270125"/>
              <a:ext cx="2181225" cy="758825"/>
            </a:xfrm>
            <a:custGeom>
              <a:avLst/>
              <a:gdLst>
                <a:gd name="connsiteX0" fmla="*/ 0 w 2181225"/>
                <a:gd name="connsiteY0" fmla="*/ 0 h 758825"/>
                <a:gd name="connsiteX1" fmla="*/ 2181225 w 2181225"/>
                <a:gd name="connsiteY1" fmla="*/ 758825 h 75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81225" h="758825">
                  <a:moveTo>
                    <a:pt x="0" y="0"/>
                  </a:moveTo>
                  <a:cubicBezTo>
                    <a:pt x="844550" y="315383"/>
                    <a:pt x="1689100" y="630767"/>
                    <a:pt x="2181225" y="7588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0" name="フリーフォーム: 図形 389">
              <a:extLst>
                <a:ext uri="{FF2B5EF4-FFF2-40B4-BE49-F238E27FC236}">
                  <a16:creationId xmlns:a16="http://schemas.microsoft.com/office/drawing/2014/main" id="{9968876E-8887-4569-8F53-11739F2811F1}"/>
                </a:ext>
              </a:extLst>
            </p:cNvPr>
            <p:cNvSpPr/>
            <p:nvPr/>
          </p:nvSpPr>
          <p:spPr>
            <a:xfrm>
              <a:off x="5711825" y="3244850"/>
              <a:ext cx="2025650" cy="676275"/>
            </a:xfrm>
            <a:custGeom>
              <a:avLst/>
              <a:gdLst>
                <a:gd name="connsiteX0" fmla="*/ 0 w 2025650"/>
                <a:gd name="connsiteY0" fmla="*/ 0 h 676275"/>
                <a:gd name="connsiteX1" fmla="*/ 2025650 w 2025650"/>
                <a:gd name="connsiteY1" fmla="*/ 676275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5650" h="676275">
                  <a:moveTo>
                    <a:pt x="0" y="0"/>
                  </a:moveTo>
                  <a:lnTo>
                    <a:pt x="2025650" y="67627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1" name="フリーフォーム: 図形 390">
              <a:extLst>
                <a:ext uri="{FF2B5EF4-FFF2-40B4-BE49-F238E27FC236}">
                  <a16:creationId xmlns:a16="http://schemas.microsoft.com/office/drawing/2014/main" id="{BA492742-A99E-4871-9B87-7E38FDB81694}"/>
                </a:ext>
              </a:extLst>
            </p:cNvPr>
            <p:cNvSpPr/>
            <p:nvPr/>
          </p:nvSpPr>
          <p:spPr>
            <a:xfrm>
              <a:off x="5718175" y="3165475"/>
              <a:ext cx="2038350" cy="720725"/>
            </a:xfrm>
            <a:custGeom>
              <a:avLst/>
              <a:gdLst>
                <a:gd name="connsiteX0" fmla="*/ 0 w 2038350"/>
                <a:gd name="connsiteY0" fmla="*/ 0 h 720725"/>
                <a:gd name="connsiteX1" fmla="*/ 2038350 w 2038350"/>
                <a:gd name="connsiteY1" fmla="*/ 720725 h 720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38350" h="720725">
                  <a:moveTo>
                    <a:pt x="0" y="0"/>
                  </a:moveTo>
                  <a:lnTo>
                    <a:pt x="2038350" y="720725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2" name="フリーフォーム: 図形 391">
              <a:extLst>
                <a:ext uri="{FF2B5EF4-FFF2-40B4-BE49-F238E27FC236}">
                  <a16:creationId xmlns:a16="http://schemas.microsoft.com/office/drawing/2014/main" id="{27413FFD-E815-4A84-850C-DDA4F34CE350}"/>
                </a:ext>
              </a:extLst>
            </p:cNvPr>
            <p:cNvSpPr/>
            <p:nvPr/>
          </p:nvSpPr>
          <p:spPr>
            <a:xfrm>
              <a:off x="5675313" y="3154363"/>
              <a:ext cx="37110" cy="88900"/>
            </a:xfrm>
            <a:custGeom>
              <a:avLst/>
              <a:gdLst>
                <a:gd name="connsiteX0" fmla="*/ 0 w 37110"/>
                <a:gd name="connsiteY0" fmla="*/ 0 h 88900"/>
                <a:gd name="connsiteX1" fmla="*/ 33337 w 37110"/>
                <a:gd name="connsiteY1" fmla="*/ 39687 h 88900"/>
                <a:gd name="connsiteX2" fmla="*/ 34925 w 37110"/>
                <a:gd name="connsiteY2" fmla="*/ 88900 h 8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0" h="88900">
                  <a:moveTo>
                    <a:pt x="0" y="0"/>
                  </a:moveTo>
                  <a:cubicBezTo>
                    <a:pt x="13758" y="12435"/>
                    <a:pt x="27516" y="24870"/>
                    <a:pt x="33337" y="39687"/>
                  </a:cubicBezTo>
                  <a:cubicBezTo>
                    <a:pt x="39158" y="54504"/>
                    <a:pt x="37041" y="71702"/>
                    <a:pt x="34925" y="889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3" name="フリーフォーム: 図形 392">
              <a:extLst>
                <a:ext uri="{FF2B5EF4-FFF2-40B4-BE49-F238E27FC236}">
                  <a16:creationId xmlns:a16="http://schemas.microsoft.com/office/drawing/2014/main" id="{E9F45483-090C-45FA-8B9C-88E1463F49E0}"/>
                </a:ext>
              </a:extLst>
            </p:cNvPr>
            <p:cNvSpPr/>
            <p:nvPr/>
          </p:nvSpPr>
          <p:spPr>
            <a:xfrm>
              <a:off x="5346700" y="3024188"/>
              <a:ext cx="9579" cy="88900"/>
            </a:xfrm>
            <a:custGeom>
              <a:avLst/>
              <a:gdLst>
                <a:gd name="connsiteX0" fmla="*/ 0 w 9579"/>
                <a:gd name="connsiteY0" fmla="*/ 0 h 88900"/>
                <a:gd name="connsiteX1" fmla="*/ 9525 w 9579"/>
                <a:gd name="connsiteY1" fmla="*/ 52387 h 88900"/>
                <a:gd name="connsiteX2" fmla="*/ 3175 w 9579"/>
                <a:gd name="connsiteY2" fmla="*/ 88900 h 8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79" h="88900">
                  <a:moveTo>
                    <a:pt x="0" y="0"/>
                  </a:moveTo>
                  <a:cubicBezTo>
                    <a:pt x="4498" y="18785"/>
                    <a:pt x="8996" y="37570"/>
                    <a:pt x="9525" y="52387"/>
                  </a:cubicBezTo>
                  <a:cubicBezTo>
                    <a:pt x="10054" y="67204"/>
                    <a:pt x="6614" y="78052"/>
                    <a:pt x="3175" y="889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4" name="フリーフォーム: 図形 393">
              <a:extLst>
                <a:ext uri="{FF2B5EF4-FFF2-40B4-BE49-F238E27FC236}">
                  <a16:creationId xmlns:a16="http://schemas.microsoft.com/office/drawing/2014/main" id="{85958D64-8819-4867-BC99-5BBBC39EAD69}"/>
                </a:ext>
              </a:extLst>
            </p:cNvPr>
            <p:cNvSpPr/>
            <p:nvPr/>
          </p:nvSpPr>
          <p:spPr>
            <a:xfrm>
              <a:off x="8345488" y="4119563"/>
              <a:ext cx="503237" cy="169862"/>
            </a:xfrm>
            <a:custGeom>
              <a:avLst/>
              <a:gdLst>
                <a:gd name="connsiteX0" fmla="*/ 0 w 503237"/>
                <a:gd name="connsiteY0" fmla="*/ 0 h 169862"/>
                <a:gd name="connsiteX1" fmla="*/ 503237 w 503237"/>
                <a:gd name="connsiteY1" fmla="*/ 169862 h 169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3237" h="169862">
                  <a:moveTo>
                    <a:pt x="0" y="0"/>
                  </a:moveTo>
                  <a:lnTo>
                    <a:pt x="503237" y="169862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5" name="フリーフォーム: 図形 394">
              <a:extLst>
                <a:ext uri="{FF2B5EF4-FFF2-40B4-BE49-F238E27FC236}">
                  <a16:creationId xmlns:a16="http://schemas.microsoft.com/office/drawing/2014/main" id="{B84AD926-D4FA-41BA-97E8-EC6B3112B565}"/>
                </a:ext>
              </a:extLst>
            </p:cNvPr>
            <p:cNvSpPr/>
            <p:nvPr/>
          </p:nvSpPr>
          <p:spPr>
            <a:xfrm>
              <a:off x="8350250" y="4078288"/>
              <a:ext cx="500063" cy="185737"/>
            </a:xfrm>
            <a:custGeom>
              <a:avLst/>
              <a:gdLst>
                <a:gd name="connsiteX0" fmla="*/ 0 w 500063"/>
                <a:gd name="connsiteY0" fmla="*/ 0 h 185737"/>
                <a:gd name="connsiteX1" fmla="*/ 500063 w 500063"/>
                <a:gd name="connsiteY1" fmla="*/ 185737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0063" h="185737">
                  <a:moveTo>
                    <a:pt x="0" y="0"/>
                  </a:moveTo>
                  <a:lnTo>
                    <a:pt x="500063" y="185737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6" name="フリーフォーム: 図形 395">
              <a:extLst>
                <a:ext uri="{FF2B5EF4-FFF2-40B4-BE49-F238E27FC236}">
                  <a16:creationId xmlns:a16="http://schemas.microsoft.com/office/drawing/2014/main" id="{85EBFD27-91A7-4A22-8268-715824C0466A}"/>
                </a:ext>
              </a:extLst>
            </p:cNvPr>
            <p:cNvSpPr/>
            <p:nvPr/>
          </p:nvSpPr>
          <p:spPr>
            <a:xfrm>
              <a:off x="8310033" y="4053417"/>
              <a:ext cx="37878" cy="169333"/>
            </a:xfrm>
            <a:custGeom>
              <a:avLst/>
              <a:gdLst>
                <a:gd name="connsiteX0" fmla="*/ 29634 w 37878"/>
                <a:gd name="connsiteY0" fmla="*/ 0 h 169333"/>
                <a:gd name="connsiteX1" fmla="*/ 35984 w 37878"/>
                <a:gd name="connsiteY1" fmla="*/ 80433 h 169333"/>
                <a:gd name="connsiteX2" fmla="*/ 0 w 37878"/>
                <a:gd name="connsiteY2" fmla="*/ 169333 h 16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78" h="169333">
                  <a:moveTo>
                    <a:pt x="29634" y="0"/>
                  </a:moveTo>
                  <a:cubicBezTo>
                    <a:pt x="35278" y="26105"/>
                    <a:pt x="40923" y="52211"/>
                    <a:pt x="35984" y="80433"/>
                  </a:cubicBezTo>
                  <a:cubicBezTo>
                    <a:pt x="31045" y="108655"/>
                    <a:pt x="4586" y="156633"/>
                    <a:pt x="0" y="16933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7" name="フリーフォーム: 図形 396">
              <a:extLst>
                <a:ext uri="{FF2B5EF4-FFF2-40B4-BE49-F238E27FC236}">
                  <a16:creationId xmlns:a16="http://schemas.microsoft.com/office/drawing/2014/main" id="{7FD33E7C-64EC-4110-94AA-DCD88597118E}"/>
                </a:ext>
              </a:extLst>
            </p:cNvPr>
            <p:cNvSpPr/>
            <p:nvPr/>
          </p:nvSpPr>
          <p:spPr>
            <a:xfrm>
              <a:off x="8032750" y="4241800"/>
              <a:ext cx="325967" cy="368300"/>
            </a:xfrm>
            <a:custGeom>
              <a:avLst/>
              <a:gdLst>
                <a:gd name="connsiteX0" fmla="*/ 325967 w 325967"/>
                <a:gd name="connsiteY0" fmla="*/ 0 h 368300"/>
                <a:gd name="connsiteX1" fmla="*/ 260350 w 325967"/>
                <a:gd name="connsiteY1" fmla="*/ 65617 h 368300"/>
                <a:gd name="connsiteX2" fmla="*/ 186267 w 325967"/>
                <a:gd name="connsiteY2" fmla="*/ 194733 h 368300"/>
                <a:gd name="connsiteX3" fmla="*/ 137583 w 325967"/>
                <a:gd name="connsiteY3" fmla="*/ 266700 h 368300"/>
                <a:gd name="connsiteX4" fmla="*/ 114300 w 325967"/>
                <a:gd name="connsiteY4" fmla="*/ 292100 h 368300"/>
                <a:gd name="connsiteX5" fmla="*/ 0 w 325967"/>
                <a:gd name="connsiteY5" fmla="*/ 368300 h 36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5967" h="368300">
                  <a:moveTo>
                    <a:pt x="325967" y="0"/>
                  </a:moveTo>
                  <a:cubicBezTo>
                    <a:pt x="304800" y="16581"/>
                    <a:pt x="283633" y="33162"/>
                    <a:pt x="260350" y="65617"/>
                  </a:cubicBezTo>
                  <a:cubicBezTo>
                    <a:pt x="237067" y="98072"/>
                    <a:pt x="206728" y="161219"/>
                    <a:pt x="186267" y="194733"/>
                  </a:cubicBezTo>
                  <a:cubicBezTo>
                    <a:pt x="165806" y="228247"/>
                    <a:pt x="149577" y="250472"/>
                    <a:pt x="137583" y="266700"/>
                  </a:cubicBezTo>
                  <a:cubicBezTo>
                    <a:pt x="125588" y="282928"/>
                    <a:pt x="137230" y="275167"/>
                    <a:pt x="114300" y="292100"/>
                  </a:cubicBezTo>
                  <a:cubicBezTo>
                    <a:pt x="91369" y="309033"/>
                    <a:pt x="12347" y="363361"/>
                    <a:pt x="0" y="36830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フリーフォーム: 図形 397">
              <a:extLst>
                <a:ext uri="{FF2B5EF4-FFF2-40B4-BE49-F238E27FC236}">
                  <a16:creationId xmlns:a16="http://schemas.microsoft.com/office/drawing/2014/main" id="{B6351FE0-F420-42F7-8B48-043B29C10E34}"/>
                </a:ext>
              </a:extLst>
            </p:cNvPr>
            <p:cNvSpPr/>
            <p:nvPr/>
          </p:nvSpPr>
          <p:spPr>
            <a:xfrm>
              <a:off x="8464550" y="3794323"/>
              <a:ext cx="876300" cy="290315"/>
            </a:xfrm>
            <a:custGeom>
              <a:avLst/>
              <a:gdLst>
                <a:gd name="connsiteX0" fmla="*/ 0 w 876300"/>
                <a:gd name="connsiteY0" fmla="*/ 290315 h 290315"/>
                <a:gd name="connsiteX1" fmla="*/ 152400 w 876300"/>
                <a:gd name="connsiteY1" fmla="*/ 134740 h 290315"/>
                <a:gd name="connsiteX2" fmla="*/ 436563 w 876300"/>
                <a:gd name="connsiteY2" fmla="*/ 14090 h 290315"/>
                <a:gd name="connsiteX3" fmla="*/ 568325 w 876300"/>
                <a:gd name="connsiteY3" fmla="*/ 4565 h 290315"/>
                <a:gd name="connsiteX4" fmla="*/ 704850 w 876300"/>
                <a:gd name="connsiteY4" fmla="*/ 33140 h 290315"/>
                <a:gd name="connsiteX5" fmla="*/ 827088 w 876300"/>
                <a:gd name="connsiteY5" fmla="*/ 118865 h 290315"/>
                <a:gd name="connsiteX6" fmla="*/ 876300 w 876300"/>
                <a:gd name="connsiteY6" fmla="*/ 249040 h 290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6300" h="290315">
                  <a:moveTo>
                    <a:pt x="0" y="290315"/>
                  </a:moveTo>
                  <a:cubicBezTo>
                    <a:pt x="39820" y="235546"/>
                    <a:pt x="79640" y="180777"/>
                    <a:pt x="152400" y="134740"/>
                  </a:cubicBezTo>
                  <a:cubicBezTo>
                    <a:pt x="225160" y="88703"/>
                    <a:pt x="367242" y="35786"/>
                    <a:pt x="436563" y="14090"/>
                  </a:cubicBezTo>
                  <a:cubicBezTo>
                    <a:pt x="505884" y="-7606"/>
                    <a:pt x="523611" y="1390"/>
                    <a:pt x="568325" y="4565"/>
                  </a:cubicBezTo>
                  <a:cubicBezTo>
                    <a:pt x="613040" y="7740"/>
                    <a:pt x="661723" y="14090"/>
                    <a:pt x="704850" y="33140"/>
                  </a:cubicBezTo>
                  <a:cubicBezTo>
                    <a:pt x="747977" y="52190"/>
                    <a:pt x="798513" y="82882"/>
                    <a:pt x="827088" y="118865"/>
                  </a:cubicBezTo>
                  <a:cubicBezTo>
                    <a:pt x="855663" y="154848"/>
                    <a:pt x="866511" y="224698"/>
                    <a:pt x="876300" y="24904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9" name="フリーフォーム: 図形 398">
              <a:extLst>
                <a:ext uri="{FF2B5EF4-FFF2-40B4-BE49-F238E27FC236}">
                  <a16:creationId xmlns:a16="http://schemas.microsoft.com/office/drawing/2014/main" id="{2C10A5DA-BC1E-4F43-8A7D-0F00B41FAD12}"/>
                </a:ext>
              </a:extLst>
            </p:cNvPr>
            <p:cNvSpPr/>
            <p:nvPr/>
          </p:nvSpPr>
          <p:spPr>
            <a:xfrm>
              <a:off x="8683625" y="4052888"/>
              <a:ext cx="665163" cy="134223"/>
            </a:xfrm>
            <a:custGeom>
              <a:avLst/>
              <a:gdLst>
                <a:gd name="connsiteX0" fmla="*/ 0 w 665163"/>
                <a:gd name="connsiteY0" fmla="*/ 114300 h 134223"/>
                <a:gd name="connsiteX1" fmla="*/ 123825 w 665163"/>
                <a:gd name="connsiteY1" fmla="*/ 46037 h 134223"/>
                <a:gd name="connsiteX2" fmla="*/ 327025 w 665163"/>
                <a:gd name="connsiteY2" fmla="*/ 57150 h 134223"/>
                <a:gd name="connsiteX3" fmla="*/ 512763 w 665163"/>
                <a:gd name="connsiteY3" fmla="*/ 133350 h 134223"/>
                <a:gd name="connsiteX4" fmla="*/ 665163 w 665163"/>
                <a:gd name="connsiteY4" fmla="*/ 0 h 13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5163" h="134223">
                  <a:moveTo>
                    <a:pt x="0" y="114300"/>
                  </a:moveTo>
                  <a:cubicBezTo>
                    <a:pt x="34660" y="84931"/>
                    <a:pt x="69321" y="55562"/>
                    <a:pt x="123825" y="46037"/>
                  </a:cubicBezTo>
                  <a:cubicBezTo>
                    <a:pt x="178329" y="36512"/>
                    <a:pt x="262202" y="42598"/>
                    <a:pt x="327025" y="57150"/>
                  </a:cubicBezTo>
                  <a:cubicBezTo>
                    <a:pt x="391848" y="71702"/>
                    <a:pt x="456407" y="142875"/>
                    <a:pt x="512763" y="133350"/>
                  </a:cubicBezTo>
                  <a:cubicBezTo>
                    <a:pt x="569119" y="123825"/>
                    <a:pt x="624682" y="49477"/>
                    <a:pt x="665163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0" name="フリーフォーム: 図形 399">
              <a:extLst>
                <a:ext uri="{FF2B5EF4-FFF2-40B4-BE49-F238E27FC236}">
                  <a16:creationId xmlns:a16="http://schemas.microsoft.com/office/drawing/2014/main" id="{BA0C8F01-C6DB-40D7-B26D-6081CDDEE748}"/>
                </a:ext>
              </a:extLst>
            </p:cNvPr>
            <p:cNvSpPr/>
            <p:nvPr/>
          </p:nvSpPr>
          <p:spPr>
            <a:xfrm>
              <a:off x="8120063" y="4294188"/>
              <a:ext cx="438150" cy="523875"/>
            </a:xfrm>
            <a:custGeom>
              <a:avLst/>
              <a:gdLst>
                <a:gd name="connsiteX0" fmla="*/ 438150 w 438150"/>
                <a:gd name="connsiteY0" fmla="*/ 0 h 523875"/>
                <a:gd name="connsiteX1" fmla="*/ 400050 w 438150"/>
                <a:gd name="connsiteY1" fmla="*/ 38100 h 523875"/>
                <a:gd name="connsiteX2" fmla="*/ 406400 w 438150"/>
                <a:gd name="connsiteY2" fmla="*/ 66675 h 523875"/>
                <a:gd name="connsiteX3" fmla="*/ 304800 w 438150"/>
                <a:gd name="connsiteY3" fmla="*/ 163512 h 523875"/>
                <a:gd name="connsiteX4" fmla="*/ 158750 w 438150"/>
                <a:gd name="connsiteY4" fmla="*/ 379412 h 523875"/>
                <a:gd name="connsiteX5" fmla="*/ 158750 w 438150"/>
                <a:gd name="connsiteY5" fmla="*/ 403225 h 523875"/>
                <a:gd name="connsiteX6" fmla="*/ 0 w 438150"/>
                <a:gd name="connsiteY6" fmla="*/ 52387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523875">
                  <a:moveTo>
                    <a:pt x="438150" y="0"/>
                  </a:moveTo>
                  <a:cubicBezTo>
                    <a:pt x="421746" y="13494"/>
                    <a:pt x="405342" y="26988"/>
                    <a:pt x="400050" y="38100"/>
                  </a:cubicBezTo>
                  <a:cubicBezTo>
                    <a:pt x="394758" y="49213"/>
                    <a:pt x="422275" y="45773"/>
                    <a:pt x="406400" y="66675"/>
                  </a:cubicBezTo>
                  <a:cubicBezTo>
                    <a:pt x="390525" y="87577"/>
                    <a:pt x="346075" y="111389"/>
                    <a:pt x="304800" y="163512"/>
                  </a:cubicBezTo>
                  <a:cubicBezTo>
                    <a:pt x="263525" y="215635"/>
                    <a:pt x="183092" y="339460"/>
                    <a:pt x="158750" y="379412"/>
                  </a:cubicBezTo>
                  <a:cubicBezTo>
                    <a:pt x="134408" y="419364"/>
                    <a:pt x="185208" y="379148"/>
                    <a:pt x="158750" y="403225"/>
                  </a:cubicBezTo>
                  <a:cubicBezTo>
                    <a:pt x="132292" y="427302"/>
                    <a:pt x="0" y="523875"/>
                    <a:pt x="0" y="52387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1" name="フリーフォーム: 図形 400">
              <a:extLst>
                <a:ext uri="{FF2B5EF4-FFF2-40B4-BE49-F238E27FC236}">
                  <a16:creationId xmlns:a16="http://schemas.microsoft.com/office/drawing/2014/main" id="{B8C75CB8-0AF1-4D0F-A578-7537E8E14D27}"/>
                </a:ext>
              </a:extLst>
            </p:cNvPr>
            <p:cNvSpPr/>
            <p:nvPr/>
          </p:nvSpPr>
          <p:spPr>
            <a:xfrm>
              <a:off x="8350987" y="4275138"/>
              <a:ext cx="107213" cy="75959"/>
            </a:xfrm>
            <a:custGeom>
              <a:avLst/>
              <a:gdLst>
                <a:gd name="connsiteX0" fmla="*/ 107213 w 107213"/>
                <a:gd name="connsiteY0" fmla="*/ 0 h 75959"/>
                <a:gd name="connsiteX1" fmla="*/ 851 w 107213"/>
                <a:gd name="connsiteY1" fmla="*/ 68262 h 75959"/>
                <a:gd name="connsiteX2" fmla="*/ 65938 w 107213"/>
                <a:gd name="connsiteY2" fmla="*/ 71437 h 75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213" h="75959">
                  <a:moveTo>
                    <a:pt x="107213" y="0"/>
                  </a:moveTo>
                  <a:cubicBezTo>
                    <a:pt x="57471" y="28178"/>
                    <a:pt x="7730" y="56356"/>
                    <a:pt x="851" y="68262"/>
                  </a:cubicBezTo>
                  <a:cubicBezTo>
                    <a:pt x="-6028" y="80168"/>
                    <a:pt x="29955" y="75802"/>
                    <a:pt x="65938" y="714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2" name="フリーフォーム: 図形 401">
              <a:extLst>
                <a:ext uri="{FF2B5EF4-FFF2-40B4-BE49-F238E27FC236}">
                  <a16:creationId xmlns:a16="http://schemas.microsoft.com/office/drawing/2014/main" id="{1E91C9B2-B13A-4DAA-AA7A-658F96A160B5}"/>
                </a:ext>
              </a:extLst>
            </p:cNvPr>
            <p:cNvSpPr/>
            <p:nvPr/>
          </p:nvSpPr>
          <p:spPr>
            <a:xfrm>
              <a:off x="8021638" y="4349750"/>
              <a:ext cx="403225" cy="338138"/>
            </a:xfrm>
            <a:custGeom>
              <a:avLst/>
              <a:gdLst>
                <a:gd name="connsiteX0" fmla="*/ 403225 w 403225"/>
                <a:gd name="connsiteY0" fmla="*/ 0 h 338138"/>
                <a:gd name="connsiteX1" fmla="*/ 368300 w 403225"/>
                <a:gd name="connsiteY1" fmla="*/ 76200 h 338138"/>
                <a:gd name="connsiteX2" fmla="*/ 314325 w 403225"/>
                <a:gd name="connsiteY2" fmla="*/ 93663 h 338138"/>
                <a:gd name="connsiteX3" fmla="*/ 239712 w 403225"/>
                <a:gd name="connsiteY3" fmla="*/ 195263 h 338138"/>
                <a:gd name="connsiteX4" fmla="*/ 174625 w 403225"/>
                <a:gd name="connsiteY4" fmla="*/ 277813 h 338138"/>
                <a:gd name="connsiteX5" fmla="*/ 100012 w 403225"/>
                <a:gd name="connsiteY5" fmla="*/ 331788 h 338138"/>
                <a:gd name="connsiteX6" fmla="*/ 0 w 403225"/>
                <a:gd name="connsiteY6" fmla="*/ 334963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3225" h="338138">
                  <a:moveTo>
                    <a:pt x="403225" y="0"/>
                  </a:moveTo>
                  <a:cubicBezTo>
                    <a:pt x="393171" y="30295"/>
                    <a:pt x="383117" y="60590"/>
                    <a:pt x="368300" y="76200"/>
                  </a:cubicBezTo>
                  <a:cubicBezTo>
                    <a:pt x="353483" y="91811"/>
                    <a:pt x="335756" y="73819"/>
                    <a:pt x="314325" y="93663"/>
                  </a:cubicBezTo>
                  <a:cubicBezTo>
                    <a:pt x="292894" y="113507"/>
                    <a:pt x="262995" y="164571"/>
                    <a:pt x="239712" y="195263"/>
                  </a:cubicBezTo>
                  <a:cubicBezTo>
                    <a:pt x="216429" y="225955"/>
                    <a:pt x="197908" y="255059"/>
                    <a:pt x="174625" y="277813"/>
                  </a:cubicBezTo>
                  <a:cubicBezTo>
                    <a:pt x="151342" y="300567"/>
                    <a:pt x="129116" y="322263"/>
                    <a:pt x="100012" y="331788"/>
                  </a:cubicBezTo>
                  <a:cubicBezTo>
                    <a:pt x="70908" y="341313"/>
                    <a:pt x="35454" y="338138"/>
                    <a:pt x="0" y="33496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3" name="フリーフォーム: 図形 402">
              <a:extLst>
                <a:ext uri="{FF2B5EF4-FFF2-40B4-BE49-F238E27FC236}">
                  <a16:creationId xmlns:a16="http://schemas.microsoft.com/office/drawing/2014/main" id="{4CF0AE8E-B9C3-42E1-9DDD-875DF01CCC4E}"/>
                </a:ext>
              </a:extLst>
            </p:cNvPr>
            <p:cNvSpPr/>
            <p:nvPr/>
          </p:nvSpPr>
          <p:spPr>
            <a:xfrm>
              <a:off x="8629650" y="3952917"/>
              <a:ext cx="577850" cy="96796"/>
            </a:xfrm>
            <a:custGeom>
              <a:avLst/>
              <a:gdLst>
                <a:gd name="connsiteX0" fmla="*/ 577850 w 577850"/>
                <a:gd name="connsiteY0" fmla="*/ 72983 h 96796"/>
                <a:gd name="connsiteX1" fmla="*/ 376238 w 577850"/>
                <a:gd name="connsiteY1" fmla="*/ 9483 h 96796"/>
                <a:gd name="connsiteX2" fmla="*/ 209550 w 577850"/>
                <a:gd name="connsiteY2" fmla="*/ 9483 h 96796"/>
                <a:gd name="connsiteX3" fmla="*/ 0 w 577850"/>
                <a:gd name="connsiteY3" fmla="*/ 96796 h 9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96796">
                  <a:moveTo>
                    <a:pt x="577850" y="72983"/>
                  </a:moveTo>
                  <a:cubicBezTo>
                    <a:pt x="507735" y="46524"/>
                    <a:pt x="437621" y="20066"/>
                    <a:pt x="376238" y="9483"/>
                  </a:cubicBezTo>
                  <a:cubicBezTo>
                    <a:pt x="314855" y="-1100"/>
                    <a:pt x="272256" y="-5069"/>
                    <a:pt x="209550" y="9483"/>
                  </a:cubicBezTo>
                  <a:cubicBezTo>
                    <a:pt x="146844" y="24035"/>
                    <a:pt x="31750" y="82244"/>
                    <a:pt x="0" y="9679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4" name="フリーフォーム: 図形 403">
              <a:extLst>
                <a:ext uri="{FF2B5EF4-FFF2-40B4-BE49-F238E27FC236}">
                  <a16:creationId xmlns:a16="http://schemas.microsoft.com/office/drawing/2014/main" id="{4D1AC044-1B7E-4ACC-A261-E35B7B0B2253}"/>
                </a:ext>
              </a:extLst>
            </p:cNvPr>
            <p:cNvSpPr/>
            <p:nvPr/>
          </p:nvSpPr>
          <p:spPr>
            <a:xfrm>
              <a:off x="8575675" y="4077237"/>
              <a:ext cx="276225" cy="42326"/>
            </a:xfrm>
            <a:custGeom>
              <a:avLst/>
              <a:gdLst>
                <a:gd name="connsiteX0" fmla="*/ 276225 w 276225"/>
                <a:gd name="connsiteY0" fmla="*/ 2638 h 42326"/>
                <a:gd name="connsiteX1" fmla="*/ 65088 w 276225"/>
                <a:gd name="connsiteY1" fmla="*/ 4226 h 42326"/>
                <a:gd name="connsiteX2" fmla="*/ 0 w 276225"/>
                <a:gd name="connsiteY2" fmla="*/ 42326 h 42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42326">
                  <a:moveTo>
                    <a:pt x="276225" y="2638"/>
                  </a:moveTo>
                  <a:cubicBezTo>
                    <a:pt x="193675" y="124"/>
                    <a:pt x="111125" y="-2389"/>
                    <a:pt x="65088" y="4226"/>
                  </a:cubicBezTo>
                  <a:cubicBezTo>
                    <a:pt x="19051" y="10841"/>
                    <a:pt x="9525" y="26583"/>
                    <a:pt x="0" y="4232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5" name="楕円 404">
              <a:extLst>
                <a:ext uri="{FF2B5EF4-FFF2-40B4-BE49-F238E27FC236}">
                  <a16:creationId xmlns:a16="http://schemas.microsoft.com/office/drawing/2014/main" id="{0A5B0CFC-CA25-452B-B62F-92EC157FA9A2}"/>
                </a:ext>
              </a:extLst>
            </p:cNvPr>
            <p:cNvSpPr/>
            <p:nvPr/>
          </p:nvSpPr>
          <p:spPr>
            <a:xfrm>
              <a:off x="8990013" y="3879850"/>
              <a:ext cx="84137" cy="45719"/>
            </a:xfrm>
            <a:prstGeom prst="ellipse">
              <a:avLst/>
            </a:pr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6" name="楕円 405">
              <a:extLst>
                <a:ext uri="{FF2B5EF4-FFF2-40B4-BE49-F238E27FC236}">
                  <a16:creationId xmlns:a16="http://schemas.microsoft.com/office/drawing/2014/main" id="{55615BD1-62A6-4204-BA1A-322CCCAF9E0D}"/>
                </a:ext>
              </a:extLst>
            </p:cNvPr>
            <p:cNvSpPr/>
            <p:nvPr/>
          </p:nvSpPr>
          <p:spPr>
            <a:xfrm>
              <a:off x="8923019" y="3889694"/>
              <a:ext cx="45719" cy="45719"/>
            </a:xfrm>
            <a:prstGeom prst="ellipse">
              <a:avLst/>
            </a:pr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7" name="フリーフォーム: 図形 406">
              <a:extLst>
                <a:ext uri="{FF2B5EF4-FFF2-40B4-BE49-F238E27FC236}">
                  <a16:creationId xmlns:a16="http://schemas.microsoft.com/office/drawing/2014/main" id="{907F1C31-8015-4DD7-862B-1B113CE8178D}"/>
                </a:ext>
              </a:extLst>
            </p:cNvPr>
            <p:cNvSpPr/>
            <p:nvPr/>
          </p:nvSpPr>
          <p:spPr>
            <a:xfrm>
              <a:off x="8818563" y="3840163"/>
              <a:ext cx="163512" cy="42862"/>
            </a:xfrm>
            <a:custGeom>
              <a:avLst/>
              <a:gdLst>
                <a:gd name="connsiteX0" fmla="*/ 0 w 163512"/>
                <a:gd name="connsiteY0" fmla="*/ 42862 h 42862"/>
                <a:gd name="connsiteX1" fmla="*/ 69850 w 163512"/>
                <a:gd name="connsiteY1" fmla="*/ 1587 h 42862"/>
                <a:gd name="connsiteX2" fmla="*/ 125412 w 163512"/>
                <a:gd name="connsiteY2" fmla="*/ 15875 h 42862"/>
                <a:gd name="connsiteX3" fmla="*/ 163512 w 163512"/>
                <a:gd name="connsiteY3" fmla="*/ 0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512" h="42862">
                  <a:moveTo>
                    <a:pt x="0" y="42862"/>
                  </a:moveTo>
                  <a:cubicBezTo>
                    <a:pt x="24474" y="24473"/>
                    <a:pt x="48948" y="6085"/>
                    <a:pt x="69850" y="1587"/>
                  </a:cubicBezTo>
                  <a:cubicBezTo>
                    <a:pt x="90752" y="-2911"/>
                    <a:pt x="109802" y="16139"/>
                    <a:pt x="125412" y="15875"/>
                  </a:cubicBezTo>
                  <a:cubicBezTo>
                    <a:pt x="141022" y="15611"/>
                    <a:pt x="152267" y="7805"/>
                    <a:pt x="163512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8" name="フリーフォーム: 図形 407">
              <a:extLst>
                <a:ext uri="{FF2B5EF4-FFF2-40B4-BE49-F238E27FC236}">
                  <a16:creationId xmlns:a16="http://schemas.microsoft.com/office/drawing/2014/main" id="{4BC07209-7C42-4BE7-A30C-1D80AE79AFD0}"/>
                </a:ext>
              </a:extLst>
            </p:cNvPr>
            <p:cNvSpPr/>
            <p:nvPr/>
          </p:nvSpPr>
          <p:spPr>
            <a:xfrm>
              <a:off x="9148763" y="3941763"/>
              <a:ext cx="153987" cy="107950"/>
            </a:xfrm>
            <a:custGeom>
              <a:avLst/>
              <a:gdLst>
                <a:gd name="connsiteX0" fmla="*/ 0 w 153987"/>
                <a:gd name="connsiteY0" fmla="*/ 0 h 107950"/>
                <a:gd name="connsiteX1" fmla="*/ 77787 w 153987"/>
                <a:gd name="connsiteY1" fmla="*/ 28575 h 107950"/>
                <a:gd name="connsiteX2" fmla="*/ 138112 w 153987"/>
                <a:gd name="connsiteY2" fmla="*/ 76200 h 107950"/>
                <a:gd name="connsiteX3" fmla="*/ 153987 w 153987"/>
                <a:gd name="connsiteY3" fmla="*/ 107950 h 10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987" h="107950">
                  <a:moveTo>
                    <a:pt x="0" y="0"/>
                  </a:moveTo>
                  <a:cubicBezTo>
                    <a:pt x="27384" y="7937"/>
                    <a:pt x="54768" y="15875"/>
                    <a:pt x="77787" y="28575"/>
                  </a:cubicBezTo>
                  <a:cubicBezTo>
                    <a:pt x="100806" y="41275"/>
                    <a:pt x="125412" y="62971"/>
                    <a:pt x="138112" y="76200"/>
                  </a:cubicBezTo>
                  <a:cubicBezTo>
                    <a:pt x="150812" y="89429"/>
                    <a:pt x="152399" y="98689"/>
                    <a:pt x="153987" y="1079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9" name="フリーフォーム: 図形 408">
              <a:extLst>
                <a:ext uri="{FF2B5EF4-FFF2-40B4-BE49-F238E27FC236}">
                  <a16:creationId xmlns:a16="http://schemas.microsoft.com/office/drawing/2014/main" id="{AD594EF3-E68D-4249-B100-FBD7DA4F55EE}"/>
                </a:ext>
              </a:extLst>
            </p:cNvPr>
            <p:cNvSpPr/>
            <p:nvPr/>
          </p:nvSpPr>
          <p:spPr>
            <a:xfrm>
              <a:off x="9040813" y="3838451"/>
              <a:ext cx="146050" cy="47749"/>
            </a:xfrm>
            <a:custGeom>
              <a:avLst/>
              <a:gdLst>
                <a:gd name="connsiteX0" fmla="*/ 0 w 146050"/>
                <a:gd name="connsiteY0" fmla="*/ 47749 h 47749"/>
                <a:gd name="connsiteX1" fmla="*/ 58737 w 146050"/>
                <a:gd name="connsiteY1" fmla="*/ 124 h 47749"/>
                <a:gd name="connsiteX2" fmla="*/ 146050 w 146050"/>
                <a:gd name="connsiteY2" fmla="*/ 36637 h 47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050" h="47749">
                  <a:moveTo>
                    <a:pt x="0" y="47749"/>
                  </a:moveTo>
                  <a:cubicBezTo>
                    <a:pt x="17197" y="24862"/>
                    <a:pt x="34395" y="1976"/>
                    <a:pt x="58737" y="124"/>
                  </a:cubicBezTo>
                  <a:cubicBezTo>
                    <a:pt x="83079" y="-1728"/>
                    <a:pt x="114564" y="17454"/>
                    <a:pt x="146050" y="3663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0" name="フリーフォーム: 図形 409">
              <a:extLst>
                <a:ext uri="{FF2B5EF4-FFF2-40B4-BE49-F238E27FC236}">
                  <a16:creationId xmlns:a16="http://schemas.microsoft.com/office/drawing/2014/main" id="{AF6E0DF1-E3EB-468C-881C-422B92DF191A}"/>
                </a:ext>
              </a:extLst>
            </p:cNvPr>
            <p:cNvSpPr/>
            <p:nvPr/>
          </p:nvSpPr>
          <p:spPr>
            <a:xfrm>
              <a:off x="8298654" y="4271963"/>
              <a:ext cx="45246" cy="115887"/>
            </a:xfrm>
            <a:custGeom>
              <a:avLst/>
              <a:gdLst>
                <a:gd name="connsiteX0" fmla="*/ 45246 w 45246"/>
                <a:gd name="connsiteY0" fmla="*/ 0 h 115887"/>
                <a:gd name="connsiteX1" fmla="*/ 3971 w 45246"/>
                <a:gd name="connsiteY1" fmla="*/ 50800 h 115887"/>
                <a:gd name="connsiteX2" fmla="*/ 3971 w 45246"/>
                <a:gd name="connsiteY2" fmla="*/ 115887 h 115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246" h="115887">
                  <a:moveTo>
                    <a:pt x="45246" y="0"/>
                  </a:moveTo>
                  <a:cubicBezTo>
                    <a:pt x="28048" y="15743"/>
                    <a:pt x="10850" y="31486"/>
                    <a:pt x="3971" y="50800"/>
                  </a:cubicBezTo>
                  <a:cubicBezTo>
                    <a:pt x="-2908" y="70115"/>
                    <a:pt x="531" y="93001"/>
                    <a:pt x="3971" y="1158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1" name="フリーフォーム: 図形 410">
              <a:extLst>
                <a:ext uri="{FF2B5EF4-FFF2-40B4-BE49-F238E27FC236}">
                  <a16:creationId xmlns:a16="http://schemas.microsoft.com/office/drawing/2014/main" id="{7946D659-19A6-4447-90FC-CB08EEEAF928}"/>
                </a:ext>
              </a:extLst>
            </p:cNvPr>
            <p:cNvSpPr/>
            <p:nvPr/>
          </p:nvSpPr>
          <p:spPr>
            <a:xfrm>
              <a:off x="8212138" y="4421188"/>
              <a:ext cx="27725" cy="115887"/>
            </a:xfrm>
            <a:custGeom>
              <a:avLst/>
              <a:gdLst>
                <a:gd name="connsiteX0" fmla="*/ 17462 w 27725"/>
                <a:gd name="connsiteY0" fmla="*/ 0 h 115887"/>
                <a:gd name="connsiteX1" fmla="*/ 26987 w 27725"/>
                <a:gd name="connsiteY1" fmla="*/ 80962 h 115887"/>
                <a:gd name="connsiteX2" fmla="*/ 0 w 27725"/>
                <a:gd name="connsiteY2" fmla="*/ 115887 h 115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725" h="115887">
                  <a:moveTo>
                    <a:pt x="17462" y="0"/>
                  </a:moveTo>
                  <a:cubicBezTo>
                    <a:pt x="23679" y="30823"/>
                    <a:pt x="29897" y="61647"/>
                    <a:pt x="26987" y="80962"/>
                  </a:cubicBezTo>
                  <a:cubicBezTo>
                    <a:pt x="24077" y="100277"/>
                    <a:pt x="12038" y="108082"/>
                    <a:pt x="0" y="115887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2" name="フリーフォーム: 図形 411">
              <a:extLst>
                <a:ext uri="{FF2B5EF4-FFF2-40B4-BE49-F238E27FC236}">
                  <a16:creationId xmlns:a16="http://schemas.microsoft.com/office/drawing/2014/main" id="{1F1EC01F-19B6-4920-814C-6EA1FB8BDFD7}"/>
                </a:ext>
              </a:extLst>
            </p:cNvPr>
            <p:cNvSpPr/>
            <p:nvPr/>
          </p:nvSpPr>
          <p:spPr>
            <a:xfrm>
              <a:off x="8210550" y="4460875"/>
              <a:ext cx="0" cy="71438"/>
            </a:xfrm>
            <a:custGeom>
              <a:avLst/>
              <a:gdLst>
                <a:gd name="connsiteX0" fmla="*/ 0 w 0"/>
                <a:gd name="connsiteY0" fmla="*/ 0 h 71438"/>
                <a:gd name="connsiteX1" fmla="*/ 0 w 0"/>
                <a:gd name="connsiteY1" fmla="*/ 71438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1438">
                  <a:moveTo>
                    <a:pt x="0" y="0"/>
                  </a:moveTo>
                  <a:lnTo>
                    <a:pt x="0" y="71438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3" name="フリーフォーム: 図形 412">
              <a:extLst>
                <a:ext uri="{FF2B5EF4-FFF2-40B4-BE49-F238E27FC236}">
                  <a16:creationId xmlns:a16="http://schemas.microsoft.com/office/drawing/2014/main" id="{5C41F8D8-6E03-4EEF-B491-0E86B29021E0}"/>
                </a:ext>
              </a:extLst>
            </p:cNvPr>
            <p:cNvSpPr/>
            <p:nvPr/>
          </p:nvSpPr>
          <p:spPr>
            <a:xfrm>
              <a:off x="8069263" y="4541838"/>
              <a:ext cx="74612" cy="120650"/>
            </a:xfrm>
            <a:custGeom>
              <a:avLst/>
              <a:gdLst>
                <a:gd name="connsiteX0" fmla="*/ 74612 w 74612"/>
                <a:gd name="connsiteY0" fmla="*/ 0 h 120650"/>
                <a:gd name="connsiteX1" fmla="*/ 22225 w 74612"/>
                <a:gd name="connsiteY1" fmla="*/ 76200 h 120650"/>
                <a:gd name="connsiteX2" fmla="*/ 0 w 74612"/>
                <a:gd name="connsiteY2" fmla="*/ 12065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612" h="120650">
                  <a:moveTo>
                    <a:pt x="74612" y="0"/>
                  </a:moveTo>
                  <a:cubicBezTo>
                    <a:pt x="54636" y="28046"/>
                    <a:pt x="34660" y="56092"/>
                    <a:pt x="22225" y="76200"/>
                  </a:cubicBezTo>
                  <a:cubicBezTo>
                    <a:pt x="9790" y="96308"/>
                    <a:pt x="4895" y="108479"/>
                    <a:pt x="0" y="1206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4" name="フリーフォーム: 図形 413">
              <a:extLst>
                <a:ext uri="{FF2B5EF4-FFF2-40B4-BE49-F238E27FC236}">
                  <a16:creationId xmlns:a16="http://schemas.microsoft.com/office/drawing/2014/main" id="{B4006E0C-E8EB-4F3E-AEEB-CCF24BDC875E}"/>
                </a:ext>
              </a:extLst>
            </p:cNvPr>
            <p:cNvSpPr/>
            <p:nvPr/>
          </p:nvSpPr>
          <p:spPr>
            <a:xfrm>
              <a:off x="9056688" y="4032250"/>
              <a:ext cx="160337" cy="115888"/>
            </a:xfrm>
            <a:custGeom>
              <a:avLst/>
              <a:gdLst>
                <a:gd name="connsiteX0" fmla="*/ 0 w 160337"/>
                <a:gd name="connsiteY0" fmla="*/ 0 h 115888"/>
                <a:gd name="connsiteX1" fmla="*/ 93662 w 160337"/>
                <a:gd name="connsiteY1" fmla="*/ 49213 h 115888"/>
                <a:gd name="connsiteX2" fmla="*/ 160337 w 160337"/>
                <a:gd name="connsiteY2" fmla="*/ 115888 h 115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337" h="115888">
                  <a:moveTo>
                    <a:pt x="0" y="0"/>
                  </a:moveTo>
                  <a:cubicBezTo>
                    <a:pt x="33469" y="14949"/>
                    <a:pt x="66939" y="29898"/>
                    <a:pt x="93662" y="49213"/>
                  </a:cubicBezTo>
                  <a:cubicBezTo>
                    <a:pt x="120385" y="68528"/>
                    <a:pt x="144991" y="101336"/>
                    <a:pt x="160337" y="115888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5" name="フリーフォーム: 図形 414">
              <a:extLst>
                <a:ext uri="{FF2B5EF4-FFF2-40B4-BE49-F238E27FC236}">
                  <a16:creationId xmlns:a16="http://schemas.microsoft.com/office/drawing/2014/main" id="{328CBB40-E81C-4560-A428-DDBC8C4E0C60}"/>
                </a:ext>
              </a:extLst>
            </p:cNvPr>
            <p:cNvSpPr/>
            <p:nvPr/>
          </p:nvSpPr>
          <p:spPr>
            <a:xfrm>
              <a:off x="9101138" y="4051300"/>
              <a:ext cx="64933" cy="100013"/>
            </a:xfrm>
            <a:custGeom>
              <a:avLst/>
              <a:gdLst>
                <a:gd name="connsiteX0" fmla="*/ 0 w 64933"/>
                <a:gd name="connsiteY0" fmla="*/ 0 h 100013"/>
                <a:gd name="connsiteX1" fmla="*/ 58737 w 64933"/>
                <a:gd name="connsiteY1" fmla="*/ 60325 h 100013"/>
                <a:gd name="connsiteX2" fmla="*/ 60325 w 64933"/>
                <a:gd name="connsiteY2" fmla="*/ 100013 h 100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933" h="100013">
                  <a:moveTo>
                    <a:pt x="0" y="0"/>
                  </a:moveTo>
                  <a:cubicBezTo>
                    <a:pt x="24341" y="21828"/>
                    <a:pt x="48683" y="43656"/>
                    <a:pt x="58737" y="60325"/>
                  </a:cubicBezTo>
                  <a:cubicBezTo>
                    <a:pt x="68791" y="76994"/>
                    <a:pt x="64558" y="88503"/>
                    <a:pt x="60325" y="100013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6" name="フリーフォーム: 図形 415">
              <a:extLst>
                <a:ext uri="{FF2B5EF4-FFF2-40B4-BE49-F238E27FC236}">
                  <a16:creationId xmlns:a16="http://schemas.microsoft.com/office/drawing/2014/main" id="{C8A0247F-2794-4B61-927E-E24D8CAD295F}"/>
                </a:ext>
              </a:extLst>
            </p:cNvPr>
            <p:cNvSpPr/>
            <p:nvPr/>
          </p:nvSpPr>
          <p:spPr>
            <a:xfrm>
              <a:off x="3215217" y="2546350"/>
              <a:ext cx="1921933" cy="599017"/>
            </a:xfrm>
            <a:custGeom>
              <a:avLst/>
              <a:gdLst>
                <a:gd name="connsiteX0" fmla="*/ 0 w 1921933"/>
                <a:gd name="connsiteY0" fmla="*/ 0 h 599017"/>
                <a:gd name="connsiteX1" fmla="*/ 1921933 w 1921933"/>
                <a:gd name="connsiteY1" fmla="*/ 599017 h 599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1933" h="599017">
                  <a:moveTo>
                    <a:pt x="0" y="0"/>
                  </a:moveTo>
                  <a:lnTo>
                    <a:pt x="1921933" y="599017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7" name="フリーフォーム: 図形 416">
              <a:extLst>
                <a:ext uri="{FF2B5EF4-FFF2-40B4-BE49-F238E27FC236}">
                  <a16:creationId xmlns:a16="http://schemas.microsoft.com/office/drawing/2014/main" id="{8F4F62AA-8541-4509-A30E-1F1696B90C39}"/>
                </a:ext>
              </a:extLst>
            </p:cNvPr>
            <p:cNvSpPr/>
            <p:nvPr/>
          </p:nvSpPr>
          <p:spPr>
            <a:xfrm>
              <a:off x="3124200" y="2749550"/>
              <a:ext cx="1856317" cy="510117"/>
            </a:xfrm>
            <a:custGeom>
              <a:avLst/>
              <a:gdLst>
                <a:gd name="connsiteX0" fmla="*/ 0 w 1856317"/>
                <a:gd name="connsiteY0" fmla="*/ 0 h 510117"/>
                <a:gd name="connsiteX1" fmla="*/ 1856317 w 1856317"/>
                <a:gd name="connsiteY1" fmla="*/ 510117 h 510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56317" h="510117">
                  <a:moveTo>
                    <a:pt x="0" y="0"/>
                  </a:moveTo>
                  <a:lnTo>
                    <a:pt x="1856317" y="510117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フリーフォーム: 図形 417">
              <a:extLst>
                <a:ext uri="{FF2B5EF4-FFF2-40B4-BE49-F238E27FC236}">
                  <a16:creationId xmlns:a16="http://schemas.microsoft.com/office/drawing/2014/main" id="{03294C26-C668-4167-A495-363B1413CCD8}"/>
                </a:ext>
              </a:extLst>
            </p:cNvPr>
            <p:cNvSpPr/>
            <p:nvPr/>
          </p:nvSpPr>
          <p:spPr>
            <a:xfrm>
              <a:off x="5143500" y="3135313"/>
              <a:ext cx="219875" cy="75860"/>
            </a:xfrm>
            <a:custGeom>
              <a:avLst/>
              <a:gdLst>
                <a:gd name="connsiteX0" fmla="*/ 193675 w 219875"/>
                <a:gd name="connsiteY0" fmla="*/ 0 h 75860"/>
                <a:gd name="connsiteX1" fmla="*/ 209550 w 219875"/>
                <a:gd name="connsiteY1" fmla="*/ 49212 h 75860"/>
                <a:gd name="connsiteX2" fmla="*/ 201613 w 219875"/>
                <a:gd name="connsiteY2" fmla="*/ 74612 h 75860"/>
                <a:gd name="connsiteX3" fmla="*/ 0 w 219875"/>
                <a:gd name="connsiteY3" fmla="*/ 11112 h 75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875" h="75860">
                  <a:moveTo>
                    <a:pt x="193675" y="0"/>
                  </a:moveTo>
                  <a:cubicBezTo>
                    <a:pt x="200951" y="18388"/>
                    <a:pt x="208227" y="36777"/>
                    <a:pt x="209550" y="49212"/>
                  </a:cubicBezTo>
                  <a:cubicBezTo>
                    <a:pt x="210873" y="61647"/>
                    <a:pt x="236538" y="80962"/>
                    <a:pt x="201613" y="74612"/>
                  </a:cubicBezTo>
                  <a:cubicBezTo>
                    <a:pt x="166688" y="68262"/>
                    <a:pt x="83344" y="39687"/>
                    <a:pt x="0" y="11112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9" name="フリーフォーム: 図形 418">
              <a:extLst>
                <a:ext uri="{FF2B5EF4-FFF2-40B4-BE49-F238E27FC236}">
                  <a16:creationId xmlns:a16="http://schemas.microsoft.com/office/drawing/2014/main" id="{947D1E73-21F5-4074-96E2-12C55DDB9571}"/>
                </a:ext>
              </a:extLst>
            </p:cNvPr>
            <p:cNvSpPr/>
            <p:nvPr/>
          </p:nvSpPr>
          <p:spPr>
            <a:xfrm>
              <a:off x="4994275" y="3171825"/>
              <a:ext cx="147638" cy="100013"/>
            </a:xfrm>
            <a:custGeom>
              <a:avLst/>
              <a:gdLst>
                <a:gd name="connsiteX0" fmla="*/ 0 w 147638"/>
                <a:gd name="connsiteY0" fmla="*/ 100013 h 100013"/>
                <a:gd name="connsiteX1" fmla="*/ 38100 w 147638"/>
                <a:gd name="connsiteY1" fmla="*/ 49213 h 100013"/>
                <a:gd name="connsiteX2" fmla="*/ 71438 w 147638"/>
                <a:gd name="connsiteY2" fmla="*/ 11113 h 100013"/>
                <a:gd name="connsiteX3" fmla="*/ 147638 w 147638"/>
                <a:gd name="connsiteY3" fmla="*/ 0 h 100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638" h="100013">
                  <a:moveTo>
                    <a:pt x="0" y="100013"/>
                  </a:moveTo>
                  <a:cubicBezTo>
                    <a:pt x="13097" y="82021"/>
                    <a:pt x="26194" y="64030"/>
                    <a:pt x="38100" y="49213"/>
                  </a:cubicBezTo>
                  <a:cubicBezTo>
                    <a:pt x="50006" y="34396"/>
                    <a:pt x="53182" y="19315"/>
                    <a:pt x="71438" y="11113"/>
                  </a:cubicBezTo>
                  <a:cubicBezTo>
                    <a:pt x="89694" y="2911"/>
                    <a:pt x="124619" y="2381"/>
                    <a:pt x="147638" y="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0" name="フリーフォーム: 図形 419">
              <a:extLst>
                <a:ext uri="{FF2B5EF4-FFF2-40B4-BE49-F238E27FC236}">
                  <a16:creationId xmlns:a16="http://schemas.microsoft.com/office/drawing/2014/main" id="{7EF38FDD-2CE9-42E9-9F87-48CF19CF36DD}"/>
                </a:ext>
              </a:extLst>
            </p:cNvPr>
            <p:cNvSpPr/>
            <p:nvPr/>
          </p:nvSpPr>
          <p:spPr>
            <a:xfrm>
              <a:off x="5711534" y="3262313"/>
              <a:ext cx="16166" cy="85725"/>
            </a:xfrm>
            <a:custGeom>
              <a:avLst/>
              <a:gdLst>
                <a:gd name="connsiteX0" fmla="*/ 16166 w 16166"/>
                <a:gd name="connsiteY0" fmla="*/ 0 h 85725"/>
                <a:gd name="connsiteX1" fmla="*/ 6641 w 16166"/>
                <a:gd name="connsiteY1" fmla="*/ 69850 h 85725"/>
                <a:gd name="connsiteX2" fmla="*/ 291 w 16166"/>
                <a:gd name="connsiteY2" fmla="*/ 8572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66" h="85725">
                  <a:moveTo>
                    <a:pt x="16166" y="0"/>
                  </a:moveTo>
                  <a:cubicBezTo>
                    <a:pt x="12726" y="27781"/>
                    <a:pt x="9287" y="55563"/>
                    <a:pt x="6641" y="69850"/>
                  </a:cubicBezTo>
                  <a:cubicBezTo>
                    <a:pt x="3995" y="84137"/>
                    <a:pt x="-1296" y="82815"/>
                    <a:pt x="291" y="85725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1" name="フリーフォーム: 図形 420">
              <a:extLst>
                <a:ext uri="{FF2B5EF4-FFF2-40B4-BE49-F238E27FC236}">
                  <a16:creationId xmlns:a16="http://schemas.microsoft.com/office/drawing/2014/main" id="{7EDC0681-B1A0-4C5C-9347-7986D5C1E7CA}"/>
                </a:ext>
              </a:extLst>
            </p:cNvPr>
            <p:cNvSpPr/>
            <p:nvPr/>
          </p:nvSpPr>
          <p:spPr>
            <a:xfrm>
              <a:off x="5616575" y="3438525"/>
              <a:ext cx="58738" cy="58738"/>
            </a:xfrm>
            <a:custGeom>
              <a:avLst/>
              <a:gdLst>
                <a:gd name="connsiteX0" fmla="*/ 58738 w 58738"/>
                <a:gd name="connsiteY0" fmla="*/ 0 h 58738"/>
                <a:gd name="connsiteX1" fmla="*/ 0 w 58738"/>
                <a:gd name="connsiteY1" fmla="*/ 58738 h 58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738" h="58738">
                  <a:moveTo>
                    <a:pt x="58738" y="0"/>
                  </a:moveTo>
                  <a:lnTo>
                    <a:pt x="0" y="58738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2" name="フリーフォーム: 図形 421">
              <a:extLst>
                <a:ext uri="{FF2B5EF4-FFF2-40B4-BE49-F238E27FC236}">
                  <a16:creationId xmlns:a16="http://schemas.microsoft.com/office/drawing/2014/main" id="{37B2EDB2-50EC-4A17-B8E4-9541A566D697}"/>
                </a:ext>
              </a:extLst>
            </p:cNvPr>
            <p:cNvSpPr/>
            <p:nvPr/>
          </p:nvSpPr>
          <p:spPr>
            <a:xfrm>
              <a:off x="5717117" y="3352800"/>
              <a:ext cx="1970616" cy="586317"/>
            </a:xfrm>
            <a:custGeom>
              <a:avLst/>
              <a:gdLst>
                <a:gd name="connsiteX0" fmla="*/ 0 w 1970616"/>
                <a:gd name="connsiteY0" fmla="*/ 0 h 586317"/>
                <a:gd name="connsiteX1" fmla="*/ 1970616 w 1970616"/>
                <a:gd name="connsiteY1" fmla="*/ 586317 h 586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70616" h="586317">
                  <a:moveTo>
                    <a:pt x="0" y="0"/>
                  </a:moveTo>
                  <a:lnTo>
                    <a:pt x="1970616" y="586317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3" name="フリーフォーム: 図形 422">
              <a:extLst>
                <a:ext uri="{FF2B5EF4-FFF2-40B4-BE49-F238E27FC236}">
                  <a16:creationId xmlns:a16="http://schemas.microsoft.com/office/drawing/2014/main" id="{D055092B-150F-40B6-95F4-1ACA30BE468D}"/>
                </a:ext>
              </a:extLst>
            </p:cNvPr>
            <p:cNvSpPr/>
            <p:nvPr/>
          </p:nvSpPr>
          <p:spPr>
            <a:xfrm>
              <a:off x="5685367" y="3439583"/>
              <a:ext cx="1940983" cy="558800"/>
            </a:xfrm>
            <a:custGeom>
              <a:avLst/>
              <a:gdLst>
                <a:gd name="connsiteX0" fmla="*/ 0 w 1940983"/>
                <a:gd name="connsiteY0" fmla="*/ 0 h 558800"/>
                <a:gd name="connsiteX1" fmla="*/ 1940983 w 1940983"/>
                <a:gd name="connsiteY1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40983" h="558800">
                  <a:moveTo>
                    <a:pt x="0" y="0"/>
                  </a:moveTo>
                  <a:lnTo>
                    <a:pt x="1940983" y="558800"/>
                  </a:ln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4" name="フリーフォーム: 図形 423">
              <a:extLst>
                <a:ext uri="{FF2B5EF4-FFF2-40B4-BE49-F238E27FC236}">
                  <a16:creationId xmlns:a16="http://schemas.microsoft.com/office/drawing/2014/main" id="{08617B6E-F9FB-4458-87A5-A3E38828509B}"/>
                </a:ext>
              </a:extLst>
            </p:cNvPr>
            <p:cNvSpPr/>
            <p:nvPr/>
          </p:nvSpPr>
          <p:spPr>
            <a:xfrm>
              <a:off x="7640638" y="3921125"/>
              <a:ext cx="66675" cy="120650"/>
            </a:xfrm>
            <a:custGeom>
              <a:avLst/>
              <a:gdLst>
                <a:gd name="connsiteX0" fmla="*/ 66675 w 66675"/>
                <a:gd name="connsiteY0" fmla="*/ 0 h 120650"/>
                <a:gd name="connsiteX1" fmla="*/ 34925 w 66675"/>
                <a:gd name="connsiteY1" fmla="*/ 85725 h 120650"/>
                <a:gd name="connsiteX2" fmla="*/ 0 w 66675"/>
                <a:gd name="connsiteY2" fmla="*/ 12065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675" h="120650">
                  <a:moveTo>
                    <a:pt x="66675" y="0"/>
                  </a:moveTo>
                  <a:cubicBezTo>
                    <a:pt x="56356" y="32808"/>
                    <a:pt x="46037" y="65617"/>
                    <a:pt x="34925" y="85725"/>
                  </a:cubicBezTo>
                  <a:cubicBezTo>
                    <a:pt x="23813" y="105833"/>
                    <a:pt x="0" y="120650"/>
                    <a:pt x="0" y="1206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5" name="フリーフォーム: 図形 424">
              <a:extLst>
                <a:ext uri="{FF2B5EF4-FFF2-40B4-BE49-F238E27FC236}">
                  <a16:creationId xmlns:a16="http://schemas.microsoft.com/office/drawing/2014/main" id="{9A291266-9730-422E-8E66-DE4DC232F222}"/>
                </a:ext>
              </a:extLst>
            </p:cNvPr>
            <p:cNvSpPr/>
            <p:nvPr/>
          </p:nvSpPr>
          <p:spPr>
            <a:xfrm>
              <a:off x="7829550" y="4442883"/>
              <a:ext cx="181719" cy="169334"/>
            </a:xfrm>
            <a:custGeom>
              <a:avLst/>
              <a:gdLst>
                <a:gd name="connsiteX0" fmla="*/ 0 w 181719"/>
                <a:gd name="connsiteY0" fmla="*/ 0 h 169334"/>
                <a:gd name="connsiteX1" fmla="*/ 59267 w 181719"/>
                <a:gd name="connsiteY1" fmla="*/ 57150 h 169334"/>
                <a:gd name="connsiteX2" fmla="*/ 120650 w 181719"/>
                <a:gd name="connsiteY2" fmla="*/ 101600 h 169334"/>
                <a:gd name="connsiteX3" fmla="*/ 175683 w 181719"/>
                <a:gd name="connsiteY3" fmla="*/ 137584 h 169334"/>
                <a:gd name="connsiteX4" fmla="*/ 177800 w 181719"/>
                <a:gd name="connsiteY4" fmla="*/ 169334 h 169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719" h="169334">
                  <a:moveTo>
                    <a:pt x="0" y="0"/>
                  </a:moveTo>
                  <a:cubicBezTo>
                    <a:pt x="19579" y="20108"/>
                    <a:pt x="39159" y="40217"/>
                    <a:pt x="59267" y="57150"/>
                  </a:cubicBezTo>
                  <a:cubicBezTo>
                    <a:pt x="79375" y="74083"/>
                    <a:pt x="101247" y="88194"/>
                    <a:pt x="120650" y="101600"/>
                  </a:cubicBezTo>
                  <a:cubicBezTo>
                    <a:pt x="140053" y="115006"/>
                    <a:pt x="166158" y="126295"/>
                    <a:pt x="175683" y="137584"/>
                  </a:cubicBezTo>
                  <a:cubicBezTo>
                    <a:pt x="185208" y="148873"/>
                    <a:pt x="181504" y="159103"/>
                    <a:pt x="177800" y="169334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6" name="フリーフォーム: 図形 425">
              <a:extLst>
                <a:ext uri="{FF2B5EF4-FFF2-40B4-BE49-F238E27FC236}">
                  <a16:creationId xmlns:a16="http://schemas.microsoft.com/office/drawing/2014/main" id="{0BA9F7C9-CA43-4685-A777-27C50DA0C2D3}"/>
                </a:ext>
              </a:extLst>
            </p:cNvPr>
            <p:cNvSpPr/>
            <p:nvPr/>
          </p:nvSpPr>
          <p:spPr>
            <a:xfrm>
              <a:off x="7821083" y="4491567"/>
              <a:ext cx="167217" cy="129116"/>
            </a:xfrm>
            <a:custGeom>
              <a:avLst/>
              <a:gdLst>
                <a:gd name="connsiteX0" fmla="*/ 0 w 167217"/>
                <a:gd name="connsiteY0" fmla="*/ 0 h 129116"/>
                <a:gd name="connsiteX1" fmla="*/ 57150 w 167217"/>
                <a:gd name="connsiteY1" fmla="*/ 55033 h 129116"/>
                <a:gd name="connsiteX2" fmla="*/ 139700 w 167217"/>
                <a:gd name="connsiteY2" fmla="*/ 114300 h 129116"/>
                <a:gd name="connsiteX3" fmla="*/ 167217 w 167217"/>
                <a:gd name="connsiteY3" fmla="*/ 129116 h 129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217" h="129116">
                  <a:moveTo>
                    <a:pt x="0" y="0"/>
                  </a:moveTo>
                  <a:cubicBezTo>
                    <a:pt x="16933" y="17991"/>
                    <a:pt x="33867" y="35983"/>
                    <a:pt x="57150" y="55033"/>
                  </a:cubicBezTo>
                  <a:cubicBezTo>
                    <a:pt x="80433" y="74083"/>
                    <a:pt x="121356" y="101953"/>
                    <a:pt x="139700" y="114300"/>
                  </a:cubicBezTo>
                  <a:cubicBezTo>
                    <a:pt x="158044" y="126647"/>
                    <a:pt x="162630" y="127881"/>
                    <a:pt x="167217" y="129116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7" name="フリーフォーム: 図形 426">
              <a:extLst>
                <a:ext uri="{FF2B5EF4-FFF2-40B4-BE49-F238E27FC236}">
                  <a16:creationId xmlns:a16="http://schemas.microsoft.com/office/drawing/2014/main" id="{C87EB5AD-DD11-419D-ABFA-73757E9CEF02}"/>
                </a:ext>
              </a:extLst>
            </p:cNvPr>
            <p:cNvSpPr/>
            <p:nvPr/>
          </p:nvSpPr>
          <p:spPr>
            <a:xfrm>
              <a:off x="7789333" y="4540250"/>
              <a:ext cx="171450" cy="133350"/>
            </a:xfrm>
            <a:custGeom>
              <a:avLst/>
              <a:gdLst>
                <a:gd name="connsiteX0" fmla="*/ 0 w 171450"/>
                <a:gd name="connsiteY0" fmla="*/ 0 h 133350"/>
                <a:gd name="connsiteX1" fmla="*/ 65617 w 171450"/>
                <a:gd name="connsiteY1" fmla="*/ 57150 h 133350"/>
                <a:gd name="connsiteX2" fmla="*/ 146050 w 171450"/>
                <a:gd name="connsiteY2" fmla="*/ 120650 h 133350"/>
                <a:gd name="connsiteX3" fmla="*/ 171450 w 171450"/>
                <a:gd name="connsiteY3" fmla="*/ 13335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133350">
                  <a:moveTo>
                    <a:pt x="0" y="0"/>
                  </a:moveTo>
                  <a:cubicBezTo>
                    <a:pt x="20637" y="18521"/>
                    <a:pt x="41275" y="37042"/>
                    <a:pt x="65617" y="57150"/>
                  </a:cubicBezTo>
                  <a:cubicBezTo>
                    <a:pt x="89959" y="77258"/>
                    <a:pt x="128411" y="107950"/>
                    <a:pt x="146050" y="120650"/>
                  </a:cubicBezTo>
                  <a:cubicBezTo>
                    <a:pt x="163689" y="133350"/>
                    <a:pt x="163689" y="129470"/>
                    <a:pt x="171450" y="133350"/>
                  </a:cubicBezTo>
                </a:path>
              </a:pathLst>
            </a:custGeom>
            <a:noFill/>
            <a:ln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990E279F-E35E-4A0A-97AC-40D4D8D4171B}"/>
              </a:ext>
            </a:extLst>
          </p:cNvPr>
          <p:cNvSpPr/>
          <p:nvPr/>
        </p:nvSpPr>
        <p:spPr>
          <a:xfrm>
            <a:off x="5953125" y="4302125"/>
            <a:ext cx="1752600" cy="1778000"/>
          </a:xfrm>
          <a:custGeom>
            <a:avLst/>
            <a:gdLst>
              <a:gd name="connsiteX0" fmla="*/ 339725 w 1752600"/>
              <a:gd name="connsiteY0" fmla="*/ 0 h 1778000"/>
              <a:gd name="connsiteX1" fmla="*/ 577850 w 1752600"/>
              <a:gd name="connsiteY1" fmla="*/ 139700 h 1778000"/>
              <a:gd name="connsiteX2" fmla="*/ 752475 w 1752600"/>
              <a:gd name="connsiteY2" fmla="*/ 158750 h 1778000"/>
              <a:gd name="connsiteX3" fmla="*/ 1069975 w 1752600"/>
              <a:gd name="connsiteY3" fmla="*/ 257175 h 1778000"/>
              <a:gd name="connsiteX4" fmla="*/ 1339850 w 1752600"/>
              <a:gd name="connsiteY4" fmla="*/ 311150 h 1778000"/>
              <a:gd name="connsiteX5" fmla="*/ 1587500 w 1752600"/>
              <a:gd name="connsiteY5" fmla="*/ 247650 h 1778000"/>
              <a:gd name="connsiteX6" fmla="*/ 1752600 w 1752600"/>
              <a:gd name="connsiteY6" fmla="*/ 165100 h 1778000"/>
              <a:gd name="connsiteX7" fmla="*/ 1692275 w 1752600"/>
              <a:gd name="connsiteY7" fmla="*/ 292100 h 1778000"/>
              <a:gd name="connsiteX8" fmla="*/ 1606550 w 1752600"/>
              <a:gd name="connsiteY8" fmla="*/ 352425 h 1778000"/>
              <a:gd name="connsiteX9" fmla="*/ 1454150 w 1752600"/>
              <a:gd name="connsiteY9" fmla="*/ 409575 h 1778000"/>
              <a:gd name="connsiteX10" fmla="*/ 1327150 w 1752600"/>
              <a:gd name="connsiteY10" fmla="*/ 755650 h 1778000"/>
              <a:gd name="connsiteX11" fmla="*/ 1219200 w 1752600"/>
              <a:gd name="connsiteY11" fmla="*/ 1095375 h 1778000"/>
              <a:gd name="connsiteX12" fmla="*/ 993775 w 1752600"/>
              <a:gd name="connsiteY12" fmla="*/ 1638300 h 1778000"/>
              <a:gd name="connsiteX13" fmla="*/ 898525 w 1752600"/>
              <a:gd name="connsiteY13" fmla="*/ 1501775 h 1778000"/>
              <a:gd name="connsiteX14" fmla="*/ 730250 w 1752600"/>
              <a:gd name="connsiteY14" fmla="*/ 1778000 h 1778000"/>
              <a:gd name="connsiteX15" fmla="*/ 654050 w 1752600"/>
              <a:gd name="connsiteY15" fmla="*/ 1631950 h 1778000"/>
              <a:gd name="connsiteX16" fmla="*/ 600075 w 1752600"/>
              <a:gd name="connsiteY16" fmla="*/ 1581150 h 1778000"/>
              <a:gd name="connsiteX17" fmla="*/ 441325 w 1752600"/>
              <a:gd name="connsiteY17" fmla="*/ 1533525 h 1778000"/>
              <a:gd name="connsiteX18" fmla="*/ 688975 w 1752600"/>
              <a:gd name="connsiteY18" fmla="*/ 1257300 h 1778000"/>
              <a:gd name="connsiteX19" fmla="*/ 949325 w 1752600"/>
              <a:gd name="connsiteY19" fmla="*/ 901700 h 1778000"/>
              <a:gd name="connsiteX20" fmla="*/ 1260475 w 1752600"/>
              <a:gd name="connsiteY20" fmla="*/ 511175 h 1778000"/>
              <a:gd name="connsiteX21" fmla="*/ 1155700 w 1752600"/>
              <a:gd name="connsiteY21" fmla="*/ 511175 h 1778000"/>
              <a:gd name="connsiteX22" fmla="*/ 1152525 w 1752600"/>
              <a:gd name="connsiteY22" fmla="*/ 469900 h 1778000"/>
              <a:gd name="connsiteX23" fmla="*/ 1054100 w 1752600"/>
              <a:gd name="connsiteY23" fmla="*/ 447675 h 1778000"/>
              <a:gd name="connsiteX24" fmla="*/ 142875 w 1752600"/>
              <a:gd name="connsiteY24" fmla="*/ 942975 h 1778000"/>
              <a:gd name="connsiteX25" fmla="*/ 127000 w 1752600"/>
              <a:gd name="connsiteY25" fmla="*/ 644525 h 1778000"/>
              <a:gd name="connsiteX26" fmla="*/ 177800 w 1752600"/>
              <a:gd name="connsiteY26" fmla="*/ 530225 h 1778000"/>
              <a:gd name="connsiteX27" fmla="*/ 15875 w 1752600"/>
              <a:gd name="connsiteY27" fmla="*/ 549275 h 1778000"/>
              <a:gd name="connsiteX28" fmla="*/ 0 w 1752600"/>
              <a:gd name="connsiteY28" fmla="*/ 412750 h 1778000"/>
              <a:gd name="connsiteX29" fmla="*/ 231775 w 1752600"/>
              <a:gd name="connsiteY29" fmla="*/ 307975 h 1778000"/>
              <a:gd name="connsiteX30" fmla="*/ 622300 w 1752600"/>
              <a:gd name="connsiteY30" fmla="*/ 257175 h 1778000"/>
              <a:gd name="connsiteX31" fmla="*/ 298450 w 1752600"/>
              <a:gd name="connsiteY31" fmla="*/ 63500 h 1778000"/>
              <a:gd name="connsiteX32" fmla="*/ 339725 w 1752600"/>
              <a:gd name="connsiteY32" fmla="*/ 0 h 177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752600" h="1778000">
                <a:moveTo>
                  <a:pt x="339725" y="0"/>
                </a:moveTo>
                <a:lnTo>
                  <a:pt x="577850" y="139700"/>
                </a:lnTo>
                <a:lnTo>
                  <a:pt x="752475" y="158750"/>
                </a:lnTo>
                <a:lnTo>
                  <a:pt x="1069975" y="257175"/>
                </a:lnTo>
                <a:lnTo>
                  <a:pt x="1339850" y="311150"/>
                </a:lnTo>
                <a:lnTo>
                  <a:pt x="1587500" y="247650"/>
                </a:lnTo>
                <a:lnTo>
                  <a:pt x="1752600" y="165100"/>
                </a:lnTo>
                <a:lnTo>
                  <a:pt x="1692275" y="292100"/>
                </a:lnTo>
                <a:lnTo>
                  <a:pt x="1606550" y="352425"/>
                </a:lnTo>
                <a:lnTo>
                  <a:pt x="1454150" y="409575"/>
                </a:lnTo>
                <a:lnTo>
                  <a:pt x="1327150" y="755650"/>
                </a:lnTo>
                <a:lnTo>
                  <a:pt x="1219200" y="1095375"/>
                </a:lnTo>
                <a:lnTo>
                  <a:pt x="993775" y="1638300"/>
                </a:lnTo>
                <a:lnTo>
                  <a:pt x="898525" y="1501775"/>
                </a:lnTo>
                <a:lnTo>
                  <a:pt x="730250" y="1778000"/>
                </a:lnTo>
                <a:lnTo>
                  <a:pt x="654050" y="1631950"/>
                </a:lnTo>
                <a:lnTo>
                  <a:pt x="600075" y="1581150"/>
                </a:lnTo>
                <a:lnTo>
                  <a:pt x="441325" y="1533525"/>
                </a:lnTo>
                <a:lnTo>
                  <a:pt x="688975" y="1257300"/>
                </a:lnTo>
                <a:lnTo>
                  <a:pt x="949325" y="901700"/>
                </a:lnTo>
                <a:lnTo>
                  <a:pt x="1260475" y="511175"/>
                </a:lnTo>
                <a:lnTo>
                  <a:pt x="1155700" y="511175"/>
                </a:lnTo>
                <a:lnTo>
                  <a:pt x="1152525" y="469900"/>
                </a:lnTo>
                <a:lnTo>
                  <a:pt x="1054100" y="447675"/>
                </a:lnTo>
                <a:lnTo>
                  <a:pt x="142875" y="942975"/>
                </a:lnTo>
                <a:lnTo>
                  <a:pt x="127000" y="644525"/>
                </a:lnTo>
                <a:lnTo>
                  <a:pt x="177800" y="530225"/>
                </a:lnTo>
                <a:lnTo>
                  <a:pt x="15875" y="549275"/>
                </a:lnTo>
                <a:lnTo>
                  <a:pt x="0" y="412750"/>
                </a:lnTo>
                <a:lnTo>
                  <a:pt x="231775" y="307975"/>
                </a:lnTo>
                <a:lnTo>
                  <a:pt x="622300" y="257175"/>
                </a:lnTo>
                <a:lnTo>
                  <a:pt x="298450" y="63500"/>
                </a:lnTo>
                <a:lnTo>
                  <a:pt x="339725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2509329D-5AFB-493E-A0DB-9767859428CF}"/>
              </a:ext>
            </a:extLst>
          </p:cNvPr>
          <p:cNvSpPr/>
          <p:nvPr/>
        </p:nvSpPr>
        <p:spPr>
          <a:xfrm>
            <a:off x="6407150" y="4708525"/>
            <a:ext cx="962025" cy="1181100"/>
          </a:xfrm>
          <a:custGeom>
            <a:avLst/>
            <a:gdLst>
              <a:gd name="connsiteX0" fmla="*/ 962025 w 962025"/>
              <a:gd name="connsiteY0" fmla="*/ 0 h 1181100"/>
              <a:gd name="connsiteX1" fmla="*/ 371475 w 962025"/>
              <a:gd name="connsiteY1" fmla="*/ 806450 h 1181100"/>
              <a:gd name="connsiteX2" fmla="*/ 400050 w 962025"/>
              <a:gd name="connsiteY2" fmla="*/ 873125 h 1181100"/>
              <a:gd name="connsiteX3" fmla="*/ 161925 w 962025"/>
              <a:gd name="connsiteY3" fmla="*/ 1181100 h 1181100"/>
              <a:gd name="connsiteX4" fmla="*/ 79375 w 962025"/>
              <a:gd name="connsiteY4" fmla="*/ 1111250 h 1181100"/>
              <a:gd name="connsiteX5" fmla="*/ 0 w 962025"/>
              <a:gd name="connsiteY5" fmla="*/ 1120775 h 1181100"/>
              <a:gd name="connsiteX6" fmla="*/ 273050 w 962025"/>
              <a:gd name="connsiteY6" fmla="*/ 860425 h 1181100"/>
              <a:gd name="connsiteX7" fmla="*/ 441325 w 962025"/>
              <a:gd name="connsiteY7" fmla="*/ 647700 h 1181100"/>
              <a:gd name="connsiteX8" fmla="*/ 962025 w 962025"/>
              <a:gd name="connsiteY8" fmla="*/ 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2025" h="1181100">
                <a:moveTo>
                  <a:pt x="962025" y="0"/>
                </a:moveTo>
                <a:lnTo>
                  <a:pt x="371475" y="806450"/>
                </a:lnTo>
                <a:lnTo>
                  <a:pt x="400050" y="873125"/>
                </a:lnTo>
                <a:lnTo>
                  <a:pt x="161925" y="1181100"/>
                </a:lnTo>
                <a:lnTo>
                  <a:pt x="79375" y="1111250"/>
                </a:lnTo>
                <a:lnTo>
                  <a:pt x="0" y="1120775"/>
                </a:lnTo>
                <a:lnTo>
                  <a:pt x="273050" y="860425"/>
                </a:lnTo>
                <a:lnTo>
                  <a:pt x="441325" y="647700"/>
                </a:lnTo>
                <a:lnTo>
                  <a:pt x="962025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9D525D95-3997-4FF7-86A9-13A22E34846B}"/>
              </a:ext>
            </a:extLst>
          </p:cNvPr>
          <p:cNvSpPr/>
          <p:nvPr/>
        </p:nvSpPr>
        <p:spPr>
          <a:xfrm>
            <a:off x="6711950" y="4829175"/>
            <a:ext cx="508000" cy="663575"/>
          </a:xfrm>
          <a:custGeom>
            <a:avLst/>
            <a:gdLst>
              <a:gd name="connsiteX0" fmla="*/ 508000 w 508000"/>
              <a:gd name="connsiteY0" fmla="*/ 0 h 663575"/>
              <a:gd name="connsiteX1" fmla="*/ 244475 w 508000"/>
              <a:gd name="connsiteY1" fmla="*/ 377825 h 663575"/>
              <a:gd name="connsiteX2" fmla="*/ 0 w 508000"/>
              <a:gd name="connsiteY2" fmla="*/ 663575 h 663575"/>
              <a:gd name="connsiteX3" fmla="*/ 200025 w 508000"/>
              <a:gd name="connsiteY3" fmla="*/ 374650 h 663575"/>
              <a:gd name="connsiteX4" fmla="*/ 508000 w 508000"/>
              <a:gd name="connsiteY4" fmla="*/ 0 h 66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000" h="663575">
                <a:moveTo>
                  <a:pt x="508000" y="0"/>
                </a:moveTo>
                <a:lnTo>
                  <a:pt x="244475" y="377825"/>
                </a:lnTo>
                <a:lnTo>
                  <a:pt x="0" y="663575"/>
                </a:lnTo>
                <a:lnTo>
                  <a:pt x="200025" y="374650"/>
                </a:lnTo>
                <a:lnTo>
                  <a:pt x="50800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F78F6E6B-3A8A-4BCB-8833-C7A73E42A620}"/>
              </a:ext>
            </a:extLst>
          </p:cNvPr>
          <p:cNvSpPr/>
          <p:nvPr/>
        </p:nvSpPr>
        <p:spPr>
          <a:xfrm>
            <a:off x="6102350" y="4632325"/>
            <a:ext cx="717550" cy="387350"/>
          </a:xfrm>
          <a:custGeom>
            <a:avLst/>
            <a:gdLst>
              <a:gd name="connsiteX0" fmla="*/ 717550 w 717550"/>
              <a:gd name="connsiteY0" fmla="*/ 0 h 387350"/>
              <a:gd name="connsiteX1" fmla="*/ 368300 w 717550"/>
              <a:gd name="connsiteY1" fmla="*/ 19050 h 387350"/>
              <a:gd name="connsiteX2" fmla="*/ 25400 w 717550"/>
              <a:gd name="connsiteY2" fmla="*/ 73025 h 387350"/>
              <a:gd name="connsiteX3" fmla="*/ 41275 w 717550"/>
              <a:gd name="connsiteY3" fmla="*/ 155575 h 387350"/>
              <a:gd name="connsiteX4" fmla="*/ 0 w 717550"/>
              <a:gd name="connsiteY4" fmla="*/ 298450 h 387350"/>
              <a:gd name="connsiteX5" fmla="*/ 98425 w 717550"/>
              <a:gd name="connsiteY5" fmla="*/ 269875 h 387350"/>
              <a:gd name="connsiteX6" fmla="*/ 76200 w 717550"/>
              <a:gd name="connsiteY6" fmla="*/ 387350 h 387350"/>
              <a:gd name="connsiteX7" fmla="*/ 387350 w 717550"/>
              <a:gd name="connsiteY7" fmla="*/ 180975 h 387350"/>
              <a:gd name="connsiteX8" fmla="*/ 688975 w 717550"/>
              <a:gd name="connsiteY8" fmla="*/ 66675 h 387350"/>
              <a:gd name="connsiteX9" fmla="*/ 288925 w 717550"/>
              <a:gd name="connsiteY9" fmla="*/ 146050 h 387350"/>
              <a:gd name="connsiteX10" fmla="*/ 174625 w 717550"/>
              <a:gd name="connsiteY10" fmla="*/ 212725 h 387350"/>
              <a:gd name="connsiteX11" fmla="*/ 282575 w 717550"/>
              <a:gd name="connsiteY11" fmla="*/ 57150 h 387350"/>
              <a:gd name="connsiteX12" fmla="*/ 717550 w 717550"/>
              <a:gd name="connsiteY12" fmla="*/ 0 h 38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550" h="387350">
                <a:moveTo>
                  <a:pt x="717550" y="0"/>
                </a:moveTo>
                <a:lnTo>
                  <a:pt x="368300" y="19050"/>
                </a:lnTo>
                <a:lnTo>
                  <a:pt x="25400" y="73025"/>
                </a:lnTo>
                <a:lnTo>
                  <a:pt x="41275" y="155575"/>
                </a:lnTo>
                <a:lnTo>
                  <a:pt x="0" y="298450"/>
                </a:lnTo>
                <a:lnTo>
                  <a:pt x="98425" y="269875"/>
                </a:lnTo>
                <a:lnTo>
                  <a:pt x="76200" y="387350"/>
                </a:lnTo>
                <a:lnTo>
                  <a:pt x="387350" y="180975"/>
                </a:lnTo>
                <a:lnTo>
                  <a:pt x="688975" y="66675"/>
                </a:lnTo>
                <a:lnTo>
                  <a:pt x="288925" y="146050"/>
                </a:lnTo>
                <a:lnTo>
                  <a:pt x="174625" y="212725"/>
                </a:lnTo>
                <a:lnTo>
                  <a:pt x="282575" y="57150"/>
                </a:lnTo>
                <a:lnTo>
                  <a:pt x="71755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F98D6E70-00A2-4404-9F06-226E574E5EA7}"/>
              </a:ext>
            </a:extLst>
          </p:cNvPr>
          <p:cNvSpPr/>
          <p:nvPr/>
        </p:nvSpPr>
        <p:spPr>
          <a:xfrm>
            <a:off x="7140575" y="4619625"/>
            <a:ext cx="90488" cy="125413"/>
          </a:xfrm>
          <a:custGeom>
            <a:avLst/>
            <a:gdLst>
              <a:gd name="connsiteX0" fmla="*/ 90488 w 90488"/>
              <a:gd name="connsiteY0" fmla="*/ 0 h 125413"/>
              <a:gd name="connsiteX1" fmla="*/ 33338 w 90488"/>
              <a:gd name="connsiteY1" fmla="*/ 61913 h 125413"/>
              <a:gd name="connsiteX2" fmla="*/ 15875 w 90488"/>
              <a:gd name="connsiteY2" fmla="*/ 125413 h 125413"/>
              <a:gd name="connsiteX3" fmla="*/ 7938 w 90488"/>
              <a:gd name="connsiteY3" fmla="*/ 73025 h 125413"/>
              <a:gd name="connsiteX4" fmla="*/ 0 w 90488"/>
              <a:gd name="connsiteY4" fmla="*/ 7938 h 125413"/>
              <a:gd name="connsiteX5" fmla="*/ 90488 w 90488"/>
              <a:gd name="connsiteY5" fmla="*/ 0 h 12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88" h="125413">
                <a:moveTo>
                  <a:pt x="90488" y="0"/>
                </a:moveTo>
                <a:lnTo>
                  <a:pt x="33338" y="61913"/>
                </a:lnTo>
                <a:lnTo>
                  <a:pt x="15875" y="125413"/>
                </a:lnTo>
                <a:lnTo>
                  <a:pt x="7938" y="73025"/>
                </a:lnTo>
                <a:lnTo>
                  <a:pt x="0" y="7938"/>
                </a:lnTo>
                <a:lnTo>
                  <a:pt x="90488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フリーフォーム: 図形 372">
            <a:extLst>
              <a:ext uri="{FF2B5EF4-FFF2-40B4-BE49-F238E27FC236}">
                <a16:creationId xmlns:a16="http://schemas.microsoft.com/office/drawing/2014/main" id="{C12E485F-10F6-4B0F-9C92-92B9EF4705B5}"/>
              </a:ext>
            </a:extLst>
          </p:cNvPr>
          <p:cNvSpPr/>
          <p:nvPr/>
        </p:nvSpPr>
        <p:spPr>
          <a:xfrm>
            <a:off x="7086600" y="4594225"/>
            <a:ext cx="1511300" cy="1292225"/>
          </a:xfrm>
          <a:custGeom>
            <a:avLst/>
            <a:gdLst>
              <a:gd name="connsiteX0" fmla="*/ 542925 w 1511300"/>
              <a:gd name="connsiteY0" fmla="*/ 0 h 1292225"/>
              <a:gd name="connsiteX1" fmla="*/ 717550 w 1511300"/>
              <a:gd name="connsiteY1" fmla="*/ 82550 h 1292225"/>
              <a:gd name="connsiteX2" fmla="*/ 1181100 w 1511300"/>
              <a:gd name="connsiteY2" fmla="*/ 298450 h 1292225"/>
              <a:gd name="connsiteX3" fmla="*/ 1390650 w 1511300"/>
              <a:gd name="connsiteY3" fmla="*/ 473075 h 1292225"/>
              <a:gd name="connsiteX4" fmla="*/ 1397000 w 1511300"/>
              <a:gd name="connsiteY4" fmla="*/ 612775 h 1292225"/>
              <a:gd name="connsiteX5" fmla="*/ 1511300 w 1511300"/>
              <a:gd name="connsiteY5" fmla="*/ 860425 h 1292225"/>
              <a:gd name="connsiteX6" fmla="*/ 1416050 w 1511300"/>
              <a:gd name="connsiteY6" fmla="*/ 1031875 h 1292225"/>
              <a:gd name="connsiteX7" fmla="*/ 1304925 w 1511300"/>
              <a:gd name="connsiteY7" fmla="*/ 1168400 h 1292225"/>
              <a:gd name="connsiteX8" fmla="*/ 1181100 w 1511300"/>
              <a:gd name="connsiteY8" fmla="*/ 1241425 h 1292225"/>
              <a:gd name="connsiteX9" fmla="*/ 1073150 w 1511300"/>
              <a:gd name="connsiteY9" fmla="*/ 1254125 h 1292225"/>
              <a:gd name="connsiteX10" fmla="*/ 977900 w 1511300"/>
              <a:gd name="connsiteY10" fmla="*/ 1282700 h 1292225"/>
              <a:gd name="connsiteX11" fmla="*/ 908050 w 1511300"/>
              <a:gd name="connsiteY11" fmla="*/ 1292225 h 1292225"/>
              <a:gd name="connsiteX12" fmla="*/ 854075 w 1511300"/>
              <a:gd name="connsiteY12" fmla="*/ 1216025 h 1292225"/>
              <a:gd name="connsiteX13" fmla="*/ 730250 w 1511300"/>
              <a:gd name="connsiteY13" fmla="*/ 1219200 h 1292225"/>
              <a:gd name="connsiteX14" fmla="*/ 587375 w 1511300"/>
              <a:gd name="connsiteY14" fmla="*/ 1212850 h 1292225"/>
              <a:gd name="connsiteX15" fmla="*/ 295275 w 1511300"/>
              <a:gd name="connsiteY15" fmla="*/ 977900 h 1292225"/>
              <a:gd name="connsiteX16" fmla="*/ 238125 w 1511300"/>
              <a:gd name="connsiteY16" fmla="*/ 977900 h 1292225"/>
              <a:gd name="connsiteX17" fmla="*/ 0 w 1511300"/>
              <a:gd name="connsiteY17" fmla="*/ 993775 h 1292225"/>
              <a:gd name="connsiteX18" fmla="*/ 222250 w 1511300"/>
              <a:gd name="connsiteY18" fmla="*/ 349250 h 1292225"/>
              <a:gd name="connsiteX19" fmla="*/ 327025 w 1511300"/>
              <a:gd name="connsiteY19" fmla="*/ 85725 h 1292225"/>
              <a:gd name="connsiteX20" fmla="*/ 542925 w 1511300"/>
              <a:gd name="connsiteY20" fmla="*/ 0 h 129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11300" h="1292225">
                <a:moveTo>
                  <a:pt x="542925" y="0"/>
                </a:moveTo>
                <a:lnTo>
                  <a:pt x="717550" y="82550"/>
                </a:lnTo>
                <a:lnTo>
                  <a:pt x="1181100" y="298450"/>
                </a:lnTo>
                <a:lnTo>
                  <a:pt x="1390650" y="473075"/>
                </a:lnTo>
                <a:lnTo>
                  <a:pt x="1397000" y="612775"/>
                </a:lnTo>
                <a:lnTo>
                  <a:pt x="1511300" y="860425"/>
                </a:lnTo>
                <a:lnTo>
                  <a:pt x="1416050" y="1031875"/>
                </a:lnTo>
                <a:lnTo>
                  <a:pt x="1304925" y="1168400"/>
                </a:lnTo>
                <a:lnTo>
                  <a:pt x="1181100" y="1241425"/>
                </a:lnTo>
                <a:lnTo>
                  <a:pt x="1073150" y="1254125"/>
                </a:lnTo>
                <a:lnTo>
                  <a:pt x="977900" y="1282700"/>
                </a:lnTo>
                <a:lnTo>
                  <a:pt x="908050" y="1292225"/>
                </a:lnTo>
                <a:lnTo>
                  <a:pt x="854075" y="1216025"/>
                </a:lnTo>
                <a:lnTo>
                  <a:pt x="730250" y="1219200"/>
                </a:lnTo>
                <a:lnTo>
                  <a:pt x="587375" y="1212850"/>
                </a:lnTo>
                <a:lnTo>
                  <a:pt x="295275" y="977900"/>
                </a:lnTo>
                <a:lnTo>
                  <a:pt x="238125" y="977900"/>
                </a:lnTo>
                <a:lnTo>
                  <a:pt x="0" y="993775"/>
                </a:lnTo>
                <a:lnTo>
                  <a:pt x="222250" y="349250"/>
                </a:lnTo>
                <a:lnTo>
                  <a:pt x="327025" y="85725"/>
                </a:lnTo>
                <a:lnTo>
                  <a:pt x="542925" y="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8" name="フリーフォーム: 図形 427">
            <a:extLst>
              <a:ext uri="{FF2B5EF4-FFF2-40B4-BE49-F238E27FC236}">
                <a16:creationId xmlns:a16="http://schemas.microsoft.com/office/drawing/2014/main" id="{70F1A0B7-7394-4F3B-8D77-466FC5FDEAA1}"/>
              </a:ext>
            </a:extLst>
          </p:cNvPr>
          <p:cNvSpPr/>
          <p:nvPr/>
        </p:nvSpPr>
        <p:spPr>
          <a:xfrm>
            <a:off x="7194550" y="4730750"/>
            <a:ext cx="292100" cy="752475"/>
          </a:xfrm>
          <a:custGeom>
            <a:avLst/>
            <a:gdLst>
              <a:gd name="connsiteX0" fmla="*/ 292100 w 292100"/>
              <a:gd name="connsiteY0" fmla="*/ 3175 h 752475"/>
              <a:gd name="connsiteX1" fmla="*/ 263525 w 292100"/>
              <a:gd name="connsiteY1" fmla="*/ 76200 h 752475"/>
              <a:gd name="connsiteX2" fmla="*/ 273050 w 292100"/>
              <a:gd name="connsiteY2" fmla="*/ 234950 h 752475"/>
              <a:gd name="connsiteX3" fmla="*/ 219075 w 292100"/>
              <a:gd name="connsiteY3" fmla="*/ 355600 h 752475"/>
              <a:gd name="connsiteX4" fmla="*/ 206375 w 292100"/>
              <a:gd name="connsiteY4" fmla="*/ 180975 h 752475"/>
              <a:gd name="connsiteX5" fmla="*/ 158750 w 292100"/>
              <a:gd name="connsiteY5" fmla="*/ 244475 h 752475"/>
              <a:gd name="connsiteX6" fmla="*/ 146050 w 292100"/>
              <a:gd name="connsiteY6" fmla="*/ 355600 h 752475"/>
              <a:gd name="connsiteX7" fmla="*/ 139700 w 292100"/>
              <a:gd name="connsiteY7" fmla="*/ 498475 h 752475"/>
              <a:gd name="connsiteX8" fmla="*/ 0 w 292100"/>
              <a:gd name="connsiteY8" fmla="*/ 752475 h 752475"/>
              <a:gd name="connsiteX9" fmla="*/ 88900 w 292100"/>
              <a:gd name="connsiteY9" fmla="*/ 374650 h 752475"/>
              <a:gd name="connsiteX10" fmla="*/ 196850 w 292100"/>
              <a:gd name="connsiteY10" fmla="*/ 95250 h 752475"/>
              <a:gd name="connsiteX11" fmla="*/ 219075 w 292100"/>
              <a:gd name="connsiteY11" fmla="*/ 0 h 752475"/>
              <a:gd name="connsiteX12" fmla="*/ 292100 w 292100"/>
              <a:gd name="connsiteY12" fmla="*/ 31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2100" h="752475">
                <a:moveTo>
                  <a:pt x="292100" y="3175"/>
                </a:moveTo>
                <a:lnTo>
                  <a:pt x="263525" y="76200"/>
                </a:lnTo>
                <a:lnTo>
                  <a:pt x="273050" y="234950"/>
                </a:lnTo>
                <a:lnTo>
                  <a:pt x="219075" y="355600"/>
                </a:lnTo>
                <a:lnTo>
                  <a:pt x="206375" y="180975"/>
                </a:lnTo>
                <a:lnTo>
                  <a:pt x="158750" y="244475"/>
                </a:lnTo>
                <a:lnTo>
                  <a:pt x="146050" y="355600"/>
                </a:lnTo>
                <a:lnTo>
                  <a:pt x="139700" y="498475"/>
                </a:lnTo>
                <a:lnTo>
                  <a:pt x="0" y="752475"/>
                </a:lnTo>
                <a:lnTo>
                  <a:pt x="88900" y="374650"/>
                </a:lnTo>
                <a:lnTo>
                  <a:pt x="196850" y="95250"/>
                </a:lnTo>
                <a:lnTo>
                  <a:pt x="219075" y="0"/>
                </a:lnTo>
                <a:lnTo>
                  <a:pt x="292100" y="3175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9" name="フリーフォーム: 図形 428">
            <a:extLst>
              <a:ext uri="{FF2B5EF4-FFF2-40B4-BE49-F238E27FC236}">
                <a16:creationId xmlns:a16="http://schemas.microsoft.com/office/drawing/2014/main" id="{D68EC082-F2C2-4528-8D63-5B4B2AD7B422}"/>
              </a:ext>
            </a:extLst>
          </p:cNvPr>
          <p:cNvSpPr/>
          <p:nvPr/>
        </p:nvSpPr>
        <p:spPr>
          <a:xfrm>
            <a:off x="7188200" y="4606925"/>
            <a:ext cx="520700" cy="946150"/>
          </a:xfrm>
          <a:custGeom>
            <a:avLst/>
            <a:gdLst>
              <a:gd name="connsiteX0" fmla="*/ 292100 w 520700"/>
              <a:gd name="connsiteY0" fmla="*/ 107950 h 946150"/>
              <a:gd name="connsiteX1" fmla="*/ 292100 w 520700"/>
              <a:gd name="connsiteY1" fmla="*/ 107950 h 946150"/>
              <a:gd name="connsiteX2" fmla="*/ 463550 w 520700"/>
              <a:gd name="connsiteY2" fmla="*/ 0 h 946150"/>
              <a:gd name="connsiteX3" fmla="*/ 520700 w 520700"/>
              <a:gd name="connsiteY3" fmla="*/ 276225 h 946150"/>
              <a:gd name="connsiteX4" fmla="*/ 479425 w 520700"/>
              <a:gd name="connsiteY4" fmla="*/ 419100 h 946150"/>
              <a:gd name="connsiteX5" fmla="*/ 409575 w 520700"/>
              <a:gd name="connsiteY5" fmla="*/ 549275 h 946150"/>
              <a:gd name="connsiteX6" fmla="*/ 247650 w 520700"/>
              <a:gd name="connsiteY6" fmla="*/ 787400 h 946150"/>
              <a:gd name="connsiteX7" fmla="*/ 0 w 520700"/>
              <a:gd name="connsiteY7" fmla="*/ 946150 h 946150"/>
              <a:gd name="connsiteX8" fmla="*/ 349250 w 520700"/>
              <a:gd name="connsiteY8" fmla="*/ 612775 h 946150"/>
              <a:gd name="connsiteX9" fmla="*/ 374650 w 520700"/>
              <a:gd name="connsiteY9" fmla="*/ 361950 h 946150"/>
              <a:gd name="connsiteX10" fmla="*/ 342900 w 520700"/>
              <a:gd name="connsiteY10" fmla="*/ 155575 h 946150"/>
              <a:gd name="connsiteX11" fmla="*/ 292100 w 520700"/>
              <a:gd name="connsiteY11" fmla="*/ 107950 h 94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700" h="946150">
                <a:moveTo>
                  <a:pt x="292100" y="107950"/>
                </a:moveTo>
                <a:lnTo>
                  <a:pt x="292100" y="107950"/>
                </a:lnTo>
                <a:lnTo>
                  <a:pt x="463550" y="0"/>
                </a:lnTo>
                <a:lnTo>
                  <a:pt x="520700" y="276225"/>
                </a:lnTo>
                <a:lnTo>
                  <a:pt x="479425" y="419100"/>
                </a:lnTo>
                <a:lnTo>
                  <a:pt x="409575" y="549275"/>
                </a:lnTo>
                <a:lnTo>
                  <a:pt x="247650" y="787400"/>
                </a:lnTo>
                <a:lnTo>
                  <a:pt x="0" y="946150"/>
                </a:lnTo>
                <a:lnTo>
                  <a:pt x="349250" y="612775"/>
                </a:lnTo>
                <a:lnTo>
                  <a:pt x="374650" y="361950"/>
                </a:lnTo>
                <a:lnTo>
                  <a:pt x="342900" y="155575"/>
                </a:lnTo>
                <a:lnTo>
                  <a:pt x="292100" y="10795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0" name="フリーフォーム: 図形 429">
            <a:extLst>
              <a:ext uri="{FF2B5EF4-FFF2-40B4-BE49-F238E27FC236}">
                <a16:creationId xmlns:a16="http://schemas.microsoft.com/office/drawing/2014/main" id="{BFA80A35-F493-4CA1-A660-9F9344739A02}"/>
              </a:ext>
            </a:extLst>
          </p:cNvPr>
          <p:cNvSpPr/>
          <p:nvPr/>
        </p:nvSpPr>
        <p:spPr>
          <a:xfrm>
            <a:off x="7381875" y="4810125"/>
            <a:ext cx="676275" cy="663575"/>
          </a:xfrm>
          <a:custGeom>
            <a:avLst/>
            <a:gdLst>
              <a:gd name="connsiteX0" fmla="*/ 311150 w 676275"/>
              <a:gd name="connsiteY0" fmla="*/ 127000 h 663575"/>
              <a:gd name="connsiteX1" fmla="*/ 266700 w 676275"/>
              <a:gd name="connsiteY1" fmla="*/ 269875 h 663575"/>
              <a:gd name="connsiteX2" fmla="*/ 174625 w 676275"/>
              <a:gd name="connsiteY2" fmla="*/ 415925 h 663575"/>
              <a:gd name="connsiteX3" fmla="*/ 0 w 676275"/>
              <a:gd name="connsiteY3" fmla="*/ 660400 h 663575"/>
              <a:gd name="connsiteX4" fmla="*/ 38100 w 676275"/>
              <a:gd name="connsiteY4" fmla="*/ 663575 h 663575"/>
              <a:gd name="connsiteX5" fmla="*/ 574675 w 676275"/>
              <a:gd name="connsiteY5" fmla="*/ 425450 h 663575"/>
              <a:gd name="connsiteX6" fmla="*/ 676275 w 676275"/>
              <a:gd name="connsiteY6" fmla="*/ 295275 h 663575"/>
              <a:gd name="connsiteX7" fmla="*/ 523875 w 676275"/>
              <a:gd name="connsiteY7" fmla="*/ 390525 h 663575"/>
              <a:gd name="connsiteX8" fmla="*/ 203200 w 676275"/>
              <a:gd name="connsiteY8" fmla="*/ 469900 h 663575"/>
              <a:gd name="connsiteX9" fmla="*/ 238125 w 676275"/>
              <a:gd name="connsiteY9" fmla="*/ 346075 h 663575"/>
              <a:gd name="connsiteX10" fmla="*/ 371475 w 676275"/>
              <a:gd name="connsiteY10" fmla="*/ 139700 h 663575"/>
              <a:gd name="connsiteX11" fmla="*/ 301625 w 676275"/>
              <a:gd name="connsiteY11" fmla="*/ 0 h 663575"/>
              <a:gd name="connsiteX12" fmla="*/ 311150 w 676275"/>
              <a:gd name="connsiteY12" fmla="*/ 127000 h 66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6275" h="663575">
                <a:moveTo>
                  <a:pt x="311150" y="127000"/>
                </a:moveTo>
                <a:lnTo>
                  <a:pt x="266700" y="269875"/>
                </a:lnTo>
                <a:lnTo>
                  <a:pt x="174625" y="415925"/>
                </a:lnTo>
                <a:lnTo>
                  <a:pt x="0" y="660400"/>
                </a:lnTo>
                <a:lnTo>
                  <a:pt x="38100" y="663575"/>
                </a:lnTo>
                <a:lnTo>
                  <a:pt x="574675" y="425450"/>
                </a:lnTo>
                <a:lnTo>
                  <a:pt x="676275" y="295275"/>
                </a:lnTo>
                <a:lnTo>
                  <a:pt x="523875" y="390525"/>
                </a:lnTo>
                <a:lnTo>
                  <a:pt x="203200" y="469900"/>
                </a:lnTo>
                <a:lnTo>
                  <a:pt x="238125" y="346075"/>
                </a:lnTo>
                <a:lnTo>
                  <a:pt x="371475" y="139700"/>
                </a:lnTo>
                <a:lnTo>
                  <a:pt x="301625" y="0"/>
                </a:lnTo>
                <a:lnTo>
                  <a:pt x="311150" y="12700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1" name="フリーフォーム: 図形 430">
            <a:extLst>
              <a:ext uri="{FF2B5EF4-FFF2-40B4-BE49-F238E27FC236}">
                <a16:creationId xmlns:a16="http://schemas.microsoft.com/office/drawing/2014/main" id="{C7E788D5-EDD7-45D1-83AF-D76F4CAC5144}"/>
              </a:ext>
            </a:extLst>
          </p:cNvPr>
          <p:cNvSpPr/>
          <p:nvPr/>
        </p:nvSpPr>
        <p:spPr>
          <a:xfrm>
            <a:off x="7127875" y="5321300"/>
            <a:ext cx="1181100" cy="365125"/>
          </a:xfrm>
          <a:custGeom>
            <a:avLst/>
            <a:gdLst>
              <a:gd name="connsiteX0" fmla="*/ 0 w 1181100"/>
              <a:gd name="connsiteY0" fmla="*/ 241300 h 365125"/>
              <a:gd name="connsiteX1" fmla="*/ 0 w 1181100"/>
              <a:gd name="connsiteY1" fmla="*/ 241300 h 365125"/>
              <a:gd name="connsiteX2" fmla="*/ 238125 w 1181100"/>
              <a:gd name="connsiteY2" fmla="*/ 241300 h 365125"/>
              <a:gd name="connsiteX3" fmla="*/ 536575 w 1181100"/>
              <a:gd name="connsiteY3" fmla="*/ 342900 h 365125"/>
              <a:gd name="connsiteX4" fmla="*/ 711200 w 1181100"/>
              <a:gd name="connsiteY4" fmla="*/ 365125 h 365125"/>
              <a:gd name="connsiteX5" fmla="*/ 320675 w 1181100"/>
              <a:gd name="connsiteY5" fmla="*/ 263525 h 365125"/>
              <a:gd name="connsiteX6" fmla="*/ 762000 w 1181100"/>
              <a:gd name="connsiteY6" fmla="*/ 257175 h 365125"/>
              <a:gd name="connsiteX7" fmla="*/ 1050925 w 1181100"/>
              <a:gd name="connsiteY7" fmla="*/ 203200 h 365125"/>
              <a:gd name="connsiteX8" fmla="*/ 1181100 w 1181100"/>
              <a:gd name="connsiteY8" fmla="*/ 101600 h 365125"/>
              <a:gd name="connsiteX9" fmla="*/ 1165225 w 1181100"/>
              <a:gd name="connsiteY9" fmla="*/ 0 h 365125"/>
              <a:gd name="connsiteX10" fmla="*/ 1069975 w 1181100"/>
              <a:gd name="connsiteY10" fmla="*/ 136525 h 365125"/>
              <a:gd name="connsiteX11" fmla="*/ 682625 w 1181100"/>
              <a:gd name="connsiteY11" fmla="*/ 196850 h 365125"/>
              <a:gd name="connsiteX12" fmla="*/ 415925 w 1181100"/>
              <a:gd name="connsiteY12" fmla="*/ 133350 h 365125"/>
              <a:gd name="connsiteX13" fmla="*/ 377825 w 1181100"/>
              <a:gd name="connsiteY13" fmla="*/ 133350 h 365125"/>
              <a:gd name="connsiteX14" fmla="*/ 241300 w 1181100"/>
              <a:gd name="connsiteY14" fmla="*/ 177800 h 365125"/>
              <a:gd name="connsiteX15" fmla="*/ 0 w 1181100"/>
              <a:gd name="connsiteY15" fmla="*/ 24130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81100" h="365125">
                <a:moveTo>
                  <a:pt x="0" y="241300"/>
                </a:moveTo>
                <a:lnTo>
                  <a:pt x="0" y="241300"/>
                </a:lnTo>
                <a:lnTo>
                  <a:pt x="238125" y="241300"/>
                </a:lnTo>
                <a:lnTo>
                  <a:pt x="536575" y="342900"/>
                </a:lnTo>
                <a:lnTo>
                  <a:pt x="711200" y="365125"/>
                </a:lnTo>
                <a:lnTo>
                  <a:pt x="320675" y="263525"/>
                </a:lnTo>
                <a:lnTo>
                  <a:pt x="762000" y="257175"/>
                </a:lnTo>
                <a:lnTo>
                  <a:pt x="1050925" y="203200"/>
                </a:lnTo>
                <a:lnTo>
                  <a:pt x="1181100" y="101600"/>
                </a:lnTo>
                <a:lnTo>
                  <a:pt x="1165225" y="0"/>
                </a:lnTo>
                <a:lnTo>
                  <a:pt x="1069975" y="136525"/>
                </a:lnTo>
                <a:lnTo>
                  <a:pt x="682625" y="196850"/>
                </a:lnTo>
                <a:lnTo>
                  <a:pt x="415925" y="133350"/>
                </a:lnTo>
                <a:lnTo>
                  <a:pt x="377825" y="133350"/>
                </a:lnTo>
                <a:lnTo>
                  <a:pt x="241300" y="177800"/>
                </a:lnTo>
                <a:lnTo>
                  <a:pt x="0" y="24130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フリーフォーム: 図形 431">
            <a:extLst>
              <a:ext uri="{FF2B5EF4-FFF2-40B4-BE49-F238E27FC236}">
                <a16:creationId xmlns:a16="http://schemas.microsoft.com/office/drawing/2014/main" id="{1D5B9549-A897-4B93-B5FF-A737DA2D9E08}"/>
              </a:ext>
            </a:extLst>
          </p:cNvPr>
          <p:cNvSpPr/>
          <p:nvPr/>
        </p:nvSpPr>
        <p:spPr>
          <a:xfrm>
            <a:off x="7454900" y="5600700"/>
            <a:ext cx="958850" cy="263525"/>
          </a:xfrm>
          <a:custGeom>
            <a:avLst/>
            <a:gdLst>
              <a:gd name="connsiteX0" fmla="*/ 0 w 958850"/>
              <a:gd name="connsiteY0" fmla="*/ 0 h 263525"/>
              <a:gd name="connsiteX1" fmla="*/ 282575 w 958850"/>
              <a:gd name="connsiteY1" fmla="*/ 69850 h 263525"/>
              <a:gd name="connsiteX2" fmla="*/ 511175 w 958850"/>
              <a:gd name="connsiteY2" fmla="*/ 133350 h 263525"/>
              <a:gd name="connsiteX3" fmla="*/ 958850 w 958850"/>
              <a:gd name="connsiteY3" fmla="*/ 136525 h 263525"/>
              <a:gd name="connsiteX4" fmla="*/ 857250 w 958850"/>
              <a:gd name="connsiteY4" fmla="*/ 180975 h 263525"/>
              <a:gd name="connsiteX5" fmla="*/ 714375 w 958850"/>
              <a:gd name="connsiteY5" fmla="*/ 228600 h 263525"/>
              <a:gd name="connsiteX6" fmla="*/ 584200 w 958850"/>
              <a:gd name="connsiteY6" fmla="*/ 263525 h 263525"/>
              <a:gd name="connsiteX7" fmla="*/ 482600 w 958850"/>
              <a:gd name="connsiteY7" fmla="*/ 174625 h 263525"/>
              <a:gd name="connsiteX8" fmla="*/ 368300 w 958850"/>
              <a:gd name="connsiteY8" fmla="*/ 184150 h 263525"/>
              <a:gd name="connsiteX9" fmla="*/ 257175 w 958850"/>
              <a:gd name="connsiteY9" fmla="*/ 168275 h 263525"/>
              <a:gd name="connsiteX10" fmla="*/ 0 w 958850"/>
              <a:gd name="connsiteY10" fmla="*/ 0 h 26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8850" h="263525">
                <a:moveTo>
                  <a:pt x="0" y="0"/>
                </a:moveTo>
                <a:lnTo>
                  <a:pt x="282575" y="69850"/>
                </a:lnTo>
                <a:lnTo>
                  <a:pt x="511175" y="133350"/>
                </a:lnTo>
                <a:lnTo>
                  <a:pt x="958850" y="136525"/>
                </a:lnTo>
                <a:lnTo>
                  <a:pt x="857250" y="180975"/>
                </a:lnTo>
                <a:lnTo>
                  <a:pt x="714375" y="228600"/>
                </a:lnTo>
                <a:lnTo>
                  <a:pt x="584200" y="263525"/>
                </a:lnTo>
                <a:lnTo>
                  <a:pt x="482600" y="174625"/>
                </a:lnTo>
                <a:lnTo>
                  <a:pt x="368300" y="184150"/>
                </a:lnTo>
                <a:lnTo>
                  <a:pt x="257175" y="168275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3" name="フリーフォーム: 図形 432">
            <a:extLst>
              <a:ext uri="{FF2B5EF4-FFF2-40B4-BE49-F238E27FC236}">
                <a16:creationId xmlns:a16="http://schemas.microsoft.com/office/drawing/2014/main" id="{309DD7E0-0F75-4D7A-8F85-6BF6596210A5}"/>
              </a:ext>
            </a:extLst>
          </p:cNvPr>
          <p:cNvSpPr/>
          <p:nvPr/>
        </p:nvSpPr>
        <p:spPr>
          <a:xfrm>
            <a:off x="8394700" y="5238750"/>
            <a:ext cx="206375" cy="479425"/>
          </a:xfrm>
          <a:custGeom>
            <a:avLst/>
            <a:gdLst>
              <a:gd name="connsiteX0" fmla="*/ 79375 w 206375"/>
              <a:gd name="connsiteY0" fmla="*/ 0 h 479425"/>
              <a:gd name="connsiteX1" fmla="*/ 85725 w 206375"/>
              <a:gd name="connsiteY1" fmla="*/ 200025 h 479425"/>
              <a:gd name="connsiteX2" fmla="*/ 0 w 206375"/>
              <a:gd name="connsiteY2" fmla="*/ 279400 h 479425"/>
              <a:gd name="connsiteX3" fmla="*/ 133350 w 206375"/>
              <a:gd name="connsiteY3" fmla="*/ 231775 h 479425"/>
              <a:gd name="connsiteX4" fmla="*/ 101600 w 206375"/>
              <a:gd name="connsiteY4" fmla="*/ 333375 h 479425"/>
              <a:gd name="connsiteX5" fmla="*/ 53975 w 206375"/>
              <a:gd name="connsiteY5" fmla="*/ 479425 h 479425"/>
              <a:gd name="connsiteX6" fmla="*/ 123825 w 206375"/>
              <a:gd name="connsiteY6" fmla="*/ 400050 h 479425"/>
              <a:gd name="connsiteX7" fmla="*/ 149225 w 206375"/>
              <a:gd name="connsiteY7" fmla="*/ 298450 h 479425"/>
              <a:gd name="connsiteX8" fmla="*/ 206375 w 206375"/>
              <a:gd name="connsiteY8" fmla="*/ 203200 h 479425"/>
              <a:gd name="connsiteX9" fmla="*/ 79375 w 206375"/>
              <a:gd name="connsiteY9" fmla="*/ 0 h 479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375" h="479425">
                <a:moveTo>
                  <a:pt x="79375" y="0"/>
                </a:moveTo>
                <a:lnTo>
                  <a:pt x="85725" y="200025"/>
                </a:lnTo>
                <a:lnTo>
                  <a:pt x="0" y="279400"/>
                </a:lnTo>
                <a:lnTo>
                  <a:pt x="133350" y="231775"/>
                </a:lnTo>
                <a:lnTo>
                  <a:pt x="101600" y="333375"/>
                </a:lnTo>
                <a:lnTo>
                  <a:pt x="53975" y="479425"/>
                </a:lnTo>
                <a:lnTo>
                  <a:pt x="123825" y="400050"/>
                </a:lnTo>
                <a:lnTo>
                  <a:pt x="149225" y="298450"/>
                </a:lnTo>
                <a:lnTo>
                  <a:pt x="206375" y="203200"/>
                </a:lnTo>
                <a:lnTo>
                  <a:pt x="79375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4" name="フリーフォーム: 図形 433">
            <a:extLst>
              <a:ext uri="{FF2B5EF4-FFF2-40B4-BE49-F238E27FC236}">
                <a16:creationId xmlns:a16="http://schemas.microsoft.com/office/drawing/2014/main" id="{F2D72C4E-4801-4FA1-8BFB-51D8A8AFE6BC}"/>
              </a:ext>
            </a:extLst>
          </p:cNvPr>
          <p:cNvSpPr/>
          <p:nvPr/>
        </p:nvSpPr>
        <p:spPr>
          <a:xfrm>
            <a:off x="7702550" y="4638675"/>
            <a:ext cx="765175" cy="803275"/>
          </a:xfrm>
          <a:custGeom>
            <a:avLst/>
            <a:gdLst>
              <a:gd name="connsiteX0" fmla="*/ 0 w 765175"/>
              <a:gd name="connsiteY0" fmla="*/ 0 h 803275"/>
              <a:gd name="connsiteX1" fmla="*/ 222250 w 765175"/>
              <a:gd name="connsiteY1" fmla="*/ 95250 h 803275"/>
              <a:gd name="connsiteX2" fmla="*/ 625475 w 765175"/>
              <a:gd name="connsiteY2" fmla="*/ 301625 h 803275"/>
              <a:gd name="connsiteX3" fmla="*/ 736600 w 765175"/>
              <a:gd name="connsiteY3" fmla="*/ 393700 h 803275"/>
              <a:gd name="connsiteX4" fmla="*/ 765175 w 765175"/>
              <a:gd name="connsiteY4" fmla="*/ 793750 h 803275"/>
              <a:gd name="connsiteX5" fmla="*/ 708025 w 765175"/>
              <a:gd name="connsiteY5" fmla="*/ 803275 h 803275"/>
              <a:gd name="connsiteX6" fmla="*/ 736600 w 765175"/>
              <a:gd name="connsiteY6" fmla="*/ 581025 h 803275"/>
              <a:gd name="connsiteX7" fmla="*/ 695325 w 765175"/>
              <a:gd name="connsiteY7" fmla="*/ 454025 h 803275"/>
              <a:gd name="connsiteX8" fmla="*/ 479425 w 765175"/>
              <a:gd name="connsiteY8" fmla="*/ 304800 h 803275"/>
              <a:gd name="connsiteX9" fmla="*/ 215900 w 765175"/>
              <a:gd name="connsiteY9" fmla="*/ 158750 h 803275"/>
              <a:gd name="connsiteX10" fmla="*/ 114300 w 765175"/>
              <a:gd name="connsiteY10" fmla="*/ 136525 h 803275"/>
              <a:gd name="connsiteX11" fmla="*/ 44450 w 765175"/>
              <a:gd name="connsiteY11" fmla="*/ 206375 h 803275"/>
              <a:gd name="connsiteX12" fmla="*/ 41275 w 765175"/>
              <a:gd name="connsiteY12" fmla="*/ 98425 h 803275"/>
              <a:gd name="connsiteX13" fmla="*/ 0 w 765175"/>
              <a:gd name="connsiteY13" fmla="*/ 0 h 80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5175" h="803275">
                <a:moveTo>
                  <a:pt x="0" y="0"/>
                </a:moveTo>
                <a:lnTo>
                  <a:pt x="222250" y="95250"/>
                </a:lnTo>
                <a:lnTo>
                  <a:pt x="625475" y="301625"/>
                </a:lnTo>
                <a:lnTo>
                  <a:pt x="736600" y="393700"/>
                </a:lnTo>
                <a:lnTo>
                  <a:pt x="765175" y="793750"/>
                </a:lnTo>
                <a:lnTo>
                  <a:pt x="708025" y="803275"/>
                </a:lnTo>
                <a:lnTo>
                  <a:pt x="736600" y="581025"/>
                </a:lnTo>
                <a:lnTo>
                  <a:pt x="695325" y="454025"/>
                </a:lnTo>
                <a:lnTo>
                  <a:pt x="479425" y="304800"/>
                </a:lnTo>
                <a:lnTo>
                  <a:pt x="215900" y="158750"/>
                </a:lnTo>
                <a:lnTo>
                  <a:pt x="114300" y="136525"/>
                </a:lnTo>
                <a:lnTo>
                  <a:pt x="44450" y="206375"/>
                </a:lnTo>
                <a:cubicBezTo>
                  <a:pt x="43392" y="170392"/>
                  <a:pt x="42333" y="134408"/>
                  <a:pt x="41275" y="98425"/>
                </a:cubicBez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5" name="フリーフォーム: 図形 434">
            <a:extLst>
              <a:ext uri="{FF2B5EF4-FFF2-40B4-BE49-F238E27FC236}">
                <a16:creationId xmlns:a16="http://schemas.microsoft.com/office/drawing/2014/main" id="{E0424E87-9BC7-4274-BB7F-85455D208494}"/>
              </a:ext>
            </a:extLst>
          </p:cNvPr>
          <p:cNvSpPr/>
          <p:nvPr/>
        </p:nvSpPr>
        <p:spPr>
          <a:xfrm>
            <a:off x="6118225" y="3717925"/>
            <a:ext cx="1181100" cy="892175"/>
          </a:xfrm>
          <a:custGeom>
            <a:avLst/>
            <a:gdLst>
              <a:gd name="connsiteX0" fmla="*/ 244475 w 1181100"/>
              <a:gd name="connsiteY0" fmla="*/ 0 h 892175"/>
              <a:gd name="connsiteX1" fmla="*/ 425450 w 1181100"/>
              <a:gd name="connsiteY1" fmla="*/ 53975 h 892175"/>
              <a:gd name="connsiteX2" fmla="*/ 838200 w 1181100"/>
              <a:gd name="connsiteY2" fmla="*/ 158750 h 892175"/>
              <a:gd name="connsiteX3" fmla="*/ 911225 w 1181100"/>
              <a:gd name="connsiteY3" fmla="*/ 327025 h 892175"/>
              <a:gd name="connsiteX4" fmla="*/ 1050925 w 1181100"/>
              <a:gd name="connsiteY4" fmla="*/ 441325 h 892175"/>
              <a:gd name="connsiteX5" fmla="*/ 968375 w 1181100"/>
              <a:gd name="connsiteY5" fmla="*/ 536575 h 892175"/>
              <a:gd name="connsiteX6" fmla="*/ 917575 w 1181100"/>
              <a:gd name="connsiteY6" fmla="*/ 581025 h 892175"/>
              <a:gd name="connsiteX7" fmla="*/ 974725 w 1181100"/>
              <a:gd name="connsiteY7" fmla="*/ 688975 h 892175"/>
              <a:gd name="connsiteX8" fmla="*/ 1060450 w 1181100"/>
              <a:gd name="connsiteY8" fmla="*/ 546100 h 892175"/>
              <a:gd name="connsiteX9" fmla="*/ 1120775 w 1181100"/>
              <a:gd name="connsiteY9" fmla="*/ 536575 h 892175"/>
              <a:gd name="connsiteX10" fmla="*/ 1181100 w 1181100"/>
              <a:gd name="connsiteY10" fmla="*/ 568325 h 892175"/>
              <a:gd name="connsiteX11" fmla="*/ 1098550 w 1181100"/>
              <a:gd name="connsiteY11" fmla="*/ 733425 h 892175"/>
              <a:gd name="connsiteX12" fmla="*/ 1054100 w 1181100"/>
              <a:gd name="connsiteY12" fmla="*/ 815975 h 892175"/>
              <a:gd name="connsiteX13" fmla="*/ 1054100 w 1181100"/>
              <a:gd name="connsiteY13" fmla="*/ 892175 h 892175"/>
              <a:gd name="connsiteX14" fmla="*/ 685800 w 1181100"/>
              <a:gd name="connsiteY14" fmla="*/ 774700 h 892175"/>
              <a:gd name="connsiteX15" fmla="*/ 511175 w 1181100"/>
              <a:gd name="connsiteY15" fmla="*/ 733425 h 892175"/>
              <a:gd name="connsiteX16" fmla="*/ 307975 w 1181100"/>
              <a:gd name="connsiteY16" fmla="*/ 695325 h 892175"/>
              <a:gd name="connsiteX17" fmla="*/ 193675 w 1181100"/>
              <a:gd name="connsiteY17" fmla="*/ 622300 h 892175"/>
              <a:gd name="connsiteX18" fmla="*/ 104775 w 1181100"/>
              <a:gd name="connsiteY18" fmla="*/ 508000 h 892175"/>
              <a:gd name="connsiteX19" fmla="*/ 133350 w 1181100"/>
              <a:gd name="connsiteY19" fmla="*/ 428625 h 892175"/>
              <a:gd name="connsiteX20" fmla="*/ 85725 w 1181100"/>
              <a:gd name="connsiteY20" fmla="*/ 320675 h 892175"/>
              <a:gd name="connsiteX21" fmla="*/ 92075 w 1181100"/>
              <a:gd name="connsiteY21" fmla="*/ 196850 h 892175"/>
              <a:gd name="connsiteX22" fmla="*/ 34925 w 1181100"/>
              <a:gd name="connsiteY22" fmla="*/ 136525 h 892175"/>
              <a:gd name="connsiteX23" fmla="*/ 0 w 1181100"/>
              <a:gd name="connsiteY23" fmla="*/ 79375 h 892175"/>
              <a:gd name="connsiteX24" fmla="*/ 130175 w 1181100"/>
              <a:gd name="connsiteY24" fmla="*/ 117475 h 892175"/>
              <a:gd name="connsiteX25" fmla="*/ 177800 w 1181100"/>
              <a:gd name="connsiteY25" fmla="*/ 117475 h 892175"/>
              <a:gd name="connsiteX26" fmla="*/ 244475 w 1181100"/>
              <a:gd name="connsiteY26" fmla="*/ 0 h 89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81100" h="892175">
                <a:moveTo>
                  <a:pt x="244475" y="0"/>
                </a:moveTo>
                <a:lnTo>
                  <a:pt x="425450" y="53975"/>
                </a:lnTo>
                <a:lnTo>
                  <a:pt x="838200" y="158750"/>
                </a:lnTo>
                <a:lnTo>
                  <a:pt x="911225" y="327025"/>
                </a:lnTo>
                <a:lnTo>
                  <a:pt x="1050925" y="441325"/>
                </a:lnTo>
                <a:lnTo>
                  <a:pt x="968375" y="536575"/>
                </a:lnTo>
                <a:lnTo>
                  <a:pt x="917575" y="581025"/>
                </a:lnTo>
                <a:lnTo>
                  <a:pt x="974725" y="688975"/>
                </a:lnTo>
                <a:lnTo>
                  <a:pt x="1060450" y="546100"/>
                </a:lnTo>
                <a:lnTo>
                  <a:pt x="1120775" y="536575"/>
                </a:lnTo>
                <a:lnTo>
                  <a:pt x="1181100" y="568325"/>
                </a:lnTo>
                <a:lnTo>
                  <a:pt x="1098550" y="733425"/>
                </a:lnTo>
                <a:lnTo>
                  <a:pt x="1054100" y="815975"/>
                </a:lnTo>
                <a:lnTo>
                  <a:pt x="1054100" y="892175"/>
                </a:lnTo>
                <a:lnTo>
                  <a:pt x="685800" y="774700"/>
                </a:lnTo>
                <a:lnTo>
                  <a:pt x="511175" y="733425"/>
                </a:lnTo>
                <a:lnTo>
                  <a:pt x="307975" y="695325"/>
                </a:lnTo>
                <a:lnTo>
                  <a:pt x="193675" y="622300"/>
                </a:lnTo>
                <a:lnTo>
                  <a:pt x="104775" y="508000"/>
                </a:lnTo>
                <a:lnTo>
                  <a:pt x="133350" y="428625"/>
                </a:lnTo>
                <a:lnTo>
                  <a:pt x="85725" y="320675"/>
                </a:lnTo>
                <a:lnTo>
                  <a:pt x="92075" y="196850"/>
                </a:lnTo>
                <a:lnTo>
                  <a:pt x="34925" y="136525"/>
                </a:lnTo>
                <a:lnTo>
                  <a:pt x="0" y="79375"/>
                </a:lnTo>
                <a:lnTo>
                  <a:pt x="130175" y="117475"/>
                </a:lnTo>
                <a:lnTo>
                  <a:pt x="177800" y="117475"/>
                </a:lnTo>
                <a:lnTo>
                  <a:pt x="244475" y="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6" name="フリーフォーム: 図形 435">
            <a:extLst>
              <a:ext uri="{FF2B5EF4-FFF2-40B4-BE49-F238E27FC236}">
                <a16:creationId xmlns:a16="http://schemas.microsoft.com/office/drawing/2014/main" id="{847EE440-86F5-493E-AE5D-F6EB5F3586C8}"/>
              </a:ext>
            </a:extLst>
          </p:cNvPr>
          <p:cNvSpPr/>
          <p:nvPr/>
        </p:nvSpPr>
        <p:spPr>
          <a:xfrm>
            <a:off x="7165975" y="4302125"/>
            <a:ext cx="565150" cy="314325"/>
          </a:xfrm>
          <a:custGeom>
            <a:avLst/>
            <a:gdLst>
              <a:gd name="connsiteX0" fmla="*/ 0 w 565150"/>
              <a:gd name="connsiteY0" fmla="*/ 241300 h 314325"/>
              <a:gd name="connsiteX1" fmla="*/ 73025 w 565150"/>
              <a:gd name="connsiteY1" fmla="*/ 266700 h 314325"/>
              <a:gd name="connsiteX2" fmla="*/ 152400 w 565150"/>
              <a:gd name="connsiteY2" fmla="*/ 123825 h 314325"/>
              <a:gd name="connsiteX3" fmla="*/ 190500 w 565150"/>
              <a:gd name="connsiteY3" fmla="*/ 0 h 314325"/>
              <a:gd name="connsiteX4" fmla="*/ 333375 w 565150"/>
              <a:gd name="connsiteY4" fmla="*/ 88900 h 314325"/>
              <a:gd name="connsiteX5" fmla="*/ 406400 w 565150"/>
              <a:gd name="connsiteY5" fmla="*/ 130175 h 314325"/>
              <a:gd name="connsiteX6" fmla="*/ 533400 w 565150"/>
              <a:gd name="connsiteY6" fmla="*/ 104775 h 314325"/>
              <a:gd name="connsiteX7" fmla="*/ 565150 w 565150"/>
              <a:gd name="connsiteY7" fmla="*/ 149225 h 314325"/>
              <a:gd name="connsiteX8" fmla="*/ 415925 w 565150"/>
              <a:gd name="connsiteY8" fmla="*/ 231775 h 314325"/>
              <a:gd name="connsiteX9" fmla="*/ 301625 w 565150"/>
              <a:gd name="connsiteY9" fmla="*/ 285750 h 314325"/>
              <a:gd name="connsiteX10" fmla="*/ 171450 w 565150"/>
              <a:gd name="connsiteY10" fmla="*/ 314325 h 314325"/>
              <a:gd name="connsiteX11" fmla="*/ 19050 w 565150"/>
              <a:gd name="connsiteY11" fmla="*/ 307975 h 314325"/>
              <a:gd name="connsiteX12" fmla="*/ 0 w 565150"/>
              <a:gd name="connsiteY12" fmla="*/ 24130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5150" h="314325">
                <a:moveTo>
                  <a:pt x="0" y="241300"/>
                </a:moveTo>
                <a:lnTo>
                  <a:pt x="73025" y="266700"/>
                </a:lnTo>
                <a:lnTo>
                  <a:pt x="152400" y="123825"/>
                </a:lnTo>
                <a:lnTo>
                  <a:pt x="190500" y="0"/>
                </a:lnTo>
                <a:lnTo>
                  <a:pt x="333375" y="88900"/>
                </a:lnTo>
                <a:lnTo>
                  <a:pt x="406400" y="130175"/>
                </a:lnTo>
                <a:lnTo>
                  <a:pt x="533400" y="104775"/>
                </a:lnTo>
                <a:lnTo>
                  <a:pt x="565150" y="149225"/>
                </a:lnTo>
                <a:lnTo>
                  <a:pt x="415925" y="231775"/>
                </a:lnTo>
                <a:lnTo>
                  <a:pt x="301625" y="285750"/>
                </a:lnTo>
                <a:lnTo>
                  <a:pt x="171450" y="314325"/>
                </a:lnTo>
                <a:lnTo>
                  <a:pt x="19050" y="307975"/>
                </a:lnTo>
                <a:lnTo>
                  <a:pt x="0" y="24130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7" name="フリーフォーム: 図形 436">
            <a:extLst>
              <a:ext uri="{FF2B5EF4-FFF2-40B4-BE49-F238E27FC236}">
                <a16:creationId xmlns:a16="http://schemas.microsoft.com/office/drawing/2014/main" id="{0D687948-6D19-4995-9945-D7584E68C9B1}"/>
              </a:ext>
            </a:extLst>
          </p:cNvPr>
          <p:cNvSpPr/>
          <p:nvPr/>
        </p:nvSpPr>
        <p:spPr>
          <a:xfrm>
            <a:off x="6337300" y="3756025"/>
            <a:ext cx="276225" cy="219075"/>
          </a:xfrm>
          <a:custGeom>
            <a:avLst/>
            <a:gdLst>
              <a:gd name="connsiteX0" fmla="*/ 180975 w 276225"/>
              <a:gd name="connsiteY0" fmla="*/ 0 h 219075"/>
              <a:gd name="connsiteX1" fmla="*/ 133350 w 276225"/>
              <a:gd name="connsiteY1" fmla="*/ 73025 h 219075"/>
              <a:gd name="connsiteX2" fmla="*/ 0 w 276225"/>
              <a:gd name="connsiteY2" fmla="*/ 139700 h 219075"/>
              <a:gd name="connsiteX3" fmla="*/ 101600 w 276225"/>
              <a:gd name="connsiteY3" fmla="*/ 219075 h 219075"/>
              <a:gd name="connsiteX4" fmla="*/ 209550 w 276225"/>
              <a:gd name="connsiteY4" fmla="*/ 165100 h 219075"/>
              <a:gd name="connsiteX5" fmla="*/ 276225 w 276225"/>
              <a:gd name="connsiteY5" fmla="*/ 38100 h 219075"/>
              <a:gd name="connsiteX6" fmla="*/ 180975 w 276225"/>
              <a:gd name="connsiteY6" fmla="*/ 0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225" h="219075">
                <a:moveTo>
                  <a:pt x="180975" y="0"/>
                </a:moveTo>
                <a:lnTo>
                  <a:pt x="133350" y="73025"/>
                </a:lnTo>
                <a:lnTo>
                  <a:pt x="0" y="139700"/>
                </a:lnTo>
                <a:lnTo>
                  <a:pt x="101600" y="219075"/>
                </a:lnTo>
                <a:lnTo>
                  <a:pt x="209550" y="165100"/>
                </a:lnTo>
                <a:lnTo>
                  <a:pt x="276225" y="38100"/>
                </a:lnTo>
                <a:lnTo>
                  <a:pt x="180975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8" name="フリーフォーム: 図形 437">
            <a:extLst>
              <a:ext uri="{FF2B5EF4-FFF2-40B4-BE49-F238E27FC236}">
                <a16:creationId xmlns:a16="http://schemas.microsoft.com/office/drawing/2014/main" id="{95CBBD37-59CD-4576-A8B6-9637959DB9F6}"/>
              </a:ext>
            </a:extLst>
          </p:cNvPr>
          <p:cNvSpPr/>
          <p:nvPr/>
        </p:nvSpPr>
        <p:spPr>
          <a:xfrm>
            <a:off x="6378575" y="4102100"/>
            <a:ext cx="152400" cy="203200"/>
          </a:xfrm>
          <a:custGeom>
            <a:avLst/>
            <a:gdLst>
              <a:gd name="connsiteX0" fmla="*/ 0 w 152400"/>
              <a:gd name="connsiteY0" fmla="*/ 82550 h 203200"/>
              <a:gd name="connsiteX1" fmla="*/ 101600 w 152400"/>
              <a:gd name="connsiteY1" fmla="*/ 0 h 203200"/>
              <a:gd name="connsiteX2" fmla="*/ 95250 w 152400"/>
              <a:gd name="connsiteY2" fmla="*/ 66675 h 203200"/>
              <a:gd name="connsiteX3" fmla="*/ 152400 w 152400"/>
              <a:gd name="connsiteY3" fmla="*/ 203200 h 203200"/>
              <a:gd name="connsiteX4" fmla="*/ 66675 w 152400"/>
              <a:gd name="connsiteY4" fmla="*/ 136525 h 203200"/>
              <a:gd name="connsiteX5" fmla="*/ 0 w 152400"/>
              <a:gd name="connsiteY5" fmla="*/ 8255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00" h="203200">
                <a:moveTo>
                  <a:pt x="0" y="82550"/>
                </a:moveTo>
                <a:lnTo>
                  <a:pt x="101600" y="0"/>
                </a:lnTo>
                <a:lnTo>
                  <a:pt x="95250" y="66675"/>
                </a:lnTo>
                <a:lnTo>
                  <a:pt x="152400" y="203200"/>
                </a:lnTo>
                <a:lnTo>
                  <a:pt x="66675" y="136525"/>
                </a:lnTo>
                <a:lnTo>
                  <a:pt x="0" y="8255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9" name="フリーフォーム: 図形 438">
            <a:extLst>
              <a:ext uri="{FF2B5EF4-FFF2-40B4-BE49-F238E27FC236}">
                <a16:creationId xmlns:a16="http://schemas.microsoft.com/office/drawing/2014/main" id="{7CDC22DD-4461-4E2D-8816-9BF3B103AB62}"/>
              </a:ext>
            </a:extLst>
          </p:cNvPr>
          <p:cNvSpPr/>
          <p:nvPr/>
        </p:nvSpPr>
        <p:spPr>
          <a:xfrm>
            <a:off x="6797675" y="4276725"/>
            <a:ext cx="911225" cy="323850"/>
          </a:xfrm>
          <a:custGeom>
            <a:avLst/>
            <a:gdLst>
              <a:gd name="connsiteX0" fmla="*/ 0 w 911225"/>
              <a:gd name="connsiteY0" fmla="*/ 0 h 323850"/>
              <a:gd name="connsiteX1" fmla="*/ 193675 w 911225"/>
              <a:gd name="connsiteY1" fmla="*/ 168275 h 323850"/>
              <a:gd name="connsiteX2" fmla="*/ 346075 w 911225"/>
              <a:gd name="connsiteY2" fmla="*/ 257175 h 323850"/>
              <a:gd name="connsiteX3" fmla="*/ 638175 w 911225"/>
              <a:gd name="connsiteY3" fmla="*/ 279400 h 323850"/>
              <a:gd name="connsiteX4" fmla="*/ 752475 w 911225"/>
              <a:gd name="connsiteY4" fmla="*/ 177800 h 323850"/>
              <a:gd name="connsiteX5" fmla="*/ 892175 w 911225"/>
              <a:gd name="connsiteY5" fmla="*/ 152400 h 323850"/>
              <a:gd name="connsiteX6" fmla="*/ 911225 w 911225"/>
              <a:gd name="connsiteY6" fmla="*/ 190500 h 323850"/>
              <a:gd name="connsiteX7" fmla="*/ 758825 w 911225"/>
              <a:gd name="connsiteY7" fmla="*/ 269875 h 323850"/>
              <a:gd name="connsiteX8" fmla="*/ 650875 w 911225"/>
              <a:gd name="connsiteY8" fmla="*/ 304800 h 323850"/>
              <a:gd name="connsiteX9" fmla="*/ 409575 w 911225"/>
              <a:gd name="connsiteY9" fmla="*/ 323850 h 323850"/>
              <a:gd name="connsiteX10" fmla="*/ 209550 w 911225"/>
              <a:gd name="connsiteY10" fmla="*/ 288925 h 323850"/>
              <a:gd name="connsiteX11" fmla="*/ 133350 w 911225"/>
              <a:gd name="connsiteY11" fmla="*/ 241300 h 323850"/>
              <a:gd name="connsiteX12" fmla="*/ 0 w 911225"/>
              <a:gd name="connsiteY1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1225" h="323850">
                <a:moveTo>
                  <a:pt x="0" y="0"/>
                </a:moveTo>
                <a:lnTo>
                  <a:pt x="193675" y="168275"/>
                </a:lnTo>
                <a:lnTo>
                  <a:pt x="346075" y="257175"/>
                </a:lnTo>
                <a:lnTo>
                  <a:pt x="638175" y="279400"/>
                </a:lnTo>
                <a:lnTo>
                  <a:pt x="752475" y="177800"/>
                </a:lnTo>
                <a:lnTo>
                  <a:pt x="892175" y="152400"/>
                </a:lnTo>
                <a:lnTo>
                  <a:pt x="911225" y="190500"/>
                </a:lnTo>
                <a:lnTo>
                  <a:pt x="758825" y="269875"/>
                </a:lnTo>
                <a:lnTo>
                  <a:pt x="650875" y="304800"/>
                </a:lnTo>
                <a:lnTo>
                  <a:pt x="409575" y="323850"/>
                </a:lnTo>
                <a:lnTo>
                  <a:pt x="209550" y="288925"/>
                </a:lnTo>
                <a:lnTo>
                  <a:pt x="133350" y="241300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0" name="フリーフォーム: 図形 439">
            <a:extLst>
              <a:ext uri="{FF2B5EF4-FFF2-40B4-BE49-F238E27FC236}">
                <a16:creationId xmlns:a16="http://schemas.microsoft.com/office/drawing/2014/main" id="{B7D41FA3-2737-4156-BA9F-58B886CD8785}"/>
              </a:ext>
            </a:extLst>
          </p:cNvPr>
          <p:cNvSpPr/>
          <p:nvPr/>
        </p:nvSpPr>
        <p:spPr>
          <a:xfrm>
            <a:off x="7331075" y="4384675"/>
            <a:ext cx="260350" cy="82550"/>
          </a:xfrm>
          <a:custGeom>
            <a:avLst/>
            <a:gdLst>
              <a:gd name="connsiteX0" fmla="*/ 168275 w 260350"/>
              <a:gd name="connsiteY0" fmla="*/ 0 h 82550"/>
              <a:gd name="connsiteX1" fmla="*/ 104775 w 260350"/>
              <a:gd name="connsiteY1" fmla="*/ 79375 h 82550"/>
              <a:gd name="connsiteX2" fmla="*/ 0 w 260350"/>
              <a:gd name="connsiteY2" fmla="*/ 79375 h 82550"/>
              <a:gd name="connsiteX3" fmla="*/ 212725 w 260350"/>
              <a:gd name="connsiteY3" fmla="*/ 82550 h 82550"/>
              <a:gd name="connsiteX4" fmla="*/ 260350 w 260350"/>
              <a:gd name="connsiteY4" fmla="*/ 63500 h 82550"/>
              <a:gd name="connsiteX5" fmla="*/ 168275 w 260350"/>
              <a:gd name="connsiteY5" fmla="*/ 0 h 8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350" h="82550">
                <a:moveTo>
                  <a:pt x="168275" y="0"/>
                </a:moveTo>
                <a:lnTo>
                  <a:pt x="104775" y="79375"/>
                </a:lnTo>
                <a:lnTo>
                  <a:pt x="0" y="79375"/>
                </a:lnTo>
                <a:lnTo>
                  <a:pt x="212725" y="82550"/>
                </a:lnTo>
                <a:lnTo>
                  <a:pt x="260350" y="63500"/>
                </a:lnTo>
                <a:lnTo>
                  <a:pt x="168275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1" name="フリーフォーム: 図形 440">
            <a:extLst>
              <a:ext uri="{FF2B5EF4-FFF2-40B4-BE49-F238E27FC236}">
                <a16:creationId xmlns:a16="http://schemas.microsoft.com/office/drawing/2014/main" id="{FD49B380-41E5-4B49-A62A-C258C13338E5}"/>
              </a:ext>
            </a:extLst>
          </p:cNvPr>
          <p:cNvSpPr/>
          <p:nvPr/>
        </p:nvSpPr>
        <p:spPr>
          <a:xfrm>
            <a:off x="6791325" y="3867150"/>
            <a:ext cx="241300" cy="168275"/>
          </a:xfrm>
          <a:custGeom>
            <a:avLst/>
            <a:gdLst>
              <a:gd name="connsiteX0" fmla="*/ 215900 w 241300"/>
              <a:gd name="connsiteY0" fmla="*/ 101600 h 168275"/>
              <a:gd name="connsiteX1" fmla="*/ 79375 w 241300"/>
              <a:gd name="connsiteY1" fmla="*/ 22225 h 168275"/>
              <a:gd name="connsiteX2" fmla="*/ 0 w 241300"/>
              <a:gd name="connsiteY2" fmla="*/ 0 h 168275"/>
              <a:gd name="connsiteX3" fmla="*/ 200025 w 241300"/>
              <a:gd name="connsiteY3" fmla="*/ 168275 h 168275"/>
              <a:gd name="connsiteX4" fmla="*/ 241300 w 241300"/>
              <a:gd name="connsiteY4" fmla="*/ 161925 h 168275"/>
              <a:gd name="connsiteX5" fmla="*/ 215900 w 241300"/>
              <a:gd name="connsiteY5" fmla="*/ 101600 h 16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300" h="168275">
                <a:moveTo>
                  <a:pt x="215900" y="101600"/>
                </a:moveTo>
                <a:lnTo>
                  <a:pt x="79375" y="22225"/>
                </a:lnTo>
                <a:lnTo>
                  <a:pt x="0" y="0"/>
                </a:lnTo>
                <a:lnTo>
                  <a:pt x="200025" y="168275"/>
                </a:lnTo>
                <a:lnTo>
                  <a:pt x="241300" y="161925"/>
                </a:lnTo>
                <a:lnTo>
                  <a:pt x="215900" y="10160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フリーフォーム: 図形 441">
            <a:extLst>
              <a:ext uri="{FF2B5EF4-FFF2-40B4-BE49-F238E27FC236}">
                <a16:creationId xmlns:a16="http://schemas.microsoft.com/office/drawing/2014/main" id="{34CA32A6-A9F4-44F9-9077-AA1E9E546D00}"/>
              </a:ext>
            </a:extLst>
          </p:cNvPr>
          <p:cNvSpPr/>
          <p:nvPr/>
        </p:nvSpPr>
        <p:spPr>
          <a:xfrm>
            <a:off x="6965950" y="4035425"/>
            <a:ext cx="215900" cy="120650"/>
          </a:xfrm>
          <a:custGeom>
            <a:avLst/>
            <a:gdLst>
              <a:gd name="connsiteX0" fmla="*/ 215900 w 215900"/>
              <a:gd name="connsiteY0" fmla="*/ 120650 h 120650"/>
              <a:gd name="connsiteX1" fmla="*/ 95250 w 215900"/>
              <a:gd name="connsiteY1" fmla="*/ 66675 h 120650"/>
              <a:gd name="connsiteX2" fmla="*/ 0 w 215900"/>
              <a:gd name="connsiteY2" fmla="*/ 0 h 120650"/>
              <a:gd name="connsiteX3" fmla="*/ 79375 w 215900"/>
              <a:gd name="connsiteY3" fmla="*/ 79375 h 120650"/>
              <a:gd name="connsiteX4" fmla="*/ 215900 w 215900"/>
              <a:gd name="connsiteY4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900" h="120650">
                <a:moveTo>
                  <a:pt x="215900" y="120650"/>
                </a:moveTo>
                <a:lnTo>
                  <a:pt x="95250" y="66675"/>
                </a:lnTo>
                <a:lnTo>
                  <a:pt x="0" y="0"/>
                </a:lnTo>
                <a:lnTo>
                  <a:pt x="79375" y="79375"/>
                </a:lnTo>
                <a:lnTo>
                  <a:pt x="215900" y="12065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3" name="フリーフォーム: 図形 442">
            <a:extLst>
              <a:ext uri="{FF2B5EF4-FFF2-40B4-BE49-F238E27FC236}">
                <a16:creationId xmlns:a16="http://schemas.microsoft.com/office/drawing/2014/main" id="{A3943E7C-2B99-41A2-8D88-9F6B5DF90027}"/>
              </a:ext>
            </a:extLst>
          </p:cNvPr>
          <p:cNvSpPr/>
          <p:nvPr/>
        </p:nvSpPr>
        <p:spPr>
          <a:xfrm>
            <a:off x="6343650" y="3089275"/>
            <a:ext cx="409575" cy="419099"/>
          </a:xfrm>
          <a:custGeom>
            <a:avLst/>
            <a:gdLst>
              <a:gd name="connsiteX0" fmla="*/ 0 w 409575"/>
              <a:gd name="connsiteY0" fmla="*/ 0 h 352425"/>
              <a:gd name="connsiteX1" fmla="*/ 209550 w 409575"/>
              <a:gd name="connsiteY1" fmla="*/ 63500 h 352425"/>
              <a:gd name="connsiteX2" fmla="*/ 282575 w 409575"/>
              <a:gd name="connsiteY2" fmla="*/ 123825 h 352425"/>
              <a:gd name="connsiteX3" fmla="*/ 409575 w 409575"/>
              <a:gd name="connsiteY3" fmla="*/ 352425 h 352425"/>
              <a:gd name="connsiteX4" fmla="*/ 298450 w 409575"/>
              <a:gd name="connsiteY4" fmla="*/ 330200 h 352425"/>
              <a:gd name="connsiteX5" fmla="*/ 120650 w 409575"/>
              <a:gd name="connsiteY5" fmla="*/ 254000 h 352425"/>
              <a:gd name="connsiteX6" fmla="*/ 98425 w 409575"/>
              <a:gd name="connsiteY6" fmla="*/ 168275 h 352425"/>
              <a:gd name="connsiteX7" fmla="*/ 0 w 409575"/>
              <a:gd name="connsiteY7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575" h="352425">
                <a:moveTo>
                  <a:pt x="0" y="0"/>
                </a:moveTo>
                <a:lnTo>
                  <a:pt x="209550" y="63500"/>
                </a:lnTo>
                <a:lnTo>
                  <a:pt x="282575" y="123825"/>
                </a:lnTo>
                <a:lnTo>
                  <a:pt x="409575" y="352425"/>
                </a:lnTo>
                <a:lnTo>
                  <a:pt x="298450" y="330200"/>
                </a:lnTo>
                <a:lnTo>
                  <a:pt x="120650" y="254000"/>
                </a:lnTo>
                <a:lnTo>
                  <a:pt x="98425" y="168275"/>
                </a:lnTo>
                <a:lnTo>
                  <a:pt x="0" y="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5" name="フリーフォーム: 図形 444">
            <a:extLst>
              <a:ext uri="{FF2B5EF4-FFF2-40B4-BE49-F238E27FC236}">
                <a16:creationId xmlns:a16="http://schemas.microsoft.com/office/drawing/2014/main" id="{B8D01A96-E941-4D07-818C-B8D75C41CF15}"/>
              </a:ext>
            </a:extLst>
          </p:cNvPr>
          <p:cNvSpPr/>
          <p:nvPr/>
        </p:nvSpPr>
        <p:spPr>
          <a:xfrm>
            <a:off x="6572250" y="3171825"/>
            <a:ext cx="431800" cy="409575"/>
          </a:xfrm>
          <a:custGeom>
            <a:avLst/>
            <a:gdLst>
              <a:gd name="connsiteX0" fmla="*/ 0 w 431800"/>
              <a:gd name="connsiteY0" fmla="*/ 0 h 409575"/>
              <a:gd name="connsiteX1" fmla="*/ 193675 w 431800"/>
              <a:gd name="connsiteY1" fmla="*/ 120650 h 409575"/>
              <a:gd name="connsiteX2" fmla="*/ 282575 w 431800"/>
              <a:gd name="connsiteY2" fmla="*/ 161925 h 409575"/>
              <a:gd name="connsiteX3" fmla="*/ 428625 w 431800"/>
              <a:gd name="connsiteY3" fmla="*/ 361950 h 409575"/>
              <a:gd name="connsiteX4" fmla="*/ 431800 w 431800"/>
              <a:gd name="connsiteY4" fmla="*/ 409575 h 409575"/>
              <a:gd name="connsiteX5" fmla="*/ 273050 w 431800"/>
              <a:gd name="connsiteY5" fmla="*/ 342900 h 409575"/>
              <a:gd name="connsiteX6" fmla="*/ 222250 w 431800"/>
              <a:gd name="connsiteY6" fmla="*/ 231775 h 409575"/>
              <a:gd name="connsiteX7" fmla="*/ 111125 w 431800"/>
              <a:gd name="connsiteY7" fmla="*/ 66675 h 409575"/>
              <a:gd name="connsiteX8" fmla="*/ 0 w 431800"/>
              <a:gd name="connsiteY8" fmla="*/ 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1800" h="409575">
                <a:moveTo>
                  <a:pt x="0" y="0"/>
                </a:moveTo>
                <a:lnTo>
                  <a:pt x="193675" y="120650"/>
                </a:lnTo>
                <a:lnTo>
                  <a:pt x="282575" y="161925"/>
                </a:lnTo>
                <a:lnTo>
                  <a:pt x="428625" y="361950"/>
                </a:lnTo>
                <a:lnTo>
                  <a:pt x="431800" y="409575"/>
                </a:lnTo>
                <a:lnTo>
                  <a:pt x="273050" y="342900"/>
                </a:lnTo>
                <a:lnTo>
                  <a:pt x="222250" y="231775"/>
                </a:lnTo>
                <a:lnTo>
                  <a:pt x="111125" y="66675"/>
                </a:lnTo>
                <a:lnTo>
                  <a:pt x="0" y="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6" name="フリーフォーム: 図形 445">
            <a:extLst>
              <a:ext uri="{FF2B5EF4-FFF2-40B4-BE49-F238E27FC236}">
                <a16:creationId xmlns:a16="http://schemas.microsoft.com/office/drawing/2014/main" id="{690E5ABB-DF67-451E-A550-466B43EA33F1}"/>
              </a:ext>
            </a:extLst>
          </p:cNvPr>
          <p:cNvSpPr/>
          <p:nvPr/>
        </p:nvSpPr>
        <p:spPr>
          <a:xfrm>
            <a:off x="7397750" y="3298825"/>
            <a:ext cx="454025" cy="517525"/>
          </a:xfrm>
          <a:custGeom>
            <a:avLst/>
            <a:gdLst>
              <a:gd name="connsiteX0" fmla="*/ 60325 w 454025"/>
              <a:gd name="connsiteY0" fmla="*/ 38100 h 517525"/>
              <a:gd name="connsiteX1" fmla="*/ 69850 w 454025"/>
              <a:gd name="connsiteY1" fmla="*/ 155575 h 517525"/>
              <a:gd name="connsiteX2" fmla="*/ 79375 w 454025"/>
              <a:gd name="connsiteY2" fmla="*/ 250825 h 517525"/>
              <a:gd name="connsiteX3" fmla="*/ 0 w 454025"/>
              <a:gd name="connsiteY3" fmla="*/ 406400 h 517525"/>
              <a:gd name="connsiteX4" fmla="*/ 95250 w 454025"/>
              <a:gd name="connsiteY4" fmla="*/ 457200 h 517525"/>
              <a:gd name="connsiteX5" fmla="*/ 288925 w 454025"/>
              <a:gd name="connsiteY5" fmla="*/ 517525 h 517525"/>
              <a:gd name="connsiteX6" fmla="*/ 384175 w 454025"/>
              <a:gd name="connsiteY6" fmla="*/ 444500 h 517525"/>
              <a:gd name="connsiteX7" fmla="*/ 425450 w 454025"/>
              <a:gd name="connsiteY7" fmla="*/ 342900 h 517525"/>
              <a:gd name="connsiteX8" fmla="*/ 454025 w 454025"/>
              <a:gd name="connsiteY8" fmla="*/ 158750 h 517525"/>
              <a:gd name="connsiteX9" fmla="*/ 428625 w 454025"/>
              <a:gd name="connsiteY9" fmla="*/ 57150 h 517525"/>
              <a:gd name="connsiteX10" fmla="*/ 320675 w 454025"/>
              <a:gd name="connsiteY10" fmla="*/ 50800 h 517525"/>
              <a:gd name="connsiteX11" fmla="*/ 244475 w 454025"/>
              <a:gd name="connsiteY11" fmla="*/ 50800 h 517525"/>
              <a:gd name="connsiteX12" fmla="*/ 161925 w 454025"/>
              <a:gd name="connsiteY12" fmla="*/ 0 h 517525"/>
              <a:gd name="connsiteX13" fmla="*/ 60325 w 454025"/>
              <a:gd name="connsiteY13" fmla="*/ 38100 h 51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4025" h="517525">
                <a:moveTo>
                  <a:pt x="60325" y="38100"/>
                </a:moveTo>
                <a:lnTo>
                  <a:pt x="69850" y="155575"/>
                </a:lnTo>
                <a:lnTo>
                  <a:pt x="79375" y="250825"/>
                </a:lnTo>
                <a:lnTo>
                  <a:pt x="0" y="406400"/>
                </a:lnTo>
                <a:lnTo>
                  <a:pt x="95250" y="457200"/>
                </a:lnTo>
                <a:lnTo>
                  <a:pt x="288925" y="517525"/>
                </a:lnTo>
                <a:lnTo>
                  <a:pt x="384175" y="444500"/>
                </a:lnTo>
                <a:lnTo>
                  <a:pt x="425450" y="342900"/>
                </a:lnTo>
                <a:lnTo>
                  <a:pt x="454025" y="158750"/>
                </a:lnTo>
                <a:lnTo>
                  <a:pt x="428625" y="57150"/>
                </a:lnTo>
                <a:lnTo>
                  <a:pt x="320675" y="50800"/>
                </a:lnTo>
                <a:lnTo>
                  <a:pt x="244475" y="50800"/>
                </a:lnTo>
                <a:lnTo>
                  <a:pt x="161925" y="0"/>
                </a:lnTo>
                <a:lnTo>
                  <a:pt x="60325" y="3810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7" name="フリーフォーム: 図形 446">
            <a:extLst>
              <a:ext uri="{FF2B5EF4-FFF2-40B4-BE49-F238E27FC236}">
                <a16:creationId xmlns:a16="http://schemas.microsoft.com/office/drawing/2014/main" id="{0943F1BB-CDDF-401C-B4AC-4E770C1D79A4}"/>
              </a:ext>
            </a:extLst>
          </p:cNvPr>
          <p:cNvSpPr/>
          <p:nvPr/>
        </p:nvSpPr>
        <p:spPr>
          <a:xfrm>
            <a:off x="7499350" y="3324225"/>
            <a:ext cx="95250" cy="333375"/>
          </a:xfrm>
          <a:custGeom>
            <a:avLst/>
            <a:gdLst>
              <a:gd name="connsiteX0" fmla="*/ 0 w 95250"/>
              <a:gd name="connsiteY0" fmla="*/ 0 h 333375"/>
              <a:gd name="connsiteX1" fmla="*/ 53975 w 95250"/>
              <a:gd name="connsiteY1" fmla="*/ 161925 h 333375"/>
              <a:gd name="connsiteX2" fmla="*/ 76200 w 95250"/>
              <a:gd name="connsiteY2" fmla="*/ 333375 h 333375"/>
              <a:gd name="connsiteX3" fmla="*/ 95250 w 95250"/>
              <a:gd name="connsiteY3" fmla="*/ 161925 h 333375"/>
              <a:gd name="connsiteX4" fmla="*/ 0 w 95250"/>
              <a:gd name="connsiteY4" fmla="*/ 0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50" h="333375">
                <a:moveTo>
                  <a:pt x="0" y="0"/>
                </a:moveTo>
                <a:lnTo>
                  <a:pt x="53975" y="161925"/>
                </a:lnTo>
                <a:lnTo>
                  <a:pt x="76200" y="333375"/>
                </a:lnTo>
                <a:lnTo>
                  <a:pt x="95250" y="161925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8" name="フリーフォーム: 図形 447">
            <a:extLst>
              <a:ext uri="{FF2B5EF4-FFF2-40B4-BE49-F238E27FC236}">
                <a16:creationId xmlns:a16="http://schemas.microsoft.com/office/drawing/2014/main" id="{7134A5BF-62E4-43DC-94C1-1605253AC826}"/>
              </a:ext>
            </a:extLst>
          </p:cNvPr>
          <p:cNvSpPr/>
          <p:nvPr/>
        </p:nvSpPr>
        <p:spPr>
          <a:xfrm>
            <a:off x="7594600" y="3346450"/>
            <a:ext cx="244475" cy="377825"/>
          </a:xfrm>
          <a:custGeom>
            <a:avLst/>
            <a:gdLst>
              <a:gd name="connsiteX0" fmla="*/ 0 w 244475"/>
              <a:gd name="connsiteY0" fmla="*/ 0 h 377825"/>
              <a:gd name="connsiteX1" fmla="*/ 123825 w 244475"/>
              <a:gd name="connsiteY1" fmla="*/ 38100 h 377825"/>
              <a:gd name="connsiteX2" fmla="*/ 155575 w 244475"/>
              <a:gd name="connsiteY2" fmla="*/ 44450 h 377825"/>
              <a:gd name="connsiteX3" fmla="*/ 238125 w 244475"/>
              <a:gd name="connsiteY3" fmla="*/ 47625 h 377825"/>
              <a:gd name="connsiteX4" fmla="*/ 244475 w 244475"/>
              <a:gd name="connsiteY4" fmla="*/ 133350 h 377825"/>
              <a:gd name="connsiteX5" fmla="*/ 219075 w 244475"/>
              <a:gd name="connsiteY5" fmla="*/ 269875 h 377825"/>
              <a:gd name="connsiteX6" fmla="*/ 184150 w 244475"/>
              <a:gd name="connsiteY6" fmla="*/ 377825 h 377825"/>
              <a:gd name="connsiteX7" fmla="*/ 136525 w 244475"/>
              <a:gd name="connsiteY7" fmla="*/ 215900 h 377825"/>
              <a:gd name="connsiteX8" fmla="*/ 107950 w 244475"/>
              <a:gd name="connsiteY8" fmla="*/ 184150 h 377825"/>
              <a:gd name="connsiteX9" fmla="*/ 38100 w 244475"/>
              <a:gd name="connsiteY9" fmla="*/ 101600 h 377825"/>
              <a:gd name="connsiteX10" fmla="*/ 0 w 244475"/>
              <a:gd name="connsiteY10" fmla="*/ 0 h 37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475" h="377825">
                <a:moveTo>
                  <a:pt x="0" y="0"/>
                </a:moveTo>
                <a:lnTo>
                  <a:pt x="123825" y="38100"/>
                </a:lnTo>
                <a:lnTo>
                  <a:pt x="155575" y="44450"/>
                </a:lnTo>
                <a:lnTo>
                  <a:pt x="238125" y="47625"/>
                </a:lnTo>
                <a:lnTo>
                  <a:pt x="244475" y="133350"/>
                </a:lnTo>
                <a:lnTo>
                  <a:pt x="219075" y="269875"/>
                </a:lnTo>
                <a:lnTo>
                  <a:pt x="184150" y="377825"/>
                </a:lnTo>
                <a:lnTo>
                  <a:pt x="136525" y="215900"/>
                </a:lnTo>
                <a:lnTo>
                  <a:pt x="107950" y="184150"/>
                </a:lnTo>
                <a:lnTo>
                  <a:pt x="38100" y="101600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9" name="フリーフォーム: 図形 448">
            <a:extLst>
              <a:ext uri="{FF2B5EF4-FFF2-40B4-BE49-F238E27FC236}">
                <a16:creationId xmlns:a16="http://schemas.microsoft.com/office/drawing/2014/main" id="{27F3341F-62E9-49ED-BE14-2A52190AABC2}"/>
              </a:ext>
            </a:extLst>
          </p:cNvPr>
          <p:cNvSpPr/>
          <p:nvPr/>
        </p:nvSpPr>
        <p:spPr>
          <a:xfrm>
            <a:off x="7610475" y="3505200"/>
            <a:ext cx="101600" cy="257175"/>
          </a:xfrm>
          <a:custGeom>
            <a:avLst/>
            <a:gdLst>
              <a:gd name="connsiteX0" fmla="*/ 0 w 101600"/>
              <a:gd name="connsiteY0" fmla="*/ 0 h 257175"/>
              <a:gd name="connsiteX1" fmla="*/ 66675 w 101600"/>
              <a:gd name="connsiteY1" fmla="*/ 142875 h 257175"/>
              <a:gd name="connsiteX2" fmla="*/ 76200 w 101600"/>
              <a:gd name="connsiteY2" fmla="*/ 257175 h 257175"/>
              <a:gd name="connsiteX3" fmla="*/ 101600 w 101600"/>
              <a:gd name="connsiteY3" fmla="*/ 133350 h 257175"/>
              <a:gd name="connsiteX4" fmla="*/ 66675 w 101600"/>
              <a:gd name="connsiteY4" fmla="*/ 9525 h 257175"/>
              <a:gd name="connsiteX5" fmla="*/ 0 w 101600"/>
              <a:gd name="connsiteY5" fmla="*/ 0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00" h="257175">
                <a:moveTo>
                  <a:pt x="0" y="0"/>
                </a:moveTo>
                <a:lnTo>
                  <a:pt x="66675" y="142875"/>
                </a:lnTo>
                <a:lnTo>
                  <a:pt x="76200" y="257175"/>
                </a:lnTo>
                <a:lnTo>
                  <a:pt x="101600" y="133350"/>
                </a:lnTo>
                <a:lnTo>
                  <a:pt x="66675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0" name="フリーフォーム: 図形 449">
            <a:extLst>
              <a:ext uri="{FF2B5EF4-FFF2-40B4-BE49-F238E27FC236}">
                <a16:creationId xmlns:a16="http://schemas.microsoft.com/office/drawing/2014/main" id="{15F53E84-BB91-4385-80FC-9B0749CE0E27}"/>
              </a:ext>
            </a:extLst>
          </p:cNvPr>
          <p:cNvSpPr/>
          <p:nvPr/>
        </p:nvSpPr>
        <p:spPr>
          <a:xfrm>
            <a:off x="6578600" y="3270250"/>
            <a:ext cx="123825" cy="184150"/>
          </a:xfrm>
          <a:custGeom>
            <a:avLst/>
            <a:gdLst>
              <a:gd name="connsiteX0" fmla="*/ 0 w 123825"/>
              <a:gd name="connsiteY0" fmla="*/ 0 h 184150"/>
              <a:gd name="connsiteX1" fmla="*/ 79375 w 123825"/>
              <a:gd name="connsiteY1" fmla="*/ 66675 h 184150"/>
              <a:gd name="connsiteX2" fmla="*/ 123825 w 123825"/>
              <a:gd name="connsiteY2" fmla="*/ 184150 h 184150"/>
              <a:gd name="connsiteX3" fmla="*/ 44450 w 123825"/>
              <a:gd name="connsiteY3" fmla="*/ 168275 h 184150"/>
              <a:gd name="connsiteX4" fmla="*/ 50800 w 123825"/>
              <a:gd name="connsiteY4" fmla="*/ 85725 h 184150"/>
              <a:gd name="connsiteX5" fmla="*/ 0 w 123825"/>
              <a:gd name="connsiteY5" fmla="*/ 0 h 1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25" h="184150">
                <a:moveTo>
                  <a:pt x="0" y="0"/>
                </a:moveTo>
                <a:lnTo>
                  <a:pt x="79375" y="66675"/>
                </a:lnTo>
                <a:lnTo>
                  <a:pt x="123825" y="184150"/>
                </a:lnTo>
                <a:lnTo>
                  <a:pt x="44450" y="168275"/>
                </a:lnTo>
                <a:lnTo>
                  <a:pt x="50800" y="85725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1" name="フリーフォーム: 図形 450">
            <a:extLst>
              <a:ext uri="{FF2B5EF4-FFF2-40B4-BE49-F238E27FC236}">
                <a16:creationId xmlns:a16="http://schemas.microsoft.com/office/drawing/2014/main" id="{FEF0B184-C63C-4C16-829A-EFCFCCDE3349}"/>
              </a:ext>
            </a:extLst>
          </p:cNvPr>
          <p:cNvSpPr/>
          <p:nvPr/>
        </p:nvSpPr>
        <p:spPr>
          <a:xfrm>
            <a:off x="6715125" y="3276600"/>
            <a:ext cx="155575" cy="250825"/>
          </a:xfrm>
          <a:custGeom>
            <a:avLst/>
            <a:gdLst>
              <a:gd name="connsiteX0" fmla="*/ 0 w 155575"/>
              <a:gd name="connsiteY0" fmla="*/ 0 h 250825"/>
              <a:gd name="connsiteX1" fmla="*/ 85725 w 155575"/>
              <a:gd name="connsiteY1" fmla="*/ 76200 h 250825"/>
              <a:gd name="connsiteX2" fmla="*/ 120650 w 155575"/>
              <a:gd name="connsiteY2" fmla="*/ 155575 h 250825"/>
              <a:gd name="connsiteX3" fmla="*/ 155575 w 155575"/>
              <a:gd name="connsiteY3" fmla="*/ 250825 h 250825"/>
              <a:gd name="connsiteX4" fmla="*/ 114300 w 155575"/>
              <a:gd name="connsiteY4" fmla="*/ 180975 h 250825"/>
              <a:gd name="connsiteX5" fmla="*/ 44450 w 155575"/>
              <a:gd name="connsiteY5" fmla="*/ 50800 h 250825"/>
              <a:gd name="connsiteX6" fmla="*/ 0 w 155575"/>
              <a:gd name="connsiteY6" fmla="*/ 0 h 25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575" h="250825">
                <a:moveTo>
                  <a:pt x="0" y="0"/>
                </a:moveTo>
                <a:lnTo>
                  <a:pt x="85725" y="76200"/>
                </a:lnTo>
                <a:lnTo>
                  <a:pt x="120650" y="155575"/>
                </a:lnTo>
                <a:lnTo>
                  <a:pt x="155575" y="250825"/>
                </a:lnTo>
                <a:lnTo>
                  <a:pt x="114300" y="180975"/>
                </a:lnTo>
                <a:lnTo>
                  <a:pt x="44450" y="50800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2" name="フリーフォーム: 図形 451">
            <a:extLst>
              <a:ext uri="{FF2B5EF4-FFF2-40B4-BE49-F238E27FC236}">
                <a16:creationId xmlns:a16="http://schemas.microsoft.com/office/drawing/2014/main" id="{BE7F6EC5-C13C-4283-93B3-B08D2E56A1F5}"/>
              </a:ext>
            </a:extLst>
          </p:cNvPr>
          <p:cNvSpPr/>
          <p:nvPr/>
        </p:nvSpPr>
        <p:spPr>
          <a:xfrm>
            <a:off x="6864350" y="3333750"/>
            <a:ext cx="600075" cy="365125"/>
          </a:xfrm>
          <a:custGeom>
            <a:avLst/>
            <a:gdLst>
              <a:gd name="connsiteX0" fmla="*/ 0 w 600075"/>
              <a:gd name="connsiteY0" fmla="*/ 0 h 365125"/>
              <a:gd name="connsiteX1" fmla="*/ 234950 w 600075"/>
              <a:gd name="connsiteY1" fmla="*/ 98425 h 365125"/>
              <a:gd name="connsiteX2" fmla="*/ 342900 w 600075"/>
              <a:gd name="connsiteY2" fmla="*/ 107950 h 365125"/>
              <a:gd name="connsiteX3" fmla="*/ 596900 w 600075"/>
              <a:gd name="connsiteY3" fmla="*/ 22225 h 365125"/>
              <a:gd name="connsiteX4" fmla="*/ 600075 w 600075"/>
              <a:gd name="connsiteY4" fmla="*/ 174625 h 365125"/>
              <a:gd name="connsiteX5" fmla="*/ 571500 w 600075"/>
              <a:gd name="connsiteY5" fmla="*/ 269875 h 365125"/>
              <a:gd name="connsiteX6" fmla="*/ 530225 w 600075"/>
              <a:gd name="connsiteY6" fmla="*/ 365125 h 365125"/>
              <a:gd name="connsiteX7" fmla="*/ 390525 w 600075"/>
              <a:gd name="connsiteY7" fmla="*/ 333375 h 365125"/>
              <a:gd name="connsiteX8" fmla="*/ 161925 w 600075"/>
              <a:gd name="connsiteY8" fmla="*/ 260350 h 365125"/>
              <a:gd name="connsiteX9" fmla="*/ 117475 w 600075"/>
              <a:gd name="connsiteY9" fmla="*/ 165100 h 365125"/>
              <a:gd name="connsiteX10" fmla="*/ 69850 w 600075"/>
              <a:gd name="connsiteY10" fmla="*/ 85725 h 365125"/>
              <a:gd name="connsiteX11" fmla="*/ 0 w 600075"/>
              <a:gd name="connsiteY11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0075" h="365125">
                <a:moveTo>
                  <a:pt x="0" y="0"/>
                </a:moveTo>
                <a:lnTo>
                  <a:pt x="234950" y="98425"/>
                </a:lnTo>
                <a:lnTo>
                  <a:pt x="342900" y="107950"/>
                </a:lnTo>
                <a:lnTo>
                  <a:pt x="596900" y="22225"/>
                </a:lnTo>
                <a:cubicBezTo>
                  <a:pt x="597958" y="73025"/>
                  <a:pt x="599017" y="123825"/>
                  <a:pt x="600075" y="174625"/>
                </a:cubicBezTo>
                <a:lnTo>
                  <a:pt x="571500" y="269875"/>
                </a:lnTo>
                <a:lnTo>
                  <a:pt x="530225" y="365125"/>
                </a:lnTo>
                <a:lnTo>
                  <a:pt x="390525" y="333375"/>
                </a:lnTo>
                <a:lnTo>
                  <a:pt x="161925" y="260350"/>
                </a:lnTo>
                <a:lnTo>
                  <a:pt x="117475" y="165100"/>
                </a:lnTo>
                <a:lnTo>
                  <a:pt x="69850" y="857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3" name="フリーフォーム: 図形 452">
            <a:extLst>
              <a:ext uri="{FF2B5EF4-FFF2-40B4-BE49-F238E27FC236}">
                <a16:creationId xmlns:a16="http://schemas.microsoft.com/office/drawing/2014/main" id="{68F6107F-2DF5-4D69-ABA5-D78E52CC2588}"/>
              </a:ext>
            </a:extLst>
          </p:cNvPr>
          <p:cNvSpPr/>
          <p:nvPr/>
        </p:nvSpPr>
        <p:spPr>
          <a:xfrm>
            <a:off x="6889750" y="3343275"/>
            <a:ext cx="577850" cy="177800"/>
          </a:xfrm>
          <a:custGeom>
            <a:avLst/>
            <a:gdLst>
              <a:gd name="connsiteX0" fmla="*/ 0 w 577850"/>
              <a:gd name="connsiteY0" fmla="*/ 0 h 177800"/>
              <a:gd name="connsiteX1" fmla="*/ 0 w 577850"/>
              <a:gd name="connsiteY1" fmla="*/ 0 h 177800"/>
              <a:gd name="connsiteX2" fmla="*/ 285750 w 577850"/>
              <a:gd name="connsiteY2" fmla="*/ 114300 h 177800"/>
              <a:gd name="connsiteX3" fmla="*/ 577850 w 577850"/>
              <a:gd name="connsiteY3" fmla="*/ 19050 h 177800"/>
              <a:gd name="connsiteX4" fmla="*/ 466725 w 577850"/>
              <a:gd name="connsiteY4" fmla="*/ 95250 h 177800"/>
              <a:gd name="connsiteX5" fmla="*/ 327025 w 577850"/>
              <a:gd name="connsiteY5" fmla="*/ 177800 h 177800"/>
              <a:gd name="connsiteX6" fmla="*/ 187325 w 577850"/>
              <a:gd name="connsiteY6" fmla="*/ 120650 h 177800"/>
              <a:gd name="connsiteX7" fmla="*/ 0 w 577850"/>
              <a:gd name="connsiteY7" fmla="*/ 0 h 1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7850" h="177800">
                <a:moveTo>
                  <a:pt x="0" y="0"/>
                </a:moveTo>
                <a:lnTo>
                  <a:pt x="0" y="0"/>
                </a:lnTo>
                <a:lnTo>
                  <a:pt x="285750" y="114300"/>
                </a:lnTo>
                <a:lnTo>
                  <a:pt x="577850" y="19050"/>
                </a:lnTo>
                <a:lnTo>
                  <a:pt x="466725" y="95250"/>
                </a:lnTo>
                <a:lnTo>
                  <a:pt x="327025" y="177800"/>
                </a:lnTo>
                <a:lnTo>
                  <a:pt x="187325" y="12065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4" name="フリーフォーム: 図形 453">
            <a:extLst>
              <a:ext uri="{FF2B5EF4-FFF2-40B4-BE49-F238E27FC236}">
                <a16:creationId xmlns:a16="http://schemas.microsoft.com/office/drawing/2014/main" id="{6CA7BE22-7FE2-40D1-ACF9-9BD0133B5583}"/>
              </a:ext>
            </a:extLst>
          </p:cNvPr>
          <p:cNvSpPr/>
          <p:nvPr/>
        </p:nvSpPr>
        <p:spPr>
          <a:xfrm>
            <a:off x="6899275" y="3371850"/>
            <a:ext cx="292100" cy="263525"/>
          </a:xfrm>
          <a:custGeom>
            <a:avLst/>
            <a:gdLst>
              <a:gd name="connsiteX0" fmla="*/ 0 w 292100"/>
              <a:gd name="connsiteY0" fmla="*/ 0 h 263525"/>
              <a:gd name="connsiteX1" fmla="*/ 155575 w 292100"/>
              <a:gd name="connsiteY1" fmla="*/ 92075 h 263525"/>
              <a:gd name="connsiteX2" fmla="*/ 234950 w 292100"/>
              <a:gd name="connsiteY2" fmla="*/ 152400 h 263525"/>
              <a:gd name="connsiteX3" fmla="*/ 292100 w 292100"/>
              <a:gd name="connsiteY3" fmla="*/ 263525 h 263525"/>
              <a:gd name="connsiteX4" fmla="*/ 222250 w 292100"/>
              <a:gd name="connsiteY4" fmla="*/ 158750 h 263525"/>
              <a:gd name="connsiteX5" fmla="*/ 111125 w 292100"/>
              <a:gd name="connsiteY5" fmla="*/ 63500 h 263525"/>
              <a:gd name="connsiteX6" fmla="*/ 0 w 292100"/>
              <a:gd name="connsiteY6" fmla="*/ 0 h 26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100" h="263525">
                <a:moveTo>
                  <a:pt x="0" y="0"/>
                </a:moveTo>
                <a:lnTo>
                  <a:pt x="155575" y="92075"/>
                </a:lnTo>
                <a:lnTo>
                  <a:pt x="234950" y="152400"/>
                </a:lnTo>
                <a:lnTo>
                  <a:pt x="292100" y="263525"/>
                </a:lnTo>
                <a:lnTo>
                  <a:pt x="222250" y="158750"/>
                </a:lnTo>
                <a:lnTo>
                  <a:pt x="111125" y="635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6" name="フリーフォーム: 図形 455">
            <a:extLst>
              <a:ext uri="{FF2B5EF4-FFF2-40B4-BE49-F238E27FC236}">
                <a16:creationId xmlns:a16="http://schemas.microsoft.com/office/drawing/2014/main" id="{52CC8CB0-291C-4A2B-8778-08439C723965}"/>
              </a:ext>
            </a:extLst>
          </p:cNvPr>
          <p:cNvSpPr/>
          <p:nvPr/>
        </p:nvSpPr>
        <p:spPr>
          <a:xfrm>
            <a:off x="7283450" y="3502025"/>
            <a:ext cx="193675" cy="66675"/>
          </a:xfrm>
          <a:custGeom>
            <a:avLst/>
            <a:gdLst>
              <a:gd name="connsiteX0" fmla="*/ 0 w 193675"/>
              <a:gd name="connsiteY0" fmla="*/ 66675 h 66675"/>
              <a:gd name="connsiteX1" fmla="*/ 95250 w 193675"/>
              <a:gd name="connsiteY1" fmla="*/ 0 h 66675"/>
              <a:gd name="connsiteX2" fmla="*/ 193675 w 193675"/>
              <a:gd name="connsiteY2" fmla="*/ 0 h 66675"/>
              <a:gd name="connsiteX3" fmla="*/ 136525 w 193675"/>
              <a:gd name="connsiteY3" fmla="*/ 22225 h 66675"/>
              <a:gd name="connsiteX4" fmla="*/ 0 w 193675"/>
              <a:gd name="connsiteY4" fmla="*/ 66675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" h="66675">
                <a:moveTo>
                  <a:pt x="0" y="66675"/>
                </a:moveTo>
                <a:lnTo>
                  <a:pt x="95250" y="0"/>
                </a:lnTo>
                <a:lnTo>
                  <a:pt x="193675" y="0"/>
                </a:lnTo>
                <a:lnTo>
                  <a:pt x="136525" y="22225"/>
                </a:lnTo>
                <a:lnTo>
                  <a:pt x="0" y="666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7" name="フリーフォーム: 図形 456">
            <a:extLst>
              <a:ext uri="{FF2B5EF4-FFF2-40B4-BE49-F238E27FC236}">
                <a16:creationId xmlns:a16="http://schemas.microsoft.com/office/drawing/2014/main" id="{1DFBB75D-2081-42FC-AC2F-AC70CEAFA92D}"/>
              </a:ext>
            </a:extLst>
          </p:cNvPr>
          <p:cNvSpPr/>
          <p:nvPr/>
        </p:nvSpPr>
        <p:spPr>
          <a:xfrm>
            <a:off x="7391400" y="3387725"/>
            <a:ext cx="53975" cy="73025"/>
          </a:xfrm>
          <a:custGeom>
            <a:avLst/>
            <a:gdLst>
              <a:gd name="connsiteX0" fmla="*/ 53975 w 53975"/>
              <a:gd name="connsiteY0" fmla="*/ 9525 h 73025"/>
              <a:gd name="connsiteX1" fmla="*/ 34925 w 53975"/>
              <a:gd name="connsiteY1" fmla="*/ 73025 h 73025"/>
              <a:gd name="connsiteX2" fmla="*/ 3175 w 53975"/>
              <a:gd name="connsiteY2" fmla="*/ 44450 h 73025"/>
              <a:gd name="connsiteX3" fmla="*/ 0 w 53975"/>
              <a:gd name="connsiteY3" fmla="*/ 0 h 73025"/>
              <a:gd name="connsiteX4" fmla="*/ 53975 w 53975"/>
              <a:gd name="connsiteY4" fmla="*/ 9525 h 7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75" h="73025">
                <a:moveTo>
                  <a:pt x="53975" y="9525"/>
                </a:moveTo>
                <a:lnTo>
                  <a:pt x="34925" y="73025"/>
                </a:lnTo>
                <a:lnTo>
                  <a:pt x="3175" y="44450"/>
                </a:lnTo>
                <a:lnTo>
                  <a:pt x="0" y="0"/>
                </a:lnTo>
                <a:lnTo>
                  <a:pt x="53975" y="952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8" name="フリーフォーム: 図形 457">
            <a:extLst>
              <a:ext uri="{FF2B5EF4-FFF2-40B4-BE49-F238E27FC236}">
                <a16:creationId xmlns:a16="http://schemas.microsoft.com/office/drawing/2014/main" id="{8A174259-F041-4099-8F87-0CF447AF8410}"/>
              </a:ext>
            </a:extLst>
          </p:cNvPr>
          <p:cNvSpPr/>
          <p:nvPr/>
        </p:nvSpPr>
        <p:spPr>
          <a:xfrm>
            <a:off x="7063317" y="3901017"/>
            <a:ext cx="349250" cy="285750"/>
          </a:xfrm>
          <a:custGeom>
            <a:avLst/>
            <a:gdLst>
              <a:gd name="connsiteX0" fmla="*/ 0 w 349250"/>
              <a:gd name="connsiteY0" fmla="*/ 0 h 285750"/>
              <a:gd name="connsiteX1" fmla="*/ 201083 w 349250"/>
              <a:gd name="connsiteY1" fmla="*/ 65616 h 285750"/>
              <a:gd name="connsiteX2" fmla="*/ 349250 w 349250"/>
              <a:gd name="connsiteY2" fmla="*/ 99483 h 285750"/>
              <a:gd name="connsiteX3" fmla="*/ 315383 w 349250"/>
              <a:gd name="connsiteY3" fmla="*/ 135466 h 285750"/>
              <a:gd name="connsiteX4" fmla="*/ 287866 w 349250"/>
              <a:gd name="connsiteY4" fmla="*/ 285750 h 285750"/>
              <a:gd name="connsiteX5" fmla="*/ 184150 w 349250"/>
              <a:gd name="connsiteY5" fmla="*/ 190500 h 285750"/>
              <a:gd name="connsiteX6" fmla="*/ 184150 w 349250"/>
              <a:gd name="connsiteY6" fmla="*/ 228600 h 285750"/>
              <a:gd name="connsiteX7" fmla="*/ 110066 w 349250"/>
              <a:gd name="connsiteY7" fmla="*/ 158750 h 285750"/>
              <a:gd name="connsiteX8" fmla="*/ 23283 w 349250"/>
              <a:gd name="connsiteY8" fmla="*/ 57150 h 285750"/>
              <a:gd name="connsiteX9" fmla="*/ 0 w 349250"/>
              <a:gd name="connsiteY9" fmla="*/ 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250" h="285750">
                <a:moveTo>
                  <a:pt x="0" y="0"/>
                </a:moveTo>
                <a:lnTo>
                  <a:pt x="201083" y="65616"/>
                </a:lnTo>
                <a:lnTo>
                  <a:pt x="349250" y="99483"/>
                </a:lnTo>
                <a:lnTo>
                  <a:pt x="315383" y="135466"/>
                </a:lnTo>
                <a:lnTo>
                  <a:pt x="287866" y="285750"/>
                </a:lnTo>
                <a:lnTo>
                  <a:pt x="184150" y="190500"/>
                </a:lnTo>
                <a:lnTo>
                  <a:pt x="184150" y="228600"/>
                </a:lnTo>
                <a:lnTo>
                  <a:pt x="110066" y="158750"/>
                </a:lnTo>
                <a:lnTo>
                  <a:pt x="23283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9" name="フリーフォーム: 図形 458">
            <a:extLst>
              <a:ext uri="{FF2B5EF4-FFF2-40B4-BE49-F238E27FC236}">
                <a16:creationId xmlns:a16="http://schemas.microsoft.com/office/drawing/2014/main" id="{56BEB5EA-14B9-4F5F-B8DB-55E7C7FC6C0A}"/>
              </a:ext>
            </a:extLst>
          </p:cNvPr>
          <p:cNvSpPr/>
          <p:nvPr/>
        </p:nvSpPr>
        <p:spPr>
          <a:xfrm>
            <a:off x="7122583" y="3911600"/>
            <a:ext cx="188384" cy="86783"/>
          </a:xfrm>
          <a:custGeom>
            <a:avLst/>
            <a:gdLst>
              <a:gd name="connsiteX0" fmla="*/ 0 w 188384"/>
              <a:gd name="connsiteY0" fmla="*/ 0 h 86783"/>
              <a:gd name="connsiteX1" fmla="*/ 188384 w 188384"/>
              <a:gd name="connsiteY1" fmla="*/ 52917 h 86783"/>
              <a:gd name="connsiteX2" fmla="*/ 148167 w 188384"/>
              <a:gd name="connsiteY2" fmla="*/ 71967 h 86783"/>
              <a:gd name="connsiteX3" fmla="*/ 103717 w 188384"/>
              <a:gd name="connsiteY3" fmla="*/ 86783 h 86783"/>
              <a:gd name="connsiteX4" fmla="*/ 0 w 188384"/>
              <a:gd name="connsiteY4" fmla="*/ 0 h 8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384" h="86783">
                <a:moveTo>
                  <a:pt x="0" y="0"/>
                </a:moveTo>
                <a:lnTo>
                  <a:pt x="188384" y="52917"/>
                </a:lnTo>
                <a:lnTo>
                  <a:pt x="148167" y="71967"/>
                </a:lnTo>
                <a:lnTo>
                  <a:pt x="103717" y="86783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0" name="フリーフォーム: 図形 459">
            <a:extLst>
              <a:ext uri="{FF2B5EF4-FFF2-40B4-BE49-F238E27FC236}">
                <a16:creationId xmlns:a16="http://schemas.microsoft.com/office/drawing/2014/main" id="{3AA7BCEE-4702-4E58-B55B-031194FA2EF9}"/>
              </a:ext>
            </a:extLst>
          </p:cNvPr>
          <p:cNvSpPr/>
          <p:nvPr/>
        </p:nvSpPr>
        <p:spPr>
          <a:xfrm>
            <a:off x="5913967" y="2925233"/>
            <a:ext cx="563033" cy="482600"/>
          </a:xfrm>
          <a:custGeom>
            <a:avLst/>
            <a:gdLst>
              <a:gd name="connsiteX0" fmla="*/ 0 w 563033"/>
              <a:gd name="connsiteY0" fmla="*/ 0 h 482600"/>
              <a:gd name="connsiteX1" fmla="*/ 169333 w 563033"/>
              <a:gd name="connsiteY1" fmla="*/ 63500 h 482600"/>
              <a:gd name="connsiteX2" fmla="*/ 270933 w 563033"/>
              <a:gd name="connsiteY2" fmla="*/ 165100 h 482600"/>
              <a:gd name="connsiteX3" fmla="*/ 452966 w 563033"/>
              <a:gd name="connsiteY3" fmla="*/ 215900 h 482600"/>
              <a:gd name="connsiteX4" fmla="*/ 503766 w 563033"/>
              <a:gd name="connsiteY4" fmla="*/ 275167 h 482600"/>
              <a:gd name="connsiteX5" fmla="*/ 563033 w 563033"/>
              <a:gd name="connsiteY5" fmla="*/ 482600 h 482600"/>
              <a:gd name="connsiteX6" fmla="*/ 266700 w 563033"/>
              <a:gd name="connsiteY6" fmla="*/ 355600 h 482600"/>
              <a:gd name="connsiteX7" fmla="*/ 80433 w 563033"/>
              <a:gd name="connsiteY7" fmla="*/ 292100 h 482600"/>
              <a:gd name="connsiteX8" fmla="*/ 46566 w 563033"/>
              <a:gd name="connsiteY8" fmla="*/ 165100 h 482600"/>
              <a:gd name="connsiteX9" fmla="*/ 0 w 563033"/>
              <a:gd name="connsiteY9" fmla="*/ 0 h 4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033" h="482600">
                <a:moveTo>
                  <a:pt x="0" y="0"/>
                </a:moveTo>
                <a:lnTo>
                  <a:pt x="169333" y="63500"/>
                </a:lnTo>
                <a:lnTo>
                  <a:pt x="270933" y="165100"/>
                </a:lnTo>
                <a:lnTo>
                  <a:pt x="452966" y="215900"/>
                </a:lnTo>
                <a:lnTo>
                  <a:pt x="503766" y="275167"/>
                </a:lnTo>
                <a:lnTo>
                  <a:pt x="563033" y="482600"/>
                </a:lnTo>
                <a:lnTo>
                  <a:pt x="266700" y="355600"/>
                </a:lnTo>
                <a:lnTo>
                  <a:pt x="80433" y="292100"/>
                </a:lnTo>
                <a:lnTo>
                  <a:pt x="46566" y="1651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1" name="フリーフォーム: 図形 460">
            <a:extLst>
              <a:ext uri="{FF2B5EF4-FFF2-40B4-BE49-F238E27FC236}">
                <a16:creationId xmlns:a16="http://schemas.microsoft.com/office/drawing/2014/main" id="{2E6A9026-606A-4642-A81D-E99A9A6114FE}"/>
              </a:ext>
            </a:extLst>
          </p:cNvPr>
          <p:cNvSpPr/>
          <p:nvPr/>
        </p:nvSpPr>
        <p:spPr>
          <a:xfrm>
            <a:off x="5651500" y="3564467"/>
            <a:ext cx="706967" cy="249766"/>
          </a:xfrm>
          <a:custGeom>
            <a:avLst/>
            <a:gdLst>
              <a:gd name="connsiteX0" fmla="*/ 194733 w 706967"/>
              <a:gd name="connsiteY0" fmla="*/ 0 h 249766"/>
              <a:gd name="connsiteX1" fmla="*/ 156633 w 706967"/>
              <a:gd name="connsiteY1" fmla="*/ 67733 h 249766"/>
              <a:gd name="connsiteX2" fmla="*/ 0 w 706967"/>
              <a:gd name="connsiteY2" fmla="*/ 114300 h 249766"/>
              <a:gd name="connsiteX3" fmla="*/ 93133 w 706967"/>
              <a:gd name="connsiteY3" fmla="*/ 203200 h 249766"/>
              <a:gd name="connsiteX4" fmla="*/ 228600 w 706967"/>
              <a:gd name="connsiteY4" fmla="*/ 203200 h 249766"/>
              <a:gd name="connsiteX5" fmla="*/ 334433 w 706967"/>
              <a:gd name="connsiteY5" fmla="*/ 186266 h 249766"/>
              <a:gd name="connsiteX6" fmla="*/ 491067 w 706967"/>
              <a:gd name="connsiteY6" fmla="*/ 224366 h 249766"/>
              <a:gd name="connsiteX7" fmla="*/ 579967 w 706967"/>
              <a:gd name="connsiteY7" fmla="*/ 249766 h 249766"/>
              <a:gd name="connsiteX8" fmla="*/ 643467 w 706967"/>
              <a:gd name="connsiteY8" fmla="*/ 249766 h 249766"/>
              <a:gd name="connsiteX9" fmla="*/ 673100 w 706967"/>
              <a:gd name="connsiteY9" fmla="*/ 198966 h 249766"/>
              <a:gd name="connsiteX10" fmla="*/ 706967 w 706967"/>
              <a:gd name="connsiteY10" fmla="*/ 127000 h 249766"/>
              <a:gd name="connsiteX11" fmla="*/ 491067 w 706967"/>
              <a:gd name="connsiteY11" fmla="*/ 84666 h 249766"/>
              <a:gd name="connsiteX12" fmla="*/ 194733 w 706967"/>
              <a:gd name="connsiteY12" fmla="*/ 0 h 249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6967" h="249766">
                <a:moveTo>
                  <a:pt x="194733" y="0"/>
                </a:moveTo>
                <a:lnTo>
                  <a:pt x="156633" y="67733"/>
                </a:lnTo>
                <a:lnTo>
                  <a:pt x="0" y="114300"/>
                </a:lnTo>
                <a:lnTo>
                  <a:pt x="93133" y="203200"/>
                </a:lnTo>
                <a:lnTo>
                  <a:pt x="228600" y="203200"/>
                </a:lnTo>
                <a:lnTo>
                  <a:pt x="334433" y="186266"/>
                </a:lnTo>
                <a:lnTo>
                  <a:pt x="491067" y="224366"/>
                </a:lnTo>
                <a:lnTo>
                  <a:pt x="579967" y="249766"/>
                </a:lnTo>
                <a:lnTo>
                  <a:pt x="643467" y="249766"/>
                </a:lnTo>
                <a:lnTo>
                  <a:pt x="673100" y="198966"/>
                </a:lnTo>
                <a:lnTo>
                  <a:pt x="706967" y="127000"/>
                </a:lnTo>
                <a:lnTo>
                  <a:pt x="491067" y="84666"/>
                </a:lnTo>
                <a:lnTo>
                  <a:pt x="194733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2" name="フリーフォーム: 図形 461">
            <a:extLst>
              <a:ext uri="{FF2B5EF4-FFF2-40B4-BE49-F238E27FC236}">
                <a16:creationId xmlns:a16="http://schemas.microsoft.com/office/drawing/2014/main" id="{BE6348E4-1AE6-4201-B5C3-623FAE726EF3}"/>
              </a:ext>
            </a:extLst>
          </p:cNvPr>
          <p:cNvSpPr/>
          <p:nvPr/>
        </p:nvSpPr>
        <p:spPr>
          <a:xfrm>
            <a:off x="5723467" y="2857500"/>
            <a:ext cx="275166" cy="376767"/>
          </a:xfrm>
          <a:custGeom>
            <a:avLst/>
            <a:gdLst>
              <a:gd name="connsiteX0" fmla="*/ 0 w 275166"/>
              <a:gd name="connsiteY0" fmla="*/ 0 h 376767"/>
              <a:gd name="connsiteX1" fmla="*/ 55033 w 275166"/>
              <a:gd name="connsiteY1" fmla="*/ 127000 h 376767"/>
              <a:gd name="connsiteX2" fmla="*/ 16933 w 275166"/>
              <a:gd name="connsiteY2" fmla="*/ 270933 h 376767"/>
              <a:gd name="connsiteX3" fmla="*/ 275166 w 275166"/>
              <a:gd name="connsiteY3" fmla="*/ 376767 h 376767"/>
              <a:gd name="connsiteX4" fmla="*/ 224366 w 275166"/>
              <a:gd name="connsiteY4" fmla="*/ 186267 h 376767"/>
              <a:gd name="connsiteX5" fmla="*/ 165100 w 275166"/>
              <a:gd name="connsiteY5" fmla="*/ 21167 h 376767"/>
              <a:gd name="connsiteX6" fmla="*/ 0 w 275166"/>
              <a:gd name="connsiteY6" fmla="*/ 0 h 37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166" h="376767">
                <a:moveTo>
                  <a:pt x="0" y="0"/>
                </a:moveTo>
                <a:lnTo>
                  <a:pt x="55033" y="127000"/>
                </a:lnTo>
                <a:lnTo>
                  <a:pt x="16933" y="270933"/>
                </a:lnTo>
                <a:lnTo>
                  <a:pt x="275166" y="376767"/>
                </a:lnTo>
                <a:lnTo>
                  <a:pt x="224366" y="186267"/>
                </a:lnTo>
                <a:lnTo>
                  <a:pt x="165100" y="211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3" name="フリーフォーム: 図形 462">
            <a:extLst>
              <a:ext uri="{FF2B5EF4-FFF2-40B4-BE49-F238E27FC236}">
                <a16:creationId xmlns:a16="http://schemas.microsoft.com/office/drawing/2014/main" id="{26D0D45E-CAE9-4303-BAC6-6E89B668DA1E}"/>
              </a:ext>
            </a:extLst>
          </p:cNvPr>
          <p:cNvSpPr/>
          <p:nvPr/>
        </p:nvSpPr>
        <p:spPr>
          <a:xfrm>
            <a:off x="5397500" y="3479800"/>
            <a:ext cx="457200" cy="211667"/>
          </a:xfrm>
          <a:custGeom>
            <a:avLst/>
            <a:gdLst>
              <a:gd name="connsiteX0" fmla="*/ 177800 w 457200"/>
              <a:gd name="connsiteY0" fmla="*/ 0 h 211667"/>
              <a:gd name="connsiteX1" fmla="*/ 139700 w 457200"/>
              <a:gd name="connsiteY1" fmla="*/ 50800 h 211667"/>
              <a:gd name="connsiteX2" fmla="*/ 33867 w 457200"/>
              <a:gd name="connsiteY2" fmla="*/ 46567 h 211667"/>
              <a:gd name="connsiteX3" fmla="*/ 0 w 457200"/>
              <a:gd name="connsiteY3" fmla="*/ 114300 h 211667"/>
              <a:gd name="connsiteX4" fmla="*/ 110067 w 457200"/>
              <a:gd name="connsiteY4" fmla="*/ 156633 h 211667"/>
              <a:gd name="connsiteX5" fmla="*/ 173567 w 457200"/>
              <a:gd name="connsiteY5" fmla="*/ 211667 h 211667"/>
              <a:gd name="connsiteX6" fmla="*/ 304800 w 457200"/>
              <a:gd name="connsiteY6" fmla="*/ 190500 h 211667"/>
              <a:gd name="connsiteX7" fmla="*/ 457200 w 457200"/>
              <a:gd name="connsiteY7" fmla="*/ 80433 h 211667"/>
              <a:gd name="connsiteX8" fmla="*/ 325967 w 457200"/>
              <a:gd name="connsiteY8" fmla="*/ 38100 h 211667"/>
              <a:gd name="connsiteX9" fmla="*/ 177800 w 457200"/>
              <a:gd name="connsiteY9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200" h="211667">
                <a:moveTo>
                  <a:pt x="177800" y="0"/>
                </a:moveTo>
                <a:lnTo>
                  <a:pt x="139700" y="50800"/>
                </a:lnTo>
                <a:lnTo>
                  <a:pt x="33867" y="46567"/>
                </a:lnTo>
                <a:lnTo>
                  <a:pt x="0" y="114300"/>
                </a:lnTo>
                <a:lnTo>
                  <a:pt x="110067" y="156633"/>
                </a:lnTo>
                <a:lnTo>
                  <a:pt x="173567" y="211667"/>
                </a:lnTo>
                <a:lnTo>
                  <a:pt x="304800" y="190500"/>
                </a:lnTo>
                <a:lnTo>
                  <a:pt x="457200" y="80433"/>
                </a:lnTo>
                <a:lnTo>
                  <a:pt x="325967" y="38100"/>
                </a:lnTo>
                <a:lnTo>
                  <a:pt x="17780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4" name="フリーフォーム: 図形 463">
            <a:extLst>
              <a:ext uri="{FF2B5EF4-FFF2-40B4-BE49-F238E27FC236}">
                <a16:creationId xmlns:a16="http://schemas.microsoft.com/office/drawing/2014/main" id="{90DF1D9F-4453-4766-A7B1-12E9C3BD0EFD}"/>
              </a:ext>
            </a:extLst>
          </p:cNvPr>
          <p:cNvSpPr/>
          <p:nvPr/>
        </p:nvSpPr>
        <p:spPr>
          <a:xfrm>
            <a:off x="7747000" y="4169833"/>
            <a:ext cx="389467" cy="160867"/>
          </a:xfrm>
          <a:custGeom>
            <a:avLst/>
            <a:gdLst>
              <a:gd name="connsiteX0" fmla="*/ 0 w 389467"/>
              <a:gd name="connsiteY0" fmla="*/ 29634 h 160867"/>
              <a:gd name="connsiteX1" fmla="*/ 59267 w 389467"/>
              <a:gd name="connsiteY1" fmla="*/ 114300 h 160867"/>
              <a:gd name="connsiteX2" fmla="*/ 266700 w 389467"/>
              <a:gd name="connsiteY2" fmla="*/ 160867 h 160867"/>
              <a:gd name="connsiteX3" fmla="*/ 389467 w 389467"/>
              <a:gd name="connsiteY3" fmla="*/ 0 h 160867"/>
              <a:gd name="connsiteX4" fmla="*/ 309033 w 389467"/>
              <a:gd name="connsiteY4" fmla="*/ 33867 h 160867"/>
              <a:gd name="connsiteX5" fmla="*/ 194733 w 389467"/>
              <a:gd name="connsiteY5" fmla="*/ 33867 h 160867"/>
              <a:gd name="connsiteX6" fmla="*/ 156633 w 389467"/>
              <a:gd name="connsiteY6" fmla="*/ 67734 h 160867"/>
              <a:gd name="connsiteX7" fmla="*/ 88900 w 389467"/>
              <a:gd name="connsiteY7" fmla="*/ 84667 h 160867"/>
              <a:gd name="connsiteX8" fmla="*/ 0 w 389467"/>
              <a:gd name="connsiteY8" fmla="*/ 29634 h 16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467" h="160867">
                <a:moveTo>
                  <a:pt x="0" y="29634"/>
                </a:moveTo>
                <a:lnTo>
                  <a:pt x="59267" y="114300"/>
                </a:lnTo>
                <a:lnTo>
                  <a:pt x="266700" y="160867"/>
                </a:lnTo>
                <a:lnTo>
                  <a:pt x="389467" y="0"/>
                </a:lnTo>
                <a:lnTo>
                  <a:pt x="309033" y="33867"/>
                </a:lnTo>
                <a:lnTo>
                  <a:pt x="194733" y="33867"/>
                </a:lnTo>
                <a:lnTo>
                  <a:pt x="156633" y="67734"/>
                </a:lnTo>
                <a:lnTo>
                  <a:pt x="88900" y="84667"/>
                </a:lnTo>
                <a:lnTo>
                  <a:pt x="0" y="29634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5" name="フリーフォーム: 図形 464">
            <a:extLst>
              <a:ext uri="{FF2B5EF4-FFF2-40B4-BE49-F238E27FC236}">
                <a16:creationId xmlns:a16="http://schemas.microsoft.com/office/drawing/2014/main" id="{896CF6EF-3F33-485C-B48F-F1A09381CE86}"/>
              </a:ext>
            </a:extLst>
          </p:cNvPr>
          <p:cNvSpPr/>
          <p:nvPr/>
        </p:nvSpPr>
        <p:spPr>
          <a:xfrm>
            <a:off x="7772400" y="3441700"/>
            <a:ext cx="371475" cy="425450"/>
          </a:xfrm>
          <a:custGeom>
            <a:avLst/>
            <a:gdLst>
              <a:gd name="connsiteX0" fmla="*/ 69850 w 371475"/>
              <a:gd name="connsiteY0" fmla="*/ 0 h 425450"/>
              <a:gd name="connsiteX1" fmla="*/ 180975 w 371475"/>
              <a:gd name="connsiteY1" fmla="*/ 155575 h 425450"/>
              <a:gd name="connsiteX2" fmla="*/ 279400 w 371475"/>
              <a:gd name="connsiteY2" fmla="*/ 228600 h 425450"/>
              <a:gd name="connsiteX3" fmla="*/ 371475 w 371475"/>
              <a:gd name="connsiteY3" fmla="*/ 349250 h 425450"/>
              <a:gd name="connsiteX4" fmla="*/ 358775 w 371475"/>
              <a:gd name="connsiteY4" fmla="*/ 425450 h 425450"/>
              <a:gd name="connsiteX5" fmla="*/ 314325 w 371475"/>
              <a:gd name="connsiteY5" fmla="*/ 349250 h 425450"/>
              <a:gd name="connsiteX6" fmla="*/ 269875 w 371475"/>
              <a:gd name="connsiteY6" fmla="*/ 336550 h 425450"/>
              <a:gd name="connsiteX7" fmla="*/ 200025 w 371475"/>
              <a:gd name="connsiteY7" fmla="*/ 333375 h 425450"/>
              <a:gd name="connsiteX8" fmla="*/ 149225 w 371475"/>
              <a:gd name="connsiteY8" fmla="*/ 273050 h 425450"/>
              <a:gd name="connsiteX9" fmla="*/ 120650 w 371475"/>
              <a:gd name="connsiteY9" fmla="*/ 269875 h 425450"/>
              <a:gd name="connsiteX10" fmla="*/ 0 w 371475"/>
              <a:gd name="connsiteY10" fmla="*/ 307975 h 425450"/>
              <a:gd name="connsiteX11" fmla="*/ 25400 w 371475"/>
              <a:gd name="connsiteY11" fmla="*/ 238125 h 425450"/>
              <a:gd name="connsiteX12" fmla="*/ 69850 w 371475"/>
              <a:gd name="connsiteY12" fmla="*/ 0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475" h="425450">
                <a:moveTo>
                  <a:pt x="69850" y="0"/>
                </a:moveTo>
                <a:lnTo>
                  <a:pt x="180975" y="155575"/>
                </a:lnTo>
                <a:lnTo>
                  <a:pt x="279400" y="228600"/>
                </a:lnTo>
                <a:lnTo>
                  <a:pt x="371475" y="349250"/>
                </a:lnTo>
                <a:lnTo>
                  <a:pt x="358775" y="425450"/>
                </a:lnTo>
                <a:lnTo>
                  <a:pt x="314325" y="349250"/>
                </a:lnTo>
                <a:lnTo>
                  <a:pt x="269875" y="336550"/>
                </a:lnTo>
                <a:lnTo>
                  <a:pt x="200025" y="333375"/>
                </a:lnTo>
                <a:lnTo>
                  <a:pt x="149225" y="273050"/>
                </a:lnTo>
                <a:lnTo>
                  <a:pt x="120650" y="269875"/>
                </a:lnTo>
                <a:lnTo>
                  <a:pt x="0" y="307975"/>
                </a:lnTo>
                <a:lnTo>
                  <a:pt x="25400" y="238125"/>
                </a:lnTo>
                <a:lnTo>
                  <a:pt x="6985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8" name="フリーフォーム: 図形 467">
            <a:extLst>
              <a:ext uri="{FF2B5EF4-FFF2-40B4-BE49-F238E27FC236}">
                <a16:creationId xmlns:a16="http://schemas.microsoft.com/office/drawing/2014/main" id="{41A2AB31-C9CC-42A7-B996-3004EECCCFD8}"/>
              </a:ext>
            </a:extLst>
          </p:cNvPr>
          <p:cNvSpPr/>
          <p:nvPr/>
        </p:nvSpPr>
        <p:spPr>
          <a:xfrm>
            <a:off x="7591425" y="3673475"/>
            <a:ext cx="673100" cy="590550"/>
          </a:xfrm>
          <a:custGeom>
            <a:avLst/>
            <a:gdLst>
              <a:gd name="connsiteX0" fmla="*/ 76200 w 673100"/>
              <a:gd name="connsiteY0" fmla="*/ 165100 h 590550"/>
              <a:gd name="connsiteX1" fmla="*/ 193675 w 673100"/>
              <a:gd name="connsiteY1" fmla="*/ 66675 h 590550"/>
              <a:gd name="connsiteX2" fmla="*/ 215900 w 673100"/>
              <a:gd name="connsiteY2" fmla="*/ 50800 h 590550"/>
              <a:gd name="connsiteX3" fmla="*/ 295275 w 673100"/>
              <a:gd name="connsiteY3" fmla="*/ 0 h 590550"/>
              <a:gd name="connsiteX4" fmla="*/ 390525 w 673100"/>
              <a:gd name="connsiteY4" fmla="*/ 69850 h 590550"/>
              <a:gd name="connsiteX5" fmla="*/ 488950 w 673100"/>
              <a:gd name="connsiteY5" fmla="*/ 88900 h 590550"/>
              <a:gd name="connsiteX6" fmla="*/ 533400 w 673100"/>
              <a:gd name="connsiteY6" fmla="*/ 146050 h 590550"/>
              <a:gd name="connsiteX7" fmla="*/ 596900 w 673100"/>
              <a:gd name="connsiteY7" fmla="*/ 187325 h 590550"/>
              <a:gd name="connsiteX8" fmla="*/ 615950 w 673100"/>
              <a:gd name="connsiteY8" fmla="*/ 225425 h 590550"/>
              <a:gd name="connsiteX9" fmla="*/ 641350 w 673100"/>
              <a:gd name="connsiteY9" fmla="*/ 288925 h 590550"/>
              <a:gd name="connsiteX10" fmla="*/ 673100 w 673100"/>
              <a:gd name="connsiteY10" fmla="*/ 349250 h 590550"/>
              <a:gd name="connsiteX11" fmla="*/ 638175 w 673100"/>
              <a:gd name="connsiteY11" fmla="*/ 476250 h 590550"/>
              <a:gd name="connsiteX12" fmla="*/ 520700 w 673100"/>
              <a:gd name="connsiteY12" fmla="*/ 539750 h 590550"/>
              <a:gd name="connsiteX13" fmla="*/ 381000 w 673100"/>
              <a:gd name="connsiteY13" fmla="*/ 558800 h 590550"/>
              <a:gd name="connsiteX14" fmla="*/ 352425 w 673100"/>
              <a:gd name="connsiteY14" fmla="*/ 530225 h 590550"/>
              <a:gd name="connsiteX15" fmla="*/ 295275 w 673100"/>
              <a:gd name="connsiteY15" fmla="*/ 590550 h 590550"/>
              <a:gd name="connsiteX16" fmla="*/ 206375 w 673100"/>
              <a:gd name="connsiteY16" fmla="*/ 539750 h 590550"/>
              <a:gd name="connsiteX17" fmla="*/ 98425 w 673100"/>
              <a:gd name="connsiteY17" fmla="*/ 539750 h 590550"/>
              <a:gd name="connsiteX18" fmla="*/ 28575 w 673100"/>
              <a:gd name="connsiteY18" fmla="*/ 501650 h 590550"/>
              <a:gd name="connsiteX19" fmla="*/ 0 w 673100"/>
              <a:gd name="connsiteY19" fmla="*/ 434975 h 590550"/>
              <a:gd name="connsiteX20" fmla="*/ 38100 w 673100"/>
              <a:gd name="connsiteY20" fmla="*/ 377825 h 590550"/>
              <a:gd name="connsiteX21" fmla="*/ 123825 w 673100"/>
              <a:gd name="connsiteY21" fmla="*/ 384175 h 590550"/>
              <a:gd name="connsiteX22" fmla="*/ 133350 w 673100"/>
              <a:gd name="connsiteY22" fmla="*/ 336550 h 590550"/>
              <a:gd name="connsiteX23" fmla="*/ 161925 w 673100"/>
              <a:gd name="connsiteY23" fmla="*/ 238125 h 590550"/>
              <a:gd name="connsiteX24" fmla="*/ 165100 w 673100"/>
              <a:gd name="connsiteY24" fmla="*/ 171450 h 590550"/>
              <a:gd name="connsiteX25" fmla="*/ 76200 w 673100"/>
              <a:gd name="connsiteY25" fmla="*/ 16510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73100" h="590550">
                <a:moveTo>
                  <a:pt x="76200" y="165100"/>
                </a:moveTo>
                <a:lnTo>
                  <a:pt x="193675" y="66675"/>
                </a:lnTo>
                <a:lnTo>
                  <a:pt x="215900" y="50800"/>
                </a:lnTo>
                <a:lnTo>
                  <a:pt x="295275" y="0"/>
                </a:lnTo>
                <a:lnTo>
                  <a:pt x="390525" y="69850"/>
                </a:lnTo>
                <a:lnTo>
                  <a:pt x="488950" y="88900"/>
                </a:lnTo>
                <a:lnTo>
                  <a:pt x="533400" y="146050"/>
                </a:lnTo>
                <a:lnTo>
                  <a:pt x="596900" y="187325"/>
                </a:lnTo>
                <a:lnTo>
                  <a:pt x="615950" y="225425"/>
                </a:lnTo>
                <a:lnTo>
                  <a:pt x="641350" y="288925"/>
                </a:lnTo>
                <a:lnTo>
                  <a:pt x="673100" y="349250"/>
                </a:lnTo>
                <a:lnTo>
                  <a:pt x="638175" y="476250"/>
                </a:lnTo>
                <a:lnTo>
                  <a:pt x="520700" y="539750"/>
                </a:lnTo>
                <a:lnTo>
                  <a:pt x="381000" y="558800"/>
                </a:lnTo>
                <a:lnTo>
                  <a:pt x="352425" y="530225"/>
                </a:lnTo>
                <a:lnTo>
                  <a:pt x="295275" y="590550"/>
                </a:lnTo>
                <a:lnTo>
                  <a:pt x="206375" y="539750"/>
                </a:lnTo>
                <a:lnTo>
                  <a:pt x="98425" y="539750"/>
                </a:lnTo>
                <a:lnTo>
                  <a:pt x="28575" y="501650"/>
                </a:lnTo>
                <a:lnTo>
                  <a:pt x="0" y="434975"/>
                </a:lnTo>
                <a:lnTo>
                  <a:pt x="38100" y="377825"/>
                </a:lnTo>
                <a:lnTo>
                  <a:pt x="123825" y="384175"/>
                </a:lnTo>
                <a:lnTo>
                  <a:pt x="133350" y="336550"/>
                </a:lnTo>
                <a:lnTo>
                  <a:pt x="161925" y="238125"/>
                </a:lnTo>
                <a:lnTo>
                  <a:pt x="165100" y="171450"/>
                </a:lnTo>
                <a:lnTo>
                  <a:pt x="76200" y="1651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9" name="フリーフォーム: 図形 468">
            <a:extLst>
              <a:ext uri="{FF2B5EF4-FFF2-40B4-BE49-F238E27FC236}">
                <a16:creationId xmlns:a16="http://schemas.microsoft.com/office/drawing/2014/main" id="{8D3A3873-090B-4A6A-A348-E181320CC954}"/>
              </a:ext>
            </a:extLst>
          </p:cNvPr>
          <p:cNvSpPr/>
          <p:nvPr/>
        </p:nvSpPr>
        <p:spPr>
          <a:xfrm>
            <a:off x="7667625" y="4178300"/>
            <a:ext cx="549275" cy="212725"/>
          </a:xfrm>
          <a:custGeom>
            <a:avLst/>
            <a:gdLst>
              <a:gd name="connsiteX0" fmla="*/ 450850 w 549275"/>
              <a:gd name="connsiteY0" fmla="*/ 9525 h 212725"/>
              <a:gd name="connsiteX1" fmla="*/ 368300 w 549275"/>
              <a:gd name="connsiteY1" fmla="*/ 111125 h 212725"/>
              <a:gd name="connsiteX2" fmla="*/ 269875 w 549275"/>
              <a:gd name="connsiteY2" fmla="*/ 120650 h 212725"/>
              <a:gd name="connsiteX3" fmla="*/ 127000 w 549275"/>
              <a:gd name="connsiteY3" fmla="*/ 50800 h 212725"/>
              <a:gd name="connsiteX4" fmla="*/ 95250 w 549275"/>
              <a:gd name="connsiteY4" fmla="*/ 34925 h 212725"/>
              <a:gd name="connsiteX5" fmla="*/ 0 w 549275"/>
              <a:gd name="connsiteY5" fmla="*/ 0 h 212725"/>
              <a:gd name="connsiteX6" fmla="*/ 41275 w 549275"/>
              <a:gd name="connsiteY6" fmla="*/ 139700 h 212725"/>
              <a:gd name="connsiteX7" fmla="*/ 234950 w 549275"/>
              <a:gd name="connsiteY7" fmla="*/ 212725 h 212725"/>
              <a:gd name="connsiteX8" fmla="*/ 371475 w 549275"/>
              <a:gd name="connsiteY8" fmla="*/ 200025 h 212725"/>
              <a:gd name="connsiteX9" fmla="*/ 511175 w 549275"/>
              <a:gd name="connsiteY9" fmla="*/ 104775 h 212725"/>
              <a:gd name="connsiteX10" fmla="*/ 527050 w 549275"/>
              <a:gd name="connsiteY10" fmla="*/ 82550 h 212725"/>
              <a:gd name="connsiteX11" fmla="*/ 549275 w 549275"/>
              <a:gd name="connsiteY11" fmla="*/ 9525 h 212725"/>
              <a:gd name="connsiteX12" fmla="*/ 450850 w 549275"/>
              <a:gd name="connsiteY12" fmla="*/ 9525 h 2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9275" h="212725">
                <a:moveTo>
                  <a:pt x="450850" y="9525"/>
                </a:moveTo>
                <a:lnTo>
                  <a:pt x="368300" y="111125"/>
                </a:lnTo>
                <a:lnTo>
                  <a:pt x="269875" y="120650"/>
                </a:lnTo>
                <a:lnTo>
                  <a:pt x="127000" y="50800"/>
                </a:lnTo>
                <a:lnTo>
                  <a:pt x="95250" y="34925"/>
                </a:lnTo>
                <a:lnTo>
                  <a:pt x="0" y="0"/>
                </a:lnTo>
                <a:lnTo>
                  <a:pt x="41275" y="139700"/>
                </a:lnTo>
                <a:lnTo>
                  <a:pt x="234950" y="212725"/>
                </a:lnTo>
                <a:lnTo>
                  <a:pt x="371475" y="200025"/>
                </a:lnTo>
                <a:lnTo>
                  <a:pt x="511175" y="104775"/>
                </a:lnTo>
                <a:lnTo>
                  <a:pt x="527050" y="82550"/>
                </a:lnTo>
                <a:lnTo>
                  <a:pt x="549275" y="9525"/>
                </a:lnTo>
                <a:lnTo>
                  <a:pt x="450850" y="9525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0" name="フリーフォーム: 図形 469">
            <a:extLst>
              <a:ext uri="{FF2B5EF4-FFF2-40B4-BE49-F238E27FC236}">
                <a16:creationId xmlns:a16="http://schemas.microsoft.com/office/drawing/2014/main" id="{B2F01B4C-A07B-4BA6-8CBD-726D2362BF28}"/>
              </a:ext>
            </a:extLst>
          </p:cNvPr>
          <p:cNvSpPr/>
          <p:nvPr/>
        </p:nvSpPr>
        <p:spPr>
          <a:xfrm>
            <a:off x="4845050" y="3176588"/>
            <a:ext cx="650875" cy="461962"/>
          </a:xfrm>
          <a:custGeom>
            <a:avLst/>
            <a:gdLst>
              <a:gd name="connsiteX0" fmla="*/ 131763 w 650875"/>
              <a:gd name="connsiteY0" fmla="*/ 98425 h 461962"/>
              <a:gd name="connsiteX1" fmla="*/ 131763 w 650875"/>
              <a:gd name="connsiteY1" fmla="*/ 98425 h 461962"/>
              <a:gd name="connsiteX2" fmla="*/ 198438 w 650875"/>
              <a:gd name="connsiteY2" fmla="*/ 20637 h 461962"/>
              <a:gd name="connsiteX3" fmla="*/ 298450 w 650875"/>
              <a:gd name="connsiteY3" fmla="*/ 0 h 461962"/>
              <a:gd name="connsiteX4" fmla="*/ 384175 w 650875"/>
              <a:gd name="connsiteY4" fmla="*/ 52387 h 461962"/>
              <a:gd name="connsiteX5" fmla="*/ 412750 w 650875"/>
              <a:gd name="connsiteY5" fmla="*/ 122237 h 461962"/>
              <a:gd name="connsiteX6" fmla="*/ 500063 w 650875"/>
              <a:gd name="connsiteY6" fmla="*/ 123825 h 461962"/>
              <a:gd name="connsiteX7" fmla="*/ 533400 w 650875"/>
              <a:gd name="connsiteY7" fmla="*/ 173037 h 461962"/>
              <a:gd name="connsiteX8" fmla="*/ 596900 w 650875"/>
              <a:gd name="connsiteY8" fmla="*/ 209550 h 461962"/>
              <a:gd name="connsiteX9" fmla="*/ 650875 w 650875"/>
              <a:gd name="connsiteY9" fmla="*/ 249237 h 461962"/>
              <a:gd name="connsiteX10" fmla="*/ 622300 w 650875"/>
              <a:gd name="connsiteY10" fmla="*/ 319087 h 461962"/>
              <a:gd name="connsiteX11" fmla="*/ 560388 w 650875"/>
              <a:gd name="connsiteY11" fmla="*/ 446087 h 461962"/>
              <a:gd name="connsiteX12" fmla="*/ 528638 w 650875"/>
              <a:gd name="connsiteY12" fmla="*/ 461962 h 461962"/>
              <a:gd name="connsiteX13" fmla="*/ 414338 w 650875"/>
              <a:gd name="connsiteY13" fmla="*/ 420687 h 461962"/>
              <a:gd name="connsiteX14" fmla="*/ 341313 w 650875"/>
              <a:gd name="connsiteY14" fmla="*/ 449262 h 461962"/>
              <a:gd name="connsiteX15" fmla="*/ 277813 w 650875"/>
              <a:gd name="connsiteY15" fmla="*/ 450850 h 461962"/>
              <a:gd name="connsiteX16" fmla="*/ 209550 w 650875"/>
              <a:gd name="connsiteY16" fmla="*/ 398462 h 461962"/>
              <a:gd name="connsiteX17" fmla="*/ 184150 w 650875"/>
              <a:gd name="connsiteY17" fmla="*/ 371475 h 461962"/>
              <a:gd name="connsiteX18" fmla="*/ 107950 w 650875"/>
              <a:gd name="connsiteY18" fmla="*/ 355600 h 461962"/>
              <a:gd name="connsiteX19" fmla="*/ 0 w 650875"/>
              <a:gd name="connsiteY19" fmla="*/ 225425 h 461962"/>
              <a:gd name="connsiteX20" fmla="*/ 6350 w 650875"/>
              <a:gd name="connsiteY20" fmla="*/ 112712 h 461962"/>
              <a:gd name="connsiteX21" fmla="*/ 131763 w 650875"/>
              <a:gd name="connsiteY21" fmla="*/ 98425 h 461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50875" h="461962">
                <a:moveTo>
                  <a:pt x="131763" y="98425"/>
                </a:moveTo>
                <a:lnTo>
                  <a:pt x="131763" y="98425"/>
                </a:lnTo>
                <a:lnTo>
                  <a:pt x="198438" y="20637"/>
                </a:lnTo>
                <a:lnTo>
                  <a:pt x="298450" y="0"/>
                </a:lnTo>
                <a:lnTo>
                  <a:pt x="384175" y="52387"/>
                </a:lnTo>
                <a:lnTo>
                  <a:pt x="412750" y="122237"/>
                </a:lnTo>
                <a:lnTo>
                  <a:pt x="500063" y="123825"/>
                </a:lnTo>
                <a:lnTo>
                  <a:pt x="533400" y="173037"/>
                </a:lnTo>
                <a:lnTo>
                  <a:pt x="596900" y="209550"/>
                </a:lnTo>
                <a:lnTo>
                  <a:pt x="650875" y="249237"/>
                </a:lnTo>
                <a:lnTo>
                  <a:pt x="622300" y="319087"/>
                </a:lnTo>
                <a:lnTo>
                  <a:pt x="560388" y="446087"/>
                </a:lnTo>
                <a:lnTo>
                  <a:pt x="528638" y="461962"/>
                </a:lnTo>
                <a:lnTo>
                  <a:pt x="414338" y="420687"/>
                </a:lnTo>
                <a:lnTo>
                  <a:pt x="341313" y="449262"/>
                </a:lnTo>
                <a:lnTo>
                  <a:pt x="277813" y="450850"/>
                </a:lnTo>
                <a:lnTo>
                  <a:pt x="209550" y="398462"/>
                </a:lnTo>
                <a:lnTo>
                  <a:pt x="184150" y="371475"/>
                </a:lnTo>
                <a:lnTo>
                  <a:pt x="107950" y="355600"/>
                </a:lnTo>
                <a:lnTo>
                  <a:pt x="0" y="225425"/>
                </a:lnTo>
                <a:lnTo>
                  <a:pt x="6350" y="112712"/>
                </a:lnTo>
                <a:lnTo>
                  <a:pt x="131763" y="98425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1" name="フリーフォーム: 図形 470">
            <a:extLst>
              <a:ext uri="{FF2B5EF4-FFF2-40B4-BE49-F238E27FC236}">
                <a16:creationId xmlns:a16="http://schemas.microsoft.com/office/drawing/2014/main" id="{58D26C80-746E-4E7D-921B-63B06A0B7A74}"/>
              </a:ext>
            </a:extLst>
          </p:cNvPr>
          <p:cNvSpPr/>
          <p:nvPr/>
        </p:nvSpPr>
        <p:spPr>
          <a:xfrm>
            <a:off x="4538663" y="2498725"/>
            <a:ext cx="1255712" cy="903288"/>
          </a:xfrm>
          <a:custGeom>
            <a:avLst/>
            <a:gdLst>
              <a:gd name="connsiteX0" fmla="*/ 28575 w 1255712"/>
              <a:gd name="connsiteY0" fmla="*/ 222250 h 903288"/>
              <a:gd name="connsiteX1" fmla="*/ 0 w 1255712"/>
              <a:gd name="connsiteY1" fmla="*/ 79375 h 903288"/>
              <a:gd name="connsiteX2" fmla="*/ 58737 w 1255712"/>
              <a:gd name="connsiteY2" fmla="*/ 15875 h 903288"/>
              <a:gd name="connsiteX3" fmla="*/ 185737 w 1255712"/>
              <a:gd name="connsiteY3" fmla="*/ 0 h 903288"/>
              <a:gd name="connsiteX4" fmla="*/ 315912 w 1255712"/>
              <a:gd name="connsiteY4" fmla="*/ 98425 h 903288"/>
              <a:gd name="connsiteX5" fmla="*/ 520700 w 1255712"/>
              <a:gd name="connsiteY5" fmla="*/ 147638 h 903288"/>
              <a:gd name="connsiteX6" fmla="*/ 849312 w 1255712"/>
              <a:gd name="connsiteY6" fmla="*/ 130175 h 903288"/>
              <a:gd name="connsiteX7" fmla="*/ 954087 w 1255712"/>
              <a:gd name="connsiteY7" fmla="*/ 166688 h 903288"/>
              <a:gd name="connsiteX8" fmla="*/ 968375 w 1255712"/>
              <a:gd name="connsiteY8" fmla="*/ 173038 h 903288"/>
              <a:gd name="connsiteX9" fmla="*/ 1152525 w 1255712"/>
              <a:gd name="connsiteY9" fmla="*/ 239713 h 903288"/>
              <a:gd name="connsiteX10" fmla="*/ 1228725 w 1255712"/>
              <a:gd name="connsiteY10" fmla="*/ 390525 h 903288"/>
              <a:gd name="connsiteX11" fmla="*/ 1255712 w 1255712"/>
              <a:gd name="connsiteY11" fmla="*/ 542925 h 903288"/>
              <a:gd name="connsiteX12" fmla="*/ 1246187 w 1255712"/>
              <a:gd name="connsiteY12" fmla="*/ 579438 h 903288"/>
              <a:gd name="connsiteX13" fmla="*/ 1187450 w 1255712"/>
              <a:gd name="connsiteY13" fmla="*/ 628650 h 903288"/>
              <a:gd name="connsiteX14" fmla="*/ 1138237 w 1255712"/>
              <a:gd name="connsiteY14" fmla="*/ 649288 h 903288"/>
              <a:gd name="connsiteX15" fmla="*/ 1116012 w 1255712"/>
              <a:gd name="connsiteY15" fmla="*/ 763588 h 903288"/>
              <a:gd name="connsiteX16" fmla="*/ 1077912 w 1255712"/>
              <a:gd name="connsiteY16" fmla="*/ 842963 h 903288"/>
              <a:gd name="connsiteX17" fmla="*/ 892175 w 1255712"/>
              <a:gd name="connsiteY17" fmla="*/ 903288 h 903288"/>
              <a:gd name="connsiteX18" fmla="*/ 798512 w 1255712"/>
              <a:gd name="connsiteY18" fmla="*/ 815975 h 903288"/>
              <a:gd name="connsiteX19" fmla="*/ 815975 w 1255712"/>
              <a:gd name="connsiteY19" fmla="*/ 614363 h 903288"/>
              <a:gd name="connsiteX20" fmla="*/ 833437 w 1255712"/>
              <a:gd name="connsiteY20" fmla="*/ 468313 h 903288"/>
              <a:gd name="connsiteX21" fmla="*/ 407987 w 1255712"/>
              <a:gd name="connsiteY21" fmla="*/ 349250 h 903288"/>
              <a:gd name="connsiteX22" fmla="*/ 28575 w 1255712"/>
              <a:gd name="connsiteY22" fmla="*/ 222250 h 90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55712" h="903288">
                <a:moveTo>
                  <a:pt x="28575" y="222250"/>
                </a:moveTo>
                <a:lnTo>
                  <a:pt x="0" y="79375"/>
                </a:lnTo>
                <a:lnTo>
                  <a:pt x="58737" y="15875"/>
                </a:lnTo>
                <a:lnTo>
                  <a:pt x="185737" y="0"/>
                </a:lnTo>
                <a:lnTo>
                  <a:pt x="315912" y="98425"/>
                </a:lnTo>
                <a:lnTo>
                  <a:pt x="520700" y="147638"/>
                </a:lnTo>
                <a:lnTo>
                  <a:pt x="849312" y="130175"/>
                </a:lnTo>
                <a:lnTo>
                  <a:pt x="954087" y="166688"/>
                </a:lnTo>
                <a:lnTo>
                  <a:pt x="968375" y="173038"/>
                </a:lnTo>
                <a:lnTo>
                  <a:pt x="1152525" y="239713"/>
                </a:lnTo>
                <a:lnTo>
                  <a:pt x="1228725" y="390525"/>
                </a:lnTo>
                <a:lnTo>
                  <a:pt x="1255712" y="542925"/>
                </a:lnTo>
                <a:lnTo>
                  <a:pt x="1246187" y="579438"/>
                </a:lnTo>
                <a:lnTo>
                  <a:pt x="1187450" y="628650"/>
                </a:lnTo>
                <a:lnTo>
                  <a:pt x="1138237" y="649288"/>
                </a:lnTo>
                <a:lnTo>
                  <a:pt x="1116012" y="763588"/>
                </a:lnTo>
                <a:lnTo>
                  <a:pt x="1077912" y="842963"/>
                </a:lnTo>
                <a:lnTo>
                  <a:pt x="892175" y="903288"/>
                </a:lnTo>
                <a:lnTo>
                  <a:pt x="798512" y="815975"/>
                </a:lnTo>
                <a:lnTo>
                  <a:pt x="815975" y="614363"/>
                </a:lnTo>
                <a:lnTo>
                  <a:pt x="833437" y="468313"/>
                </a:lnTo>
                <a:lnTo>
                  <a:pt x="407987" y="349250"/>
                </a:lnTo>
                <a:lnTo>
                  <a:pt x="28575" y="22225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2" name="フリーフォーム: 図形 471">
            <a:extLst>
              <a:ext uri="{FF2B5EF4-FFF2-40B4-BE49-F238E27FC236}">
                <a16:creationId xmlns:a16="http://schemas.microsoft.com/office/drawing/2014/main" id="{BA1ADBEF-C692-4282-89D8-AF9A580CA567}"/>
              </a:ext>
            </a:extLst>
          </p:cNvPr>
          <p:cNvSpPr/>
          <p:nvPr/>
        </p:nvSpPr>
        <p:spPr>
          <a:xfrm>
            <a:off x="4857750" y="4356100"/>
            <a:ext cx="2355850" cy="1879600"/>
          </a:xfrm>
          <a:custGeom>
            <a:avLst/>
            <a:gdLst>
              <a:gd name="connsiteX0" fmla="*/ 2355850 w 2355850"/>
              <a:gd name="connsiteY0" fmla="*/ 482600 h 1879600"/>
              <a:gd name="connsiteX1" fmla="*/ 1898650 w 2355850"/>
              <a:gd name="connsiteY1" fmla="*/ 1047750 h 1879600"/>
              <a:gd name="connsiteX2" fmla="*/ 1758950 w 2355850"/>
              <a:gd name="connsiteY2" fmla="*/ 1238250 h 1879600"/>
              <a:gd name="connsiteX3" fmla="*/ 1524000 w 2355850"/>
              <a:gd name="connsiteY3" fmla="*/ 1282700 h 1879600"/>
              <a:gd name="connsiteX4" fmla="*/ 1473200 w 2355850"/>
              <a:gd name="connsiteY4" fmla="*/ 1384300 h 1879600"/>
              <a:gd name="connsiteX5" fmla="*/ 1358900 w 2355850"/>
              <a:gd name="connsiteY5" fmla="*/ 1403350 h 1879600"/>
              <a:gd name="connsiteX6" fmla="*/ 1270000 w 2355850"/>
              <a:gd name="connsiteY6" fmla="*/ 1682750 h 1879600"/>
              <a:gd name="connsiteX7" fmla="*/ 1098550 w 2355850"/>
              <a:gd name="connsiteY7" fmla="*/ 1746250 h 1879600"/>
              <a:gd name="connsiteX8" fmla="*/ 1041400 w 2355850"/>
              <a:gd name="connsiteY8" fmla="*/ 1752600 h 1879600"/>
              <a:gd name="connsiteX9" fmla="*/ 901700 w 2355850"/>
              <a:gd name="connsiteY9" fmla="*/ 1879600 h 1879600"/>
              <a:gd name="connsiteX10" fmla="*/ 704850 w 2355850"/>
              <a:gd name="connsiteY10" fmla="*/ 1739900 h 1879600"/>
              <a:gd name="connsiteX11" fmla="*/ 571500 w 2355850"/>
              <a:gd name="connsiteY11" fmla="*/ 1784350 h 1879600"/>
              <a:gd name="connsiteX12" fmla="*/ 222250 w 2355850"/>
              <a:gd name="connsiteY12" fmla="*/ 1644650 h 1879600"/>
              <a:gd name="connsiteX13" fmla="*/ 222250 w 2355850"/>
              <a:gd name="connsiteY13" fmla="*/ 1562100 h 1879600"/>
              <a:gd name="connsiteX14" fmla="*/ 0 w 2355850"/>
              <a:gd name="connsiteY14" fmla="*/ 1250950 h 1879600"/>
              <a:gd name="connsiteX15" fmla="*/ 273050 w 2355850"/>
              <a:gd name="connsiteY15" fmla="*/ 749300 h 1879600"/>
              <a:gd name="connsiteX16" fmla="*/ 368300 w 2355850"/>
              <a:gd name="connsiteY16" fmla="*/ 393700 h 1879600"/>
              <a:gd name="connsiteX17" fmla="*/ 1162050 w 2355850"/>
              <a:gd name="connsiteY17" fmla="*/ 196850 h 1879600"/>
              <a:gd name="connsiteX18" fmla="*/ 1244600 w 2355850"/>
              <a:gd name="connsiteY18" fmla="*/ 69850 h 1879600"/>
              <a:gd name="connsiteX19" fmla="*/ 1390650 w 2355850"/>
              <a:gd name="connsiteY19" fmla="*/ 0 h 1879600"/>
              <a:gd name="connsiteX20" fmla="*/ 1739900 w 2355850"/>
              <a:gd name="connsiteY20" fmla="*/ 209550 h 1879600"/>
              <a:gd name="connsiteX21" fmla="*/ 1485900 w 2355850"/>
              <a:gd name="connsiteY21" fmla="*/ 260350 h 1879600"/>
              <a:gd name="connsiteX22" fmla="*/ 1111250 w 2355850"/>
              <a:gd name="connsiteY22" fmla="*/ 400050 h 1879600"/>
              <a:gd name="connsiteX23" fmla="*/ 1155700 w 2355850"/>
              <a:gd name="connsiteY23" fmla="*/ 495300 h 1879600"/>
              <a:gd name="connsiteX24" fmla="*/ 1270000 w 2355850"/>
              <a:gd name="connsiteY24" fmla="*/ 482600 h 1879600"/>
              <a:gd name="connsiteX25" fmla="*/ 1282700 w 2355850"/>
              <a:gd name="connsiteY25" fmla="*/ 857250 h 1879600"/>
              <a:gd name="connsiteX26" fmla="*/ 1524000 w 2355850"/>
              <a:gd name="connsiteY26" fmla="*/ 717550 h 1879600"/>
              <a:gd name="connsiteX27" fmla="*/ 1847850 w 2355850"/>
              <a:gd name="connsiteY27" fmla="*/ 558800 h 1879600"/>
              <a:gd name="connsiteX28" fmla="*/ 2159000 w 2355850"/>
              <a:gd name="connsiteY28" fmla="*/ 393700 h 1879600"/>
              <a:gd name="connsiteX29" fmla="*/ 2305050 w 2355850"/>
              <a:gd name="connsiteY29" fmla="*/ 393700 h 1879600"/>
              <a:gd name="connsiteX30" fmla="*/ 2355850 w 2355850"/>
              <a:gd name="connsiteY30" fmla="*/ 482600 h 187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355850" h="1879600">
                <a:moveTo>
                  <a:pt x="2355850" y="482600"/>
                </a:moveTo>
                <a:lnTo>
                  <a:pt x="1898650" y="1047750"/>
                </a:lnTo>
                <a:lnTo>
                  <a:pt x="1758950" y="1238250"/>
                </a:lnTo>
                <a:lnTo>
                  <a:pt x="1524000" y="1282700"/>
                </a:lnTo>
                <a:lnTo>
                  <a:pt x="1473200" y="1384300"/>
                </a:lnTo>
                <a:lnTo>
                  <a:pt x="1358900" y="1403350"/>
                </a:lnTo>
                <a:lnTo>
                  <a:pt x="1270000" y="1682750"/>
                </a:lnTo>
                <a:lnTo>
                  <a:pt x="1098550" y="1746250"/>
                </a:lnTo>
                <a:lnTo>
                  <a:pt x="1041400" y="1752600"/>
                </a:lnTo>
                <a:lnTo>
                  <a:pt x="901700" y="1879600"/>
                </a:lnTo>
                <a:lnTo>
                  <a:pt x="704850" y="1739900"/>
                </a:lnTo>
                <a:lnTo>
                  <a:pt x="571500" y="1784350"/>
                </a:lnTo>
                <a:lnTo>
                  <a:pt x="222250" y="1644650"/>
                </a:lnTo>
                <a:lnTo>
                  <a:pt x="222250" y="1562100"/>
                </a:lnTo>
                <a:lnTo>
                  <a:pt x="0" y="1250950"/>
                </a:lnTo>
                <a:lnTo>
                  <a:pt x="273050" y="749300"/>
                </a:lnTo>
                <a:lnTo>
                  <a:pt x="368300" y="393700"/>
                </a:lnTo>
                <a:lnTo>
                  <a:pt x="1162050" y="196850"/>
                </a:lnTo>
                <a:lnTo>
                  <a:pt x="1244600" y="69850"/>
                </a:lnTo>
                <a:lnTo>
                  <a:pt x="1390650" y="0"/>
                </a:lnTo>
                <a:lnTo>
                  <a:pt x="1739900" y="209550"/>
                </a:lnTo>
                <a:lnTo>
                  <a:pt x="1485900" y="260350"/>
                </a:lnTo>
                <a:lnTo>
                  <a:pt x="1111250" y="400050"/>
                </a:lnTo>
                <a:lnTo>
                  <a:pt x="1155700" y="495300"/>
                </a:lnTo>
                <a:lnTo>
                  <a:pt x="1270000" y="482600"/>
                </a:lnTo>
                <a:lnTo>
                  <a:pt x="1282700" y="857250"/>
                </a:lnTo>
                <a:lnTo>
                  <a:pt x="1524000" y="717550"/>
                </a:lnTo>
                <a:lnTo>
                  <a:pt x="1847850" y="558800"/>
                </a:lnTo>
                <a:lnTo>
                  <a:pt x="2159000" y="393700"/>
                </a:lnTo>
                <a:lnTo>
                  <a:pt x="2305050" y="393700"/>
                </a:lnTo>
                <a:lnTo>
                  <a:pt x="2355850" y="48260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3" name="フリーフォーム: 図形 472">
            <a:extLst>
              <a:ext uri="{FF2B5EF4-FFF2-40B4-BE49-F238E27FC236}">
                <a16:creationId xmlns:a16="http://schemas.microsoft.com/office/drawing/2014/main" id="{1DFCDD22-54E8-4EEB-84C2-EB8DCD19F3FB}"/>
              </a:ext>
            </a:extLst>
          </p:cNvPr>
          <p:cNvSpPr/>
          <p:nvPr/>
        </p:nvSpPr>
        <p:spPr>
          <a:xfrm>
            <a:off x="6210300" y="4440767"/>
            <a:ext cx="165100" cy="120650"/>
          </a:xfrm>
          <a:custGeom>
            <a:avLst/>
            <a:gdLst>
              <a:gd name="connsiteX0" fmla="*/ 165100 w 165100"/>
              <a:gd name="connsiteY0" fmla="*/ 0 h 120650"/>
              <a:gd name="connsiteX1" fmla="*/ 165100 w 165100"/>
              <a:gd name="connsiteY1" fmla="*/ 0 h 120650"/>
              <a:gd name="connsiteX2" fmla="*/ 74083 w 165100"/>
              <a:gd name="connsiteY2" fmla="*/ 12700 h 120650"/>
              <a:gd name="connsiteX3" fmla="*/ 0 w 165100"/>
              <a:gd name="connsiteY3" fmla="*/ 120650 h 120650"/>
              <a:gd name="connsiteX4" fmla="*/ 105833 w 165100"/>
              <a:gd name="connsiteY4" fmla="*/ 52916 h 120650"/>
              <a:gd name="connsiteX5" fmla="*/ 165100 w 165100"/>
              <a:gd name="connsiteY5" fmla="*/ 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100" h="120650">
                <a:moveTo>
                  <a:pt x="165100" y="0"/>
                </a:moveTo>
                <a:lnTo>
                  <a:pt x="165100" y="0"/>
                </a:lnTo>
                <a:lnTo>
                  <a:pt x="74083" y="12700"/>
                </a:lnTo>
                <a:lnTo>
                  <a:pt x="0" y="120650"/>
                </a:lnTo>
                <a:lnTo>
                  <a:pt x="105833" y="52916"/>
                </a:lnTo>
                <a:lnTo>
                  <a:pt x="16510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フリーフォーム: 図形 473">
            <a:extLst>
              <a:ext uri="{FF2B5EF4-FFF2-40B4-BE49-F238E27FC236}">
                <a16:creationId xmlns:a16="http://schemas.microsoft.com/office/drawing/2014/main" id="{11600BDC-56EB-49EE-8A32-C5FEFE8C079C}"/>
              </a:ext>
            </a:extLst>
          </p:cNvPr>
          <p:cNvSpPr/>
          <p:nvPr/>
        </p:nvSpPr>
        <p:spPr>
          <a:xfrm>
            <a:off x="6366933" y="4483100"/>
            <a:ext cx="65617" cy="69850"/>
          </a:xfrm>
          <a:custGeom>
            <a:avLst/>
            <a:gdLst>
              <a:gd name="connsiteX0" fmla="*/ 65617 w 65617"/>
              <a:gd name="connsiteY0" fmla="*/ 0 h 69850"/>
              <a:gd name="connsiteX1" fmla="*/ 12700 w 65617"/>
              <a:gd name="connsiteY1" fmla="*/ 16933 h 69850"/>
              <a:gd name="connsiteX2" fmla="*/ 0 w 65617"/>
              <a:gd name="connsiteY2" fmla="*/ 69850 h 69850"/>
              <a:gd name="connsiteX3" fmla="*/ 65617 w 65617"/>
              <a:gd name="connsiteY3" fmla="*/ 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617" h="69850">
                <a:moveTo>
                  <a:pt x="65617" y="0"/>
                </a:moveTo>
                <a:lnTo>
                  <a:pt x="12700" y="16933"/>
                </a:lnTo>
                <a:lnTo>
                  <a:pt x="0" y="69850"/>
                </a:lnTo>
                <a:lnTo>
                  <a:pt x="65617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5" name="フリーフォーム: 図形 474">
            <a:extLst>
              <a:ext uri="{FF2B5EF4-FFF2-40B4-BE49-F238E27FC236}">
                <a16:creationId xmlns:a16="http://schemas.microsoft.com/office/drawing/2014/main" id="{8DEC4A38-04C8-4009-9F9A-60D7F006D8E2}"/>
              </a:ext>
            </a:extLst>
          </p:cNvPr>
          <p:cNvSpPr/>
          <p:nvPr/>
        </p:nvSpPr>
        <p:spPr>
          <a:xfrm>
            <a:off x="6468533" y="4521200"/>
            <a:ext cx="116417" cy="42333"/>
          </a:xfrm>
          <a:custGeom>
            <a:avLst/>
            <a:gdLst>
              <a:gd name="connsiteX0" fmla="*/ 116417 w 116417"/>
              <a:gd name="connsiteY0" fmla="*/ 38100 h 42333"/>
              <a:gd name="connsiteX1" fmla="*/ 31750 w 116417"/>
              <a:gd name="connsiteY1" fmla="*/ 0 h 42333"/>
              <a:gd name="connsiteX2" fmla="*/ 0 w 116417"/>
              <a:gd name="connsiteY2" fmla="*/ 42333 h 42333"/>
              <a:gd name="connsiteX3" fmla="*/ 116417 w 116417"/>
              <a:gd name="connsiteY3" fmla="*/ 38100 h 42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417" h="42333">
                <a:moveTo>
                  <a:pt x="116417" y="38100"/>
                </a:moveTo>
                <a:lnTo>
                  <a:pt x="31750" y="0"/>
                </a:lnTo>
                <a:lnTo>
                  <a:pt x="0" y="42333"/>
                </a:lnTo>
                <a:lnTo>
                  <a:pt x="116417" y="3810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6" name="フリーフォーム: 図形 475">
            <a:extLst>
              <a:ext uri="{FF2B5EF4-FFF2-40B4-BE49-F238E27FC236}">
                <a16:creationId xmlns:a16="http://schemas.microsoft.com/office/drawing/2014/main" id="{2C8076F0-9D6A-4B6B-BE67-67F327C22988}"/>
              </a:ext>
            </a:extLst>
          </p:cNvPr>
          <p:cNvSpPr/>
          <p:nvPr/>
        </p:nvSpPr>
        <p:spPr>
          <a:xfrm>
            <a:off x="6208183" y="4811183"/>
            <a:ext cx="635000" cy="607484"/>
          </a:xfrm>
          <a:custGeom>
            <a:avLst/>
            <a:gdLst>
              <a:gd name="connsiteX0" fmla="*/ 635000 w 635000"/>
              <a:gd name="connsiteY0" fmla="*/ 2117 h 607484"/>
              <a:gd name="connsiteX1" fmla="*/ 325967 w 635000"/>
              <a:gd name="connsiteY1" fmla="*/ 175684 h 607484"/>
              <a:gd name="connsiteX2" fmla="*/ 116417 w 635000"/>
              <a:gd name="connsiteY2" fmla="*/ 440267 h 607484"/>
              <a:gd name="connsiteX3" fmla="*/ 52917 w 635000"/>
              <a:gd name="connsiteY3" fmla="*/ 607484 h 607484"/>
              <a:gd name="connsiteX4" fmla="*/ 0 w 635000"/>
              <a:gd name="connsiteY4" fmla="*/ 427567 h 607484"/>
              <a:gd name="connsiteX5" fmla="*/ 38100 w 635000"/>
              <a:gd name="connsiteY5" fmla="*/ 366184 h 607484"/>
              <a:gd name="connsiteX6" fmla="*/ 10584 w 635000"/>
              <a:gd name="connsiteY6" fmla="*/ 317500 h 607484"/>
              <a:gd name="connsiteX7" fmla="*/ 294217 w 635000"/>
              <a:gd name="connsiteY7" fmla="*/ 105834 h 607484"/>
              <a:gd name="connsiteX8" fmla="*/ 543984 w 635000"/>
              <a:gd name="connsiteY8" fmla="*/ 0 h 607484"/>
              <a:gd name="connsiteX9" fmla="*/ 635000 w 635000"/>
              <a:gd name="connsiteY9" fmla="*/ 2117 h 6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" h="607484">
                <a:moveTo>
                  <a:pt x="635000" y="2117"/>
                </a:moveTo>
                <a:lnTo>
                  <a:pt x="325967" y="175684"/>
                </a:lnTo>
                <a:lnTo>
                  <a:pt x="116417" y="440267"/>
                </a:lnTo>
                <a:lnTo>
                  <a:pt x="52917" y="607484"/>
                </a:lnTo>
                <a:lnTo>
                  <a:pt x="0" y="427567"/>
                </a:lnTo>
                <a:lnTo>
                  <a:pt x="38100" y="366184"/>
                </a:lnTo>
                <a:lnTo>
                  <a:pt x="10584" y="317500"/>
                </a:lnTo>
                <a:lnTo>
                  <a:pt x="294217" y="105834"/>
                </a:lnTo>
                <a:lnTo>
                  <a:pt x="543984" y="0"/>
                </a:lnTo>
                <a:lnTo>
                  <a:pt x="635000" y="2117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フリーフォーム: 図形 477">
            <a:extLst>
              <a:ext uri="{FF2B5EF4-FFF2-40B4-BE49-F238E27FC236}">
                <a16:creationId xmlns:a16="http://schemas.microsoft.com/office/drawing/2014/main" id="{DBBF7DB6-0052-461F-BE7E-F03866D9DC40}"/>
              </a:ext>
            </a:extLst>
          </p:cNvPr>
          <p:cNvSpPr/>
          <p:nvPr/>
        </p:nvSpPr>
        <p:spPr>
          <a:xfrm>
            <a:off x="5594350" y="5338233"/>
            <a:ext cx="241300" cy="190500"/>
          </a:xfrm>
          <a:custGeom>
            <a:avLst/>
            <a:gdLst>
              <a:gd name="connsiteX0" fmla="*/ 0 w 241300"/>
              <a:gd name="connsiteY0" fmla="*/ 0 h 190500"/>
              <a:gd name="connsiteX1" fmla="*/ 95250 w 241300"/>
              <a:gd name="connsiteY1" fmla="*/ 46567 h 190500"/>
              <a:gd name="connsiteX2" fmla="*/ 241300 w 241300"/>
              <a:gd name="connsiteY2" fmla="*/ 27517 h 190500"/>
              <a:gd name="connsiteX3" fmla="*/ 150283 w 241300"/>
              <a:gd name="connsiteY3" fmla="*/ 105834 h 190500"/>
              <a:gd name="connsiteX4" fmla="*/ 122767 w 241300"/>
              <a:gd name="connsiteY4" fmla="*/ 190500 h 190500"/>
              <a:gd name="connsiteX5" fmla="*/ 35983 w 241300"/>
              <a:gd name="connsiteY5" fmla="*/ 82550 h 190500"/>
              <a:gd name="connsiteX6" fmla="*/ 0 w 241300"/>
              <a:gd name="connsiteY6" fmla="*/ 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00" h="190500">
                <a:moveTo>
                  <a:pt x="0" y="0"/>
                </a:moveTo>
                <a:lnTo>
                  <a:pt x="95250" y="46567"/>
                </a:lnTo>
                <a:lnTo>
                  <a:pt x="241300" y="27517"/>
                </a:lnTo>
                <a:lnTo>
                  <a:pt x="150283" y="105834"/>
                </a:lnTo>
                <a:lnTo>
                  <a:pt x="122767" y="190500"/>
                </a:lnTo>
                <a:lnTo>
                  <a:pt x="35983" y="82550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9" name="フリーフォーム: 図形 478">
            <a:extLst>
              <a:ext uri="{FF2B5EF4-FFF2-40B4-BE49-F238E27FC236}">
                <a16:creationId xmlns:a16="http://schemas.microsoft.com/office/drawing/2014/main" id="{A8AA4F3B-DDDC-4B44-8CAD-0ED3431D3C24}"/>
              </a:ext>
            </a:extLst>
          </p:cNvPr>
          <p:cNvSpPr/>
          <p:nvPr/>
        </p:nvSpPr>
        <p:spPr>
          <a:xfrm>
            <a:off x="5037667" y="5065183"/>
            <a:ext cx="827616" cy="946150"/>
          </a:xfrm>
          <a:custGeom>
            <a:avLst/>
            <a:gdLst>
              <a:gd name="connsiteX0" fmla="*/ 69850 w 827616"/>
              <a:gd name="connsiteY0" fmla="*/ 309034 h 946150"/>
              <a:gd name="connsiteX1" fmla="*/ 69850 w 827616"/>
              <a:gd name="connsiteY1" fmla="*/ 309034 h 946150"/>
              <a:gd name="connsiteX2" fmla="*/ 0 w 827616"/>
              <a:gd name="connsiteY2" fmla="*/ 419100 h 946150"/>
              <a:gd name="connsiteX3" fmla="*/ 57150 w 827616"/>
              <a:gd name="connsiteY3" fmla="*/ 681567 h 946150"/>
              <a:gd name="connsiteX4" fmla="*/ 146050 w 827616"/>
              <a:gd name="connsiteY4" fmla="*/ 827617 h 946150"/>
              <a:gd name="connsiteX5" fmla="*/ 309033 w 827616"/>
              <a:gd name="connsiteY5" fmla="*/ 946150 h 946150"/>
              <a:gd name="connsiteX6" fmla="*/ 550333 w 827616"/>
              <a:gd name="connsiteY6" fmla="*/ 903817 h 946150"/>
              <a:gd name="connsiteX7" fmla="*/ 723900 w 827616"/>
              <a:gd name="connsiteY7" fmla="*/ 637117 h 946150"/>
              <a:gd name="connsiteX8" fmla="*/ 732366 w 827616"/>
              <a:gd name="connsiteY8" fmla="*/ 613834 h 946150"/>
              <a:gd name="connsiteX9" fmla="*/ 827616 w 827616"/>
              <a:gd name="connsiteY9" fmla="*/ 353484 h 946150"/>
              <a:gd name="connsiteX10" fmla="*/ 736600 w 827616"/>
              <a:gd name="connsiteY10" fmla="*/ 414867 h 946150"/>
              <a:gd name="connsiteX11" fmla="*/ 556683 w 827616"/>
              <a:gd name="connsiteY11" fmla="*/ 624417 h 946150"/>
              <a:gd name="connsiteX12" fmla="*/ 309033 w 827616"/>
              <a:gd name="connsiteY12" fmla="*/ 162984 h 946150"/>
              <a:gd name="connsiteX13" fmla="*/ 220133 w 827616"/>
              <a:gd name="connsiteY13" fmla="*/ 0 h 946150"/>
              <a:gd name="connsiteX14" fmla="*/ 141816 w 827616"/>
              <a:gd name="connsiteY14" fmla="*/ 374650 h 946150"/>
              <a:gd name="connsiteX15" fmla="*/ 148166 w 827616"/>
              <a:gd name="connsiteY15" fmla="*/ 552450 h 946150"/>
              <a:gd name="connsiteX16" fmla="*/ 86783 w 827616"/>
              <a:gd name="connsiteY16" fmla="*/ 433917 h 946150"/>
              <a:gd name="connsiteX17" fmla="*/ 69850 w 827616"/>
              <a:gd name="connsiteY17" fmla="*/ 309034 h 94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27616" h="946150">
                <a:moveTo>
                  <a:pt x="69850" y="309034"/>
                </a:moveTo>
                <a:lnTo>
                  <a:pt x="69850" y="309034"/>
                </a:lnTo>
                <a:lnTo>
                  <a:pt x="0" y="419100"/>
                </a:lnTo>
                <a:lnTo>
                  <a:pt x="57150" y="681567"/>
                </a:lnTo>
                <a:lnTo>
                  <a:pt x="146050" y="827617"/>
                </a:lnTo>
                <a:lnTo>
                  <a:pt x="309033" y="946150"/>
                </a:lnTo>
                <a:lnTo>
                  <a:pt x="550333" y="903817"/>
                </a:lnTo>
                <a:lnTo>
                  <a:pt x="723900" y="637117"/>
                </a:lnTo>
                <a:lnTo>
                  <a:pt x="732366" y="613834"/>
                </a:lnTo>
                <a:lnTo>
                  <a:pt x="827616" y="353484"/>
                </a:lnTo>
                <a:lnTo>
                  <a:pt x="736600" y="414867"/>
                </a:lnTo>
                <a:lnTo>
                  <a:pt x="556683" y="624417"/>
                </a:lnTo>
                <a:lnTo>
                  <a:pt x="309033" y="162984"/>
                </a:lnTo>
                <a:lnTo>
                  <a:pt x="220133" y="0"/>
                </a:lnTo>
                <a:lnTo>
                  <a:pt x="141816" y="374650"/>
                </a:lnTo>
                <a:lnTo>
                  <a:pt x="148166" y="552450"/>
                </a:lnTo>
                <a:lnTo>
                  <a:pt x="86783" y="433917"/>
                </a:lnTo>
                <a:lnTo>
                  <a:pt x="69850" y="309034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0" name="フリーフォーム: 図形 479">
            <a:extLst>
              <a:ext uri="{FF2B5EF4-FFF2-40B4-BE49-F238E27FC236}">
                <a16:creationId xmlns:a16="http://schemas.microsoft.com/office/drawing/2014/main" id="{E420DAC7-40D1-4AE9-8217-9490F8DCE94F}"/>
              </a:ext>
            </a:extLst>
          </p:cNvPr>
          <p:cNvSpPr/>
          <p:nvPr/>
        </p:nvSpPr>
        <p:spPr>
          <a:xfrm>
            <a:off x="5365750" y="5384800"/>
            <a:ext cx="988483" cy="734483"/>
          </a:xfrm>
          <a:custGeom>
            <a:avLst/>
            <a:gdLst>
              <a:gd name="connsiteX0" fmla="*/ 0 w 988483"/>
              <a:gd name="connsiteY0" fmla="*/ 723900 h 734483"/>
              <a:gd name="connsiteX1" fmla="*/ 146050 w 988483"/>
              <a:gd name="connsiteY1" fmla="*/ 635000 h 734483"/>
              <a:gd name="connsiteX2" fmla="*/ 319617 w 988483"/>
              <a:gd name="connsiteY2" fmla="*/ 582083 h 734483"/>
              <a:gd name="connsiteX3" fmla="*/ 336550 w 988483"/>
              <a:gd name="connsiteY3" fmla="*/ 573617 h 734483"/>
              <a:gd name="connsiteX4" fmla="*/ 554567 w 988483"/>
              <a:gd name="connsiteY4" fmla="*/ 342900 h 734483"/>
              <a:gd name="connsiteX5" fmla="*/ 501650 w 988483"/>
              <a:gd name="connsiteY5" fmla="*/ 472017 h 734483"/>
              <a:gd name="connsiteX6" fmla="*/ 442383 w 988483"/>
              <a:gd name="connsiteY6" fmla="*/ 599017 h 734483"/>
              <a:gd name="connsiteX7" fmla="*/ 624417 w 988483"/>
              <a:gd name="connsiteY7" fmla="*/ 567267 h 734483"/>
              <a:gd name="connsiteX8" fmla="*/ 641350 w 988483"/>
              <a:gd name="connsiteY8" fmla="*/ 548217 h 734483"/>
              <a:gd name="connsiteX9" fmla="*/ 647700 w 988483"/>
              <a:gd name="connsiteY9" fmla="*/ 537633 h 734483"/>
              <a:gd name="connsiteX10" fmla="*/ 654050 w 988483"/>
              <a:gd name="connsiteY10" fmla="*/ 531283 h 734483"/>
              <a:gd name="connsiteX11" fmla="*/ 751417 w 988483"/>
              <a:gd name="connsiteY11" fmla="*/ 328083 h 734483"/>
              <a:gd name="connsiteX12" fmla="*/ 759883 w 988483"/>
              <a:gd name="connsiteY12" fmla="*/ 311150 h 734483"/>
              <a:gd name="connsiteX13" fmla="*/ 988483 w 988483"/>
              <a:gd name="connsiteY13" fmla="*/ 0 h 734483"/>
              <a:gd name="connsiteX14" fmla="*/ 865717 w 988483"/>
              <a:gd name="connsiteY14" fmla="*/ 289983 h 734483"/>
              <a:gd name="connsiteX15" fmla="*/ 806450 w 988483"/>
              <a:gd name="connsiteY15" fmla="*/ 472017 h 734483"/>
              <a:gd name="connsiteX16" fmla="*/ 715433 w 988483"/>
              <a:gd name="connsiteY16" fmla="*/ 696383 h 734483"/>
              <a:gd name="connsiteX17" fmla="*/ 480483 w 988483"/>
              <a:gd name="connsiteY17" fmla="*/ 711200 h 734483"/>
              <a:gd name="connsiteX18" fmla="*/ 194733 w 988483"/>
              <a:gd name="connsiteY18" fmla="*/ 719667 h 734483"/>
              <a:gd name="connsiteX19" fmla="*/ 82550 w 988483"/>
              <a:gd name="connsiteY19" fmla="*/ 734483 h 734483"/>
              <a:gd name="connsiteX20" fmla="*/ 0 w 988483"/>
              <a:gd name="connsiteY20" fmla="*/ 723900 h 73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88483" h="734483">
                <a:moveTo>
                  <a:pt x="0" y="723900"/>
                </a:moveTo>
                <a:lnTo>
                  <a:pt x="146050" y="635000"/>
                </a:lnTo>
                <a:lnTo>
                  <a:pt x="319617" y="582083"/>
                </a:lnTo>
                <a:lnTo>
                  <a:pt x="336550" y="573617"/>
                </a:lnTo>
                <a:lnTo>
                  <a:pt x="554567" y="342900"/>
                </a:lnTo>
                <a:lnTo>
                  <a:pt x="501650" y="472017"/>
                </a:lnTo>
                <a:lnTo>
                  <a:pt x="442383" y="599017"/>
                </a:lnTo>
                <a:lnTo>
                  <a:pt x="624417" y="567267"/>
                </a:lnTo>
                <a:cubicBezTo>
                  <a:pt x="630061" y="560917"/>
                  <a:pt x="636101" y="554898"/>
                  <a:pt x="641350" y="548217"/>
                </a:cubicBezTo>
                <a:cubicBezTo>
                  <a:pt x="643892" y="544982"/>
                  <a:pt x="645232" y="540924"/>
                  <a:pt x="647700" y="537633"/>
                </a:cubicBezTo>
                <a:cubicBezTo>
                  <a:pt x="649496" y="535238"/>
                  <a:pt x="654050" y="531283"/>
                  <a:pt x="654050" y="531283"/>
                </a:cubicBezTo>
                <a:lnTo>
                  <a:pt x="751417" y="328083"/>
                </a:lnTo>
                <a:lnTo>
                  <a:pt x="759883" y="311150"/>
                </a:lnTo>
                <a:lnTo>
                  <a:pt x="988483" y="0"/>
                </a:lnTo>
                <a:lnTo>
                  <a:pt x="865717" y="289983"/>
                </a:lnTo>
                <a:lnTo>
                  <a:pt x="806450" y="472017"/>
                </a:lnTo>
                <a:lnTo>
                  <a:pt x="715433" y="696383"/>
                </a:lnTo>
                <a:lnTo>
                  <a:pt x="480483" y="711200"/>
                </a:lnTo>
                <a:lnTo>
                  <a:pt x="194733" y="719667"/>
                </a:lnTo>
                <a:lnTo>
                  <a:pt x="82550" y="734483"/>
                </a:lnTo>
                <a:lnTo>
                  <a:pt x="0" y="72390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3" name="フリーフォーム: 図形 482">
            <a:extLst>
              <a:ext uri="{FF2B5EF4-FFF2-40B4-BE49-F238E27FC236}">
                <a16:creationId xmlns:a16="http://schemas.microsoft.com/office/drawing/2014/main" id="{26D1D10D-F9C3-4A13-B3F8-E81845CEA87E}"/>
              </a:ext>
            </a:extLst>
          </p:cNvPr>
          <p:cNvSpPr/>
          <p:nvPr/>
        </p:nvSpPr>
        <p:spPr>
          <a:xfrm>
            <a:off x="5543550" y="6091767"/>
            <a:ext cx="395817" cy="162983"/>
          </a:xfrm>
          <a:custGeom>
            <a:avLst/>
            <a:gdLst>
              <a:gd name="connsiteX0" fmla="*/ 0 w 395817"/>
              <a:gd name="connsiteY0" fmla="*/ 8466 h 162983"/>
              <a:gd name="connsiteX1" fmla="*/ 196850 w 395817"/>
              <a:gd name="connsiteY1" fmla="*/ 162983 h 162983"/>
              <a:gd name="connsiteX2" fmla="*/ 395817 w 395817"/>
              <a:gd name="connsiteY2" fmla="*/ 0 h 162983"/>
              <a:gd name="connsiteX3" fmla="*/ 0 w 395817"/>
              <a:gd name="connsiteY3" fmla="*/ 8466 h 16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817" h="162983">
                <a:moveTo>
                  <a:pt x="0" y="8466"/>
                </a:moveTo>
                <a:lnTo>
                  <a:pt x="196850" y="162983"/>
                </a:lnTo>
                <a:lnTo>
                  <a:pt x="395817" y="0"/>
                </a:lnTo>
                <a:lnTo>
                  <a:pt x="0" y="8466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4" name="フリーフォーム: 図形 483">
            <a:extLst>
              <a:ext uri="{FF2B5EF4-FFF2-40B4-BE49-F238E27FC236}">
                <a16:creationId xmlns:a16="http://schemas.microsoft.com/office/drawing/2014/main" id="{89B81091-937E-4953-8544-7F08F251FDAE}"/>
              </a:ext>
            </a:extLst>
          </p:cNvPr>
          <p:cNvSpPr/>
          <p:nvPr/>
        </p:nvSpPr>
        <p:spPr>
          <a:xfrm>
            <a:off x="4889500" y="5577417"/>
            <a:ext cx="512233" cy="535516"/>
          </a:xfrm>
          <a:custGeom>
            <a:avLst/>
            <a:gdLst>
              <a:gd name="connsiteX0" fmla="*/ 4233 w 512233"/>
              <a:gd name="connsiteY0" fmla="*/ 0 h 535516"/>
              <a:gd name="connsiteX1" fmla="*/ 93133 w 512233"/>
              <a:gd name="connsiteY1" fmla="*/ 169333 h 535516"/>
              <a:gd name="connsiteX2" fmla="*/ 414867 w 512233"/>
              <a:gd name="connsiteY2" fmla="*/ 414866 h 535516"/>
              <a:gd name="connsiteX3" fmla="*/ 410633 w 512233"/>
              <a:gd name="connsiteY3" fmla="*/ 480483 h 535516"/>
              <a:gd name="connsiteX4" fmla="*/ 512233 w 512233"/>
              <a:gd name="connsiteY4" fmla="*/ 535516 h 535516"/>
              <a:gd name="connsiteX5" fmla="*/ 330200 w 512233"/>
              <a:gd name="connsiteY5" fmla="*/ 488950 h 535516"/>
              <a:gd name="connsiteX6" fmla="*/ 171450 w 512233"/>
              <a:gd name="connsiteY6" fmla="*/ 372533 h 535516"/>
              <a:gd name="connsiteX7" fmla="*/ 4233 w 512233"/>
              <a:gd name="connsiteY7" fmla="*/ 107950 h 535516"/>
              <a:gd name="connsiteX8" fmla="*/ 0 w 512233"/>
              <a:gd name="connsiteY8" fmla="*/ 88900 h 535516"/>
              <a:gd name="connsiteX9" fmla="*/ 4233 w 512233"/>
              <a:gd name="connsiteY9" fmla="*/ 0 h 53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2233" h="535516">
                <a:moveTo>
                  <a:pt x="4233" y="0"/>
                </a:moveTo>
                <a:lnTo>
                  <a:pt x="93133" y="169333"/>
                </a:lnTo>
                <a:lnTo>
                  <a:pt x="414867" y="414866"/>
                </a:lnTo>
                <a:lnTo>
                  <a:pt x="410633" y="480483"/>
                </a:lnTo>
                <a:lnTo>
                  <a:pt x="512233" y="535516"/>
                </a:lnTo>
                <a:lnTo>
                  <a:pt x="330200" y="488950"/>
                </a:lnTo>
                <a:lnTo>
                  <a:pt x="171450" y="372533"/>
                </a:lnTo>
                <a:lnTo>
                  <a:pt x="4233" y="107950"/>
                </a:lnTo>
                <a:lnTo>
                  <a:pt x="0" y="88900"/>
                </a:lnTo>
                <a:lnTo>
                  <a:pt x="4233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5" name="フリーフォーム: 図形 484">
            <a:extLst>
              <a:ext uri="{FF2B5EF4-FFF2-40B4-BE49-F238E27FC236}">
                <a16:creationId xmlns:a16="http://schemas.microsoft.com/office/drawing/2014/main" id="{40F163D6-E70E-4E26-9AC0-5F59313F2274}"/>
              </a:ext>
            </a:extLst>
          </p:cNvPr>
          <p:cNvSpPr/>
          <p:nvPr/>
        </p:nvSpPr>
        <p:spPr>
          <a:xfrm>
            <a:off x="6381750" y="5330825"/>
            <a:ext cx="288925" cy="320675"/>
          </a:xfrm>
          <a:custGeom>
            <a:avLst/>
            <a:gdLst>
              <a:gd name="connsiteX0" fmla="*/ 85725 w 288925"/>
              <a:gd name="connsiteY0" fmla="*/ 0 h 320675"/>
              <a:gd name="connsiteX1" fmla="*/ 0 w 288925"/>
              <a:gd name="connsiteY1" fmla="*/ 320675 h 320675"/>
              <a:gd name="connsiteX2" fmla="*/ 244475 w 288925"/>
              <a:gd name="connsiteY2" fmla="*/ 263525 h 320675"/>
              <a:gd name="connsiteX3" fmla="*/ 288925 w 288925"/>
              <a:gd name="connsiteY3" fmla="*/ 177800 h 320675"/>
              <a:gd name="connsiteX4" fmla="*/ 92075 w 288925"/>
              <a:gd name="connsiteY4" fmla="*/ 177800 h 320675"/>
              <a:gd name="connsiteX5" fmla="*/ 85725 w 288925"/>
              <a:gd name="connsiteY5" fmla="*/ 136525 h 320675"/>
              <a:gd name="connsiteX6" fmla="*/ 85725 w 288925"/>
              <a:gd name="connsiteY6" fmla="*/ 0 h 32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925" h="320675">
                <a:moveTo>
                  <a:pt x="85725" y="0"/>
                </a:moveTo>
                <a:lnTo>
                  <a:pt x="0" y="320675"/>
                </a:lnTo>
                <a:lnTo>
                  <a:pt x="244475" y="263525"/>
                </a:lnTo>
                <a:lnTo>
                  <a:pt x="288925" y="177800"/>
                </a:lnTo>
                <a:lnTo>
                  <a:pt x="92075" y="177800"/>
                </a:lnTo>
                <a:cubicBezTo>
                  <a:pt x="88686" y="140518"/>
                  <a:pt x="94128" y="153331"/>
                  <a:pt x="85725" y="136525"/>
                </a:cubicBezTo>
                <a:lnTo>
                  <a:pt x="85725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6" name="フリーフォーム: 図形 485">
            <a:extLst>
              <a:ext uri="{FF2B5EF4-FFF2-40B4-BE49-F238E27FC236}">
                <a16:creationId xmlns:a16="http://schemas.microsoft.com/office/drawing/2014/main" id="{ADD00728-6924-43E9-90CB-AFDFDD82378D}"/>
              </a:ext>
            </a:extLst>
          </p:cNvPr>
          <p:cNvSpPr/>
          <p:nvPr/>
        </p:nvSpPr>
        <p:spPr>
          <a:xfrm>
            <a:off x="6529917" y="4169833"/>
            <a:ext cx="385233" cy="349250"/>
          </a:xfrm>
          <a:custGeom>
            <a:avLst/>
            <a:gdLst>
              <a:gd name="connsiteX0" fmla="*/ 78316 w 385233"/>
              <a:gd name="connsiteY0" fmla="*/ 150284 h 349250"/>
              <a:gd name="connsiteX1" fmla="*/ 40216 w 385233"/>
              <a:gd name="connsiteY1" fmla="*/ 50800 h 349250"/>
              <a:gd name="connsiteX2" fmla="*/ 186266 w 385233"/>
              <a:gd name="connsiteY2" fmla="*/ 156634 h 349250"/>
              <a:gd name="connsiteX3" fmla="*/ 345016 w 385233"/>
              <a:gd name="connsiteY3" fmla="*/ 349250 h 349250"/>
              <a:gd name="connsiteX4" fmla="*/ 385233 w 385233"/>
              <a:gd name="connsiteY4" fmla="*/ 347134 h 349250"/>
              <a:gd name="connsiteX5" fmla="*/ 232833 w 385233"/>
              <a:gd name="connsiteY5" fmla="*/ 143934 h 349250"/>
              <a:gd name="connsiteX6" fmla="*/ 222250 w 385233"/>
              <a:gd name="connsiteY6" fmla="*/ 122767 h 349250"/>
              <a:gd name="connsiteX7" fmla="*/ 218016 w 385233"/>
              <a:gd name="connsiteY7" fmla="*/ 118534 h 349250"/>
              <a:gd name="connsiteX8" fmla="*/ 213783 w 385233"/>
              <a:gd name="connsiteY8" fmla="*/ 112184 h 349250"/>
              <a:gd name="connsiteX9" fmla="*/ 29633 w 385233"/>
              <a:gd name="connsiteY9" fmla="*/ 0 h 349250"/>
              <a:gd name="connsiteX10" fmla="*/ 0 w 385233"/>
              <a:gd name="connsiteY10" fmla="*/ 57150 h 349250"/>
              <a:gd name="connsiteX11" fmla="*/ 78316 w 385233"/>
              <a:gd name="connsiteY11" fmla="*/ 150284 h 34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233" h="349250">
                <a:moveTo>
                  <a:pt x="78316" y="150284"/>
                </a:moveTo>
                <a:lnTo>
                  <a:pt x="40216" y="50800"/>
                </a:lnTo>
                <a:lnTo>
                  <a:pt x="186266" y="156634"/>
                </a:lnTo>
                <a:lnTo>
                  <a:pt x="345016" y="349250"/>
                </a:lnTo>
                <a:lnTo>
                  <a:pt x="385233" y="347134"/>
                </a:lnTo>
                <a:lnTo>
                  <a:pt x="232833" y="143934"/>
                </a:lnTo>
                <a:cubicBezTo>
                  <a:pt x="229305" y="136878"/>
                  <a:pt x="226225" y="129581"/>
                  <a:pt x="222250" y="122767"/>
                </a:cubicBezTo>
                <a:cubicBezTo>
                  <a:pt x="221244" y="121043"/>
                  <a:pt x="219263" y="120092"/>
                  <a:pt x="218016" y="118534"/>
                </a:cubicBezTo>
                <a:cubicBezTo>
                  <a:pt x="216427" y="116548"/>
                  <a:pt x="213783" y="112184"/>
                  <a:pt x="213783" y="112184"/>
                </a:cubicBezTo>
                <a:lnTo>
                  <a:pt x="29633" y="0"/>
                </a:lnTo>
                <a:lnTo>
                  <a:pt x="0" y="57150"/>
                </a:lnTo>
                <a:lnTo>
                  <a:pt x="78316" y="150284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7" name="フリーフォーム: 図形 486">
            <a:extLst>
              <a:ext uri="{FF2B5EF4-FFF2-40B4-BE49-F238E27FC236}">
                <a16:creationId xmlns:a16="http://schemas.microsoft.com/office/drawing/2014/main" id="{9AD78828-4E73-4FEA-8F71-56E2B3629F0A}"/>
              </a:ext>
            </a:extLst>
          </p:cNvPr>
          <p:cNvSpPr/>
          <p:nvPr/>
        </p:nvSpPr>
        <p:spPr>
          <a:xfrm>
            <a:off x="7285567" y="4394200"/>
            <a:ext cx="143933" cy="84667"/>
          </a:xfrm>
          <a:custGeom>
            <a:avLst/>
            <a:gdLst>
              <a:gd name="connsiteX0" fmla="*/ 122766 w 143933"/>
              <a:gd name="connsiteY0" fmla="*/ 0 h 84667"/>
              <a:gd name="connsiteX1" fmla="*/ 0 w 143933"/>
              <a:gd name="connsiteY1" fmla="*/ 67733 h 84667"/>
              <a:gd name="connsiteX2" fmla="*/ 143933 w 143933"/>
              <a:gd name="connsiteY2" fmla="*/ 84667 h 84667"/>
              <a:gd name="connsiteX3" fmla="*/ 122766 w 143933"/>
              <a:gd name="connsiteY3" fmla="*/ 0 h 8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933" h="84667">
                <a:moveTo>
                  <a:pt x="122766" y="0"/>
                </a:moveTo>
                <a:lnTo>
                  <a:pt x="0" y="67733"/>
                </a:lnTo>
                <a:lnTo>
                  <a:pt x="143933" y="84667"/>
                </a:lnTo>
                <a:lnTo>
                  <a:pt x="122766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8" name="フリーフォーム: 図形 487">
            <a:extLst>
              <a:ext uri="{FF2B5EF4-FFF2-40B4-BE49-F238E27FC236}">
                <a16:creationId xmlns:a16="http://schemas.microsoft.com/office/drawing/2014/main" id="{43B12385-DE96-4AA1-A52B-671A5EE8D69D}"/>
              </a:ext>
            </a:extLst>
          </p:cNvPr>
          <p:cNvSpPr/>
          <p:nvPr/>
        </p:nvSpPr>
        <p:spPr>
          <a:xfrm>
            <a:off x="5477933" y="3043767"/>
            <a:ext cx="182034" cy="304800"/>
          </a:xfrm>
          <a:custGeom>
            <a:avLst/>
            <a:gdLst>
              <a:gd name="connsiteX0" fmla="*/ 59267 w 182034"/>
              <a:gd name="connsiteY0" fmla="*/ 0 h 304800"/>
              <a:gd name="connsiteX1" fmla="*/ 63500 w 182034"/>
              <a:gd name="connsiteY1" fmla="*/ 110066 h 304800"/>
              <a:gd name="connsiteX2" fmla="*/ 63500 w 182034"/>
              <a:gd name="connsiteY2" fmla="*/ 194733 h 304800"/>
              <a:gd name="connsiteX3" fmla="*/ 0 w 182034"/>
              <a:gd name="connsiteY3" fmla="*/ 304800 h 304800"/>
              <a:gd name="connsiteX4" fmla="*/ 127000 w 182034"/>
              <a:gd name="connsiteY4" fmla="*/ 292100 h 304800"/>
              <a:gd name="connsiteX5" fmla="*/ 169334 w 182034"/>
              <a:gd name="connsiteY5" fmla="*/ 224366 h 304800"/>
              <a:gd name="connsiteX6" fmla="*/ 182034 w 182034"/>
              <a:gd name="connsiteY6" fmla="*/ 25400 h 304800"/>
              <a:gd name="connsiteX7" fmla="*/ 59267 w 182034"/>
              <a:gd name="connsiteY7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2034" h="304800">
                <a:moveTo>
                  <a:pt x="59267" y="0"/>
                </a:moveTo>
                <a:lnTo>
                  <a:pt x="63500" y="110066"/>
                </a:lnTo>
                <a:lnTo>
                  <a:pt x="63500" y="194733"/>
                </a:lnTo>
                <a:lnTo>
                  <a:pt x="0" y="304800"/>
                </a:lnTo>
                <a:lnTo>
                  <a:pt x="127000" y="292100"/>
                </a:lnTo>
                <a:lnTo>
                  <a:pt x="169334" y="224366"/>
                </a:lnTo>
                <a:lnTo>
                  <a:pt x="182034" y="25400"/>
                </a:lnTo>
                <a:lnTo>
                  <a:pt x="59267" y="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9" name="フリーフォーム: 図形 488">
            <a:extLst>
              <a:ext uri="{FF2B5EF4-FFF2-40B4-BE49-F238E27FC236}">
                <a16:creationId xmlns:a16="http://schemas.microsoft.com/office/drawing/2014/main" id="{D4812777-FE7B-414C-A51A-E67C9D499B83}"/>
              </a:ext>
            </a:extLst>
          </p:cNvPr>
          <p:cNvSpPr/>
          <p:nvPr/>
        </p:nvSpPr>
        <p:spPr>
          <a:xfrm>
            <a:off x="5651500" y="2988733"/>
            <a:ext cx="122767" cy="143934"/>
          </a:xfrm>
          <a:custGeom>
            <a:avLst/>
            <a:gdLst>
              <a:gd name="connsiteX0" fmla="*/ 122767 w 122767"/>
              <a:gd name="connsiteY0" fmla="*/ 0 h 143934"/>
              <a:gd name="connsiteX1" fmla="*/ 122767 w 122767"/>
              <a:gd name="connsiteY1" fmla="*/ 110067 h 143934"/>
              <a:gd name="connsiteX2" fmla="*/ 21167 w 122767"/>
              <a:gd name="connsiteY2" fmla="*/ 143934 h 143934"/>
              <a:gd name="connsiteX3" fmla="*/ 0 w 122767"/>
              <a:gd name="connsiteY3" fmla="*/ 105834 h 143934"/>
              <a:gd name="connsiteX4" fmla="*/ 80433 w 122767"/>
              <a:gd name="connsiteY4" fmla="*/ 71967 h 143934"/>
              <a:gd name="connsiteX5" fmla="*/ 122767 w 122767"/>
              <a:gd name="connsiteY5" fmla="*/ 0 h 14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767" h="143934">
                <a:moveTo>
                  <a:pt x="122767" y="0"/>
                </a:moveTo>
                <a:lnTo>
                  <a:pt x="122767" y="110067"/>
                </a:lnTo>
                <a:lnTo>
                  <a:pt x="21167" y="143934"/>
                </a:lnTo>
                <a:lnTo>
                  <a:pt x="0" y="105834"/>
                </a:lnTo>
                <a:lnTo>
                  <a:pt x="80433" y="71967"/>
                </a:lnTo>
                <a:lnTo>
                  <a:pt x="122767" y="0"/>
                </a:lnTo>
                <a:close/>
              </a:path>
            </a:pathLst>
          </a:custGeom>
          <a:solidFill>
            <a:srgbClr val="FCCD82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0" name="フリーフォーム: 図形 489">
            <a:extLst>
              <a:ext uri="{FF2B5EF4-FFF2-40B4-BE49-F238E27FC236}">
                <a16:creationId xmlns:a16="http://schemas.microsoft.com/office/drawing/2014/main" id="{8446BFF4-6B33-4227-A94B-4FC114D81E41}"/>
              </a:ext>
            </a:extLst>
          </p:cNvPr>
          <p:cNvSpPr/>
          <p:nvPr/>
        </p:nvSpPr>
        <p:spPr>
          <a:xfrm>
            <a:off x="7715250" y="4397375"/>
            <a:ext cx="320675" cy="349250"/>
          </a:xfrm>
          <a:custGeom>
            <a:avLst/>
            <a:gdLst>
              <a:gd name="connsiteX0" fmla="*/ 114300 w 320675"/>
              <a:gd name="connsiteY0" fmla="*/ 0 h 349250"/>
              <a:gd name="connsiteX1" fmla="*/ 222250 w 320675"/>
              <a:gd name="connsiteY1" fmla="*/ 95250 h 349250"/>
              <a:gd name="connsiteX2" fmla="*/ 320675 w 320675"/>
              <a:gd name="connsiteY2" fmla="*/ 174625 h 349250"/>
              <a:gd name="connsiteX3" fmla="*/ 320675 w 320675"/>
              <a:gd name="connsiteY3" fmla="*/ 234950 h 349250"/>
              <a:gd name="connsiteX4" fmla="*/ 263525 w 320675"/>
              <a:gd name="connsiteY4" fmla="*/ 349250 h 349250"/>
              <a:gd name="connsiteX5" fmla="*/ 95250 w 320675"/>
              <a:gd name="connsiteY5" fmla="*/ 295275 h 349250"/>
              <a:gd name="connsiteX6" fmla="*/ 0 w 320675"/>
              <a:gd name="connsiteY6" fmla="*/ 238125 h 349250"/>
              <a:gd name="connsiteX7" fmla="*/ 63500 w 320675"/>
              <a:gd name="connsiteY7" fmla="*/ 158750 h 349250"/>
              <a:gd name="connsiteX8" fmla="*/ 114300 w 320675"/>
              <a:gd name="connsiteY8" fmla="*/ 0 h 34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675" h="349250">
                <a:moveTo>
                  <a:pt x="114300" y="0"/>
                </a:moveTo>
                <a:lnTo>
                  <a:pt x="222250" y="95250"/>
                </a:lnTo>
                <a:lnTo>
                  <a:pt x="320675" y="174625"/>
                </a:lnTo>
                <a:lnTo>
                  <a:pt x="320675" y="234950"/>
                </a:lnTo>
                <a:lnTo>
                  <a:pt x="263525" y="349250"/>
                </a:lnTo>
                <a:lnTo>
                  <a:pt x="95250" y="295275"/>
                </a:lnTo>
                <a:lnTo>
                  <a:pt x="0" y="238125"/>
                </a:lnTo>
                <a:lnTo>
                  <a:pt x="63500" y="158750"/>
                </a:lnTo>
                <a:lnTo>
                  <a:pt x="11430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1" name="フリーフォーム: 図形 490">
            <a:extLst>
              <a:ext uri="{FF2B5EF4-FFF2-40B4-BE49-F238E27FC236}">
                <a16:creationId xmlns:a16="http://schemas.microsoft.com/office/drawing/2014/main" id="{B632A2EC-F9EF-4F79-815E-8F67AC19DF16}"/>
              </a:ext>
            </a:extLst>
          </p:cNvPr>
          <p:cNvSpPr/>
          <p:nvPr/>
        </p:nvSpPr>
        <p:spPr>
          <a:xfrm>
            <a:off x="6530975" y="3181350"/>
            <a:ext cx="307975" cy="339725"/>
          </a:xfrm>
          <a:custGeom>
            <a:avLst/>
            <a:gdLst>
              <a:gd name="connsiteX0" fmla="*/ 0 w 307975"/>
              <a:gd name="connsiteY0" fmla="*/ 0 h 339725"/>
              <a:gd name="connsiteX1" fmla="*/ 149225 w 307975"/>
              <a:gd name="connsiteY1" fmla="*/ 171450 h 339725"/>
              <a:gd name="connsiteX2" fmla="*/ 190500 w 307975"/>
              <a:gd name="connsiteY2" fmla="*/ 307975 h 339725"/>
              <a:gd name="connsiteX3" fmla="*/ 307975 w 307975"/>
              <a:gd name="connsiteY3" fmla="*/ 339725 h 339725"/>
              <a:gd name="connsiteX4" fmla="*/ 247650 w 307975"/>
              <a:gd name="connsiteY4" fmla="*/ 184150 h 339725"/>
              <a:gd name="connsiteX5" fmla="*/ 88900 w 307975"/>
              <a:gd name="connsiteY5" fmla="*/ 9525 h 339725"/>
              <a:gd name="connsiteX6" fmla="*/ 0 w 307975"/>
              <a:gd name="connsiteY6" fmla="*/ 0 h 33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975" h="339725">
                <a:moveTo>
                  <a:pt x="0" y="0"/>
                </a:moveTo>
                <a:lnTo>
                  <a:pt x="149225" y="171450"/>
                </a:lnTo>
                <a:lnTo>
                  <a:pt x="190500" y="307975"/>
                </a:lnTo>
                <a:lnTo>
                  <a:pt x="307975" y="339725"/>
                </a:lnTo>
                <a:lnTo>
                  <a:pt x="247650" y="184150"/>
                </a:lnTo>
                <a:lnTo>
                  <a:pt x="88900" y="952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2" name="フリーフォーム: 図形 491">
            <a:extLst>
              <a:ext uri="{FF2B5EF4-FFF2-40B4-BE49-F238E27FC236}">
                <a16:creationId xmlns:a16="http://schemas.microsoft.com/office/drawing/2014/main" id="{BB0907DE-D2B9-4407-A56E-BF7A703A18A8}"/>
              </a:ext>
            </a:extLst>
          </p:cNvPr>
          <p:cNvSpPr/>
          <p:nvPr/>
        </p:nvSpPr>
        <p:spPr>
          <a:xfrm>
            <a:off x="6950075" y="3857625"/>
            <a:ext cx="787400" cy="714375"/>
          </a:xfrm>
          <a:custGeom>
            <a:avLst/>
            <a:gdLst>
              <a:gd name="connsiteX0" fmla="*/ 104775 w 787400"/>
              <a:gd name="connsiteY0" fmla="*/ 25400 h 714375"/>
              <a:gd name="connsiteX1" fmla="*/ 234950 w 787400"/>
              <a:gd name="connsiteY1" fmla="*/ 219075 h 714375"/>
              <a:gd name="connsiteX2" fmla="*/ 298450 w 787400"/>
              <a:gd name="connsiteY2" fmla="*/ 266700 h 714375"/>
              <a:gd name="connsiteX3" fmla="*/ 307975 w 787400"/>
              <a:gd name="connsiteY3" fmla="*/ 241300 h 714375"/>
              <a:gd name="connsiteX4" fmla="*/ 403225 w 787400"/>
              <a:gd name="connsiteY4" fmla="*/ 317500 h 714375"/>
              <a:gd name="connsiteX5" fmla="*/ 425450 w 787400"/>
              <a:gd name="connsiteY5" fmla="*/ 390525 h 714375"/>
              <a:gd name="connsiteX6" fmla="*/ 615950 w 787400"/>
              <a:gd name="connsiteY6" fmla="*/ 498475 h 714375"/>
              <a:gd name="connsiteX7" fmla="*/ 787400 w 787400"/>
              <a:gd name="connsiteY7" fmla="*/ 476250 h 714375"/>
              <a:gd name="connsiteX8" fmla="*/ 755650 w 787400"/>
              <a:gd name="connsiteY8" fmla="*/ 533400 h 714375"/>
              <a:gd name="connsiteX9" fmla="*/ 679450 w 787400"/>
              <a:gd name="connsiteY9" fmla="*/ 561975 h 714375"/>
              <a:gd name="connsiteX10" fmla="*/ 612775 w 787400"/>
              <a:gd name="connsiteY10" fmla="*/ 546100 h 714375"/>
              <a:gd name="connsiteX11" fmla="*/ 412750 w 787400"/>
              <a:gd name="connsiteY11" fmla="*/ 431800 h 714375"/>
              <a:gd name="connsiteX12" fmla="*/ 358775 w 787400"/>
              <a:gd name="connsiteY12" fmla="*/ 558800 h 714375"/>
              <a:gd name="connsiteX13" fmla="*/ 304800 w 787400"/>
              <a:gd name="connsiteY13" fmla="*/ 714375 h 714375"/>
              <a:gd name="connsiteX14" fmla="*/ 222250 w 787400"/>
              <a:gd name="connsiteY14" fmla="*/ 692150 h 714375"/>
              <a:gd name="connsiteX15" fmla="*/ 266700 w 787400"/>
              <a:gd name="connsiteY15" fmla="*/ 587375 h 714375"/>
              <a:gd name="connsiteX16" fmla="*/ 323850 w 787400"/>
              <a:gd name="connsiteY16" fmla="*/ 488950 h 714375"/>
              <a:gd name="connsiteX17" fmla="*/ 352425 w 787400"/>
              <a:gd name="connsiteY17" fmla="*/ 419100 h 714375"/>
              <a:gd name="connsiteX18" fmla="*/ 292100 w 787400"/>
              <a:gd name="connsiteY18" fmla="*/ 381000 h 714375"/>
              <a:gd name="connsiteX19" fmla="*/ 225425 w 787400"/>
              <a:gd name="connsiteY19" fmla="*/ 460375 h 714375"/>
              <a:gd name="connsiteX20" fmla="*/ 142875 w 787400"/>
              <a:gd name="connsiteY20" fmla="*/ 555625 h 714375"/>
              <a:gd name="connsiteX21" fmla="*/ 95250 w 787400"/>
              <a:gd name="connsiteY21" fmla="*/ 447675 h 714375"/>
              <a:gd name="connsiteX22" fmla="*/ 209550 w 787400"/>
              <a:gd name="connsiteY22" fmla="*/ 301625 h 714375"/>
              <a:gd name="connsiteX23" fmla="*/ 76200 w 787400"/>
              <a:gd name="connsiteY23" fmla="*/ 149225 h 714375"/>
              <a:gd name="connsiteX24" fmla="*/ 0 w 787400"/>
              <a:gd name="connsiteY24" fmla="*/ 0 h 714375"/>
              <a:gd name="connsiteX25" fmla="*/ 104775 w 787400"/>
              <a:gd name="connsiteY25" fmla="*/ 25400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87400" h="714375">
                <a:moveTo>
                  <a:pt x="104775" y="25400"/>
                </a:moveTo>
                <a:lnTo>
                  <a:pt x="234950" y="219075"/>
                </a:lnTo>
                <a:lnTo>
                  <a:pt x="298450" y="266700"/>
                </a:lnTo>
                <a:lnTo>
                  <a:pt x="307975" y="241300"/>
                </a:lnTo>
                <a:lnTo>
                  <a:pt x="403225" y="317500"/>
                </a:lnTo>
                <a:lnTo>
                  <a:pt x="425450" y="390525"/>
                </a:lnTo>
                <a:lnTo>
                  <a:pt x="615950" y="498475"/>
                </a:lnTo>
                <a:lnTo>
                  <a:pt x="787400" y="476250"/>
                </a:lnTo>
                <a:lnTo>
                  <a:pt x="755650" y="533400"/>
                </a:lnTo>
                <a:lnTo>
                  <a:pt x="679450" y="561975"/>
                </a:lnTo>
                <a:lnTo>
                  <a:pt x="612775" y="546100"/>
                </a:lnTo>
                <a:lnTo>
                  <a:pt x="412750" y="431800"/>
                </a:lnTo>
                <a:lnTo>
                  <a:pt x="358775" y="558800"/>
                </a:lnTo>
                <a:lnTo>
                  <a:pt x="304800" y="714375"/>
                </a:lnTo>
                <a:lnTo>
                  <a:pt x="222250" y="692150"/>
                </a:lnTo>
                <a:lnTo>
                  <a:pt x="266700" y="587375"/>
                </a:lnTo>
                <a:lnTo>
                  <a:pt x="323850" y="488950"/>
                </a:lnTo>
                <a:lnTo>
                  <a:pt x="352425" y="419100"/>
                </a:lnTo>
                <a:lnTo>
                  <a:pt x="292100" y="381000"/>
                </a:lnTo>
                <a:lnTo>
                  <a:pt x="225425" y="460375"/>
                </a:lnTo>
                <a:lnTo>
                  <a:pt x="142875" y="555625"/>
                </a:lnTo>
                <a:lnTo>
                  <a:pt x="95250" y="447675"/>
                </a:lnTo>
                <a:lnTo>
                  <a:pt x="209550" y="301625"/>
                </a:lnTo>
                <a:lnTo>
                  <a:pt x="76200" y="149225"/>
                </a:lnTo>
                <a:lnTo>
                  <a:pt x="0" y="0"/>
                </a:lnTo>
                <a:lnTo>
                  <a:pt x="104775" y="2540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3" name="フリーフォーム: 図形 492">
            <a:extLst>
              <a:ext uri="{FF2B5EF4-FFF2-40B4-BE49-F238E27FC236}">
                <a16:creationId xmlns:a16="http://schemas.microsoft.com/office/drawing/2014/main" id="{5B1DD03B-C6A9-4B45-A46E-11BC7641BB55}"/>
              </a:ext>
            </a:extLst>
          </p:cNvPr>
          <p:cNvSpPr/>
          <p:nvPr/>
        </p:nvSpPr>
        <p:spPr>
          <a:xfrm>
            <a:off x="7626350" y="4330700"/>
            <a:ext cx="231775" cy="323850"/>
          </a:xfrm>
          <a:custGeom>
            <a:avLst/>
            <a:gdLst>
              <a:gd name="connsiteX0" fmla="*/ 127000 w 231775"/>
              <a:gd name="connsiteY0" fmla="*/ 0 h 323850"/>
              <a:gd name="connsiteX1" fmla="*/ 120650 w 231775"/>
              <a:gd name="connsiteY1" fmla="*/ 73025 h 323850"/>
              <a:gd name="connsiteX2" fmla="*/ 0 w 231775"/>
              <a:gd name="connsiteY2" fmla="*/ 263525 h 323850"/>
              <a:gd name="connsiteX3" fmla="*/ 57150 w 231775"/>
              <a:gd name="connsiteY3" fmla="*/ 323850 h 323850"/>
              <a:gd name="connsiteX4" fmla="*/ 184150 w 231775"/>
              <a:gd name="connsiteY4" fmla="*/ 203200 h 323850"/>
              <a:gd name="connsiteX5" fmla="*/ 231775 w 231775"/>
              <a:gd name="connsiteY5" fmla="*/ 41275 h 323850"/>
              <a:gd name="connsiteX6" fmla="*/ 127000 w 231775"/>
              <a:gd name="connsiteY6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775" h="323850">
                <a:moveTo>
                  <a:pt x="127000" y="0"/>
                </a:moveTo>
                <a:lnTo>
                  <a:pt x="120650" y="73025"/>
                </a:lnTo>
                <a:lnTo>
                  <a:pt x="0" y="263525"/>
                </a:lnTo>
                <a:lnTo>
                  <a:pt x="57150" y="323850"/>
                </a:lnTo>
                <a:lnTo>
                  <a:pt x="184150" y="203200"/>
                </a:lnTo>
                <a:lnTo>
                  <a:pt x="231775" y="41275"/>
                </a:lnTo>
                <a:lnTo>
                  <a:pt x="12700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4" name="フリーフォーム: 図形 493">
            <a:extLst>
              <a:ext uri="{FF2B5EF4-FFF2-40B4-BE49-F238E27FC236}">
                <a16:creationId xmlns:a16="http://schemas.microsoft.com/office/drawing/2014/main" id="{6F1C83B8-D781-4860-B82C-E393EE7DC3CC}"/>
              </a:ext>
            </a:extLst>
          </p:cNvPr>
          <p:cNvSpPr/>
          <p:nvPr/>
        </p:nvSpPr>
        <p:spPr>
          <a:xfrm>
            <a:off x="6505575" y="2019300"/>
            <a:ext cx="1333500" cy="1441450"/>
          </a:xfrm>
          <a:custGeom>
            <a:avLst/>
            <a:gdLst>
              <a:gd name="connsiteX0" fmla="*/ 682625 w 1333500"/>
              <a:gd name="connsiteY0" fmla="*/ 1441450 h 1441450"/>
              <a:gd name="connsiteX1" fmla="*/ 203200 w 1333500"/>
              <a:gd name="connsiteY1" fmla="*/ 1244600 h 1441450"/>
              <a:gd name="connsiteX2" fmla="*/ 133350 w 1333500"/>
              <a:gd name="connsiteY2" fmla="*/ 1076325 h 1441450"/>
              <a:gd name="connsiteX3" fmla="*/ 28575 w 1333500"/>
              <a:gd name="connsiteY3" fmla="*/ 704850 h 1441450"/>
              <a:gd name="connsiteX4" fmla="*/ 120650 w 1333500"/>
              <a:gd name="connsiteY4" fmla="*/ 758825 h 1441450"/>
              <a:gd name="connsiteX5" fmla="*/ 22225 w 1333500"/>
              <a:gd name="connsiteY5" fmla="*/ 549275 h 1441450"/>
              <a:gd name="connsiteX6" fmla="*/ 0 w 1333500"/>
              <a:gd name="connsiteY6" fmla="*/ 425450 h 1441450"/>
              <a:gd name="connsiteX7" fmla="*/ 47625 w 1333500"/>
              <a:gd name="connsiteY7" fmla="*/ 469900 h 1441450"/>
              <a:gd name="connsiteX8" fmla="*/ 149225 w 1333500"/>
              <a:gd name="connsiteY8" fmla="*/ 701675 h 1441450"/>
              <a:gd name="connsiteX9" fmla="*/ 155575 w 1333500"/>
              <a:gd name="connsiteY9" fmla="*/ 450850 h 1441450"/>
              <a:gd name="connsiteX10" fmla="*/ 193675 w 1333500"/>
              <a:gd name="connsiteY10" fmla="*/ 155575 h 1441450"/>
              <a:gd name="connsiteX11" fmla="*/ 279400 w 1333500"/>
              <a:gd name="connsiteY11" fmla="*/ 0 h 1441450"/>
              <a:gd name="connsiteX12" fmla="*/ 307975 w 1333500"/>
              <a:gd name="connsiteY12" fmla="*/ 479425 h 1441450"/>
              <a:gd name="connsiteX13" fmla="*/ 396875 w 1333500"/>
              <a:gd name="connsiteY13" fmla="*/ 603250 h 1441450"/>
              <a:gd name="connsiteX14" fmla="*/ 530225 w 1333500"/>
              <a:gd name="connsiteY14" fmla="*/ 282575 h 1441450"/>
              <a:gd name="connsiteX15" fmla="*/ 673100 w 1333500"/>
              <a:gd name="connsiteY15" fmla="*/ 60325 h 1441450"/>
              <a:gd name="connsiteX16" fmla="*/ 647700 w 1333500"/>
              <a:gd name="connsiteY16" fmla="*/ 727075 h 1441450"/>
              <a:gd name="connsiteX17" fmla="*/ 669925 w 1333500"/>
              <a:gd name="connsiteY17" fmla="*/ 806450 h 1441450"/>
              <a:gd name="connsiteX18" fmla="*/ 898525 w 1333500"/>
              <a:gd name="connsiteY18" fmla="*/ 273050 h 1441450"/>
              <a:gd name="connsiteX19" fmla="*/ 1041400 w 1333500"/>
              <a:gd name="connsiteY19" fmla="*/ 139700 h 1441450"/>
              <a:gd name="connsiteX20" fmla="*/ 1057275 w 1333500"/>
              <a:gd name="connsiteY20" fmla="*/ 241300 h 1441450"/>
              <a:gd name="connsiteX21" fmla="*/ 971550 w 1333500"/>
              <a:gd name="connsiteY21" fmla="*/ 622300 h 1441450"/>
              <a:gd name="connsiteX22" fmla="*/ 1085850 w 1333500"/>
              <a:gd name="connsiteY22" fmla="*/ 546100 h 1441450"/>
              <a:gd name="connsiteX23" fmla="*/ 1298575 w 1333500"/>
              <a:gd name="connsiteY23" fmla="*/ 180975 h 1441450"/>
              <a:gd name="connsiteX24" fmla="*/ 1263650 w 1333500"/>
              <a:gd name="connsiteY24" fmla="*/ 352425 h 1441450"/>
              <a:gd name="connsiteX25" fmla="*/ 1168400 w 1333500"/>
              <a:gd name="connsiteY25" fmla="*/ 558800 h 1441450"/>
              <a:gd name="connsiteX26" fmla="*/ 1333500 w 1333500"/>
              <a:gd name="connsiteY26" fmla="*/ 463550 h 1441450"/>
              <a:gd name="connsiteX27" fmla="*/ 1231900 w 1333500"/>
              <a:gd name="connsiteY27" fmla="*/ 606425 h 1441450"/>
              <a:gd name="connsiteX28" fmla="*/ 1304925 w 1333500"/>
              <a:gd name="connsiteY28" fmla="*/ 609600 h 1441450"/>
              <a:gd name="connsiteX29" fmla="*/ 1165225 w 1333500"/>
              <a:gd name="connsiteY29" fmla="*/ 1130300 h 1441450"/>
              <a:gd name="connsiteX30" fmla="*/ 1139825 w 1333500"/>
              <a:gd name="connsiteY30" fmla="*/ 1222375 h 1441450"/>
              <a:gd name="connsiteX31" fmla="*/ 908050 w 1333500"/>
              <a:gd name="connsiteY31" fmla="*/ 1343025 h 1441450"/>
              <a:gd name="connsiteX32" fmla="*/ 682625 w 1333500"/>
              <a:gd name="connsiteY32" fmla="*/ 144145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333500" h="1441450">
                <a:moveTo>
                  <a:pt x="682625" y="1441450"/>
                </a:moveTo>
                <a:lnTo>
                  <a:pt x="203200" y="1244600"/>
                </a:lnTo>
                <a:lnTo>
                  <a:pt x="133350" y="1076325"/>
                </a:lnTo>
                <a:lnTo>
                  <a:pt x="28575" y="704850"/>
                </a:lnTo>
                <a:lnTo>
                  <a:pt x="120650" y="758825"/>
                </a:lnTo>
                <a:lnTo>
                  <a:pt x="22225" y="549275"/>
                </a:lnTo>
                <a:lnTo>
                  <a:pt x="0" y="425450"/>
                </a:lnTo>
                <a:lnTo>
                  <a:pt x="47625" y="469900"/>
                </a:lnTo>
                <a:lnTo>
                  <a:pt x="149225" y="701675"/>
                </a:lnTo>
                <a:lnTo>
                  <a:pt x="155575" y="450850"/>
                </a:lnTo>
                <a:lnTo>
                  <a:pt x="193675" y="155575"/>
                </a:lnTo>
                <a:lnTo>
                  <a:pt x="279400" y="0"/>
                </a:lnTo>
                <a:lnTo>
                  <a:pt x="307975" y="479425"/>
                </a:lnTo>
                <a:lnTo>
                  <a:pt x="396875" y="603250"/>
                </a:lnTo>
                <a:lnTo>
                  <a:pt x="530225" y="282575"/>
                </a:lnTo>
                <a:lnTo>
                  <a:pt x="673100" y="60325"/>
                </a:lnTo>
                <a:lnTo>
                  <a:pt x="647700" y="727075"/>
                </a:lnTo>
                <a:lnTo>
                  <a:pt x="669925" y="806450"/>
                </a:lnTo>
                <a:lnTo>
                  <a:pt x="898525" y="273050"/>
                </a:lnTo>
                <a:lnTo>
                  <a:pt x="1041400" y="139700"/>
                </a:lnTo>
                <a:lnTo>
                  <a:pt x="1057275" y="241300"/>
                </a:lnTo>
                <a:lnTo>
                  <a:pt x="971550" y="622300"/>
                </a:lnTo>
                <a:lnTo>
                  <a:pt x="1085850" y="546100"/>
                </a:lnTo>
                <a:lnTo>
                  <a:pt x="1298575" y="180975"/>
                </a:lnTo>
                <a:lnTo>
                  <a:pt x="1263650" y="352425"/>
                </a:lnTo>
                <a:lnTo>
                  <a:pt x="1168400" y="558800"/>
                </a:lnTo>
                <a:lnTo>
                  <a:pt x="1333500" y="463550"/>
                </a:lnTo>
                <a:lnTo>
                  <a:pt x="1231900" y="606425"/>
                </a:lnTo>
                <a:lnTo>
                  <a:pt x="1304925" y="609600"/>
                </a:lnTo>
                <a:lnTo>
                  <a:pt x="1165225" y="1130300"/>
                </a:lnTo>
                <a:lnTo>
                  <a:pt x="1139825" y="1222375"/>
                </a:lnTo>
                <a:lnTo>
                  <a:pt x="908050" y="1343025"/>
                </a:lnTo>
                <a:lnTo>
                  <a:pt x="682625" y="144145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6" name="フリーフォーム: 図形 495">
            <a:extLst>
              <a:ext uri="{FF2B5EF4-FFF2-40B4-BE49-F238E27FC236}">
                <a16:creationId xmlns:a16="http://schemas.microsoft.com/office/drawing/2014/main" id="{7E53150B-3F21-4650-A510-6FD52561BF3C}"/>
              </a:ext>
            </a:extLst>
          </p:cNvPr>
          <p:cNvSpPr/>
          <p:nvPr/>
        </p:nvSpPr>
        <p:spPr>
          <a:xfrm>
            <a:off x="6273800" y="2511425"/>
            <a:ext cx="368300" cy="657225"/>
          </a:xfrm>
          <a:custGeom>
            <a:avLst/>
            <a:gdLst>
              <a:gd name="connsiteX0" fmla="*/ 368300 w 368300"/>
              <a:gd name="connsiteY0" fmla="*/ 657225 h 657225"/>
              <a:gd name="connsiteX1" fmla="*/ 285750 w 368300"/>
              <a:gd name="connsiteY1" fmla="*/ 323850 h 657225"/>
              <a:gd name="connsiteX2" fmla="*/ 203200 w 368300"/>
              <a:gd name="connsiteY2" fmla="*/ 82550 h 657225"/>
              <a:gd name="connsiteX3" fmla="*/ 73025 w 368300"/>
              <a:gd name="connsiteY3" fmla="*/ 0 h 657225"/>
              <a:gd name="connsiteX4" fmla="*/ 0 w 368300"/>
              <a:gd name="connsiteY4" fmla="*/ 73025 h 657225"/>
              <a:gd name="connsiteX5" fmla="*/ 0 w 368300"/>
              <a:gd name="connsiteY5" fmla="*/ 263525 h 657225"/>
              <a:gd name="connsiteX6" fmla="*/ 44450 w 368300"/>
              <a:gd name="connsiteY6" fmla="*/ 460375 h 657225"/>
              <a:gd name="connsiteX7" fmla="*/ 187325 w 368300"/>
              <a:gd name="connsiteY7" fmla="*/ 587375 h 657225"/>
              <a:gd name="connsiteX8" fmla="*/ 368300 w 368300"/>
              <a:gd name="connsiteY8" fmla="*/ 657225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300" h="657225">
                <a:moveTo>
                  <a:pt x="368300" y="657225"/>
                </a:moveTo>
                <a:lnTo>
                  <a:pt x="285750" y="323850"/>
                </a:lnTo>
                <a:lnTo>
                  <a:pt x="203200" y="82550"/>
                </a:lnTo>
                <a:lnTo>
                  <a:pt x="73025" y="0"/>
                </a:lnTo>
                <a:lnTo>
                  <a:pt x="0" y="73025"/>
                </a:lnTo>
                <a:lnTo>
                  <a:pt x="0" y="263525"/>
                </a:lnTo>
                <a:lnTo>
                  <a:pt x="44450" y="460375"/>
                </a:lnTo>
                <a:lnTo>
                  <a:pt x="187325" y="587375"/>
                </a:lnTo>
                <a:lnTo>
                  <a:pt x="368300" y="657225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7" name="フリーフォーム: 図形 496">
            <a:extLst>
              <a:ext uri="{FF2B5EF4-FFF2-40B4-BE49-F238E27FC236}">
                <a16:creationId xmlns:a16="http://schemas.microsoft.com/office/drawing/2014/main" id="{7694EBF3-6DCD-4ECC-8B8D-36C7CE74D750}"/>
              </a:ext>
            </a:extLst>
          </p:cNvPr>
          <p:cNvSpPr/>
          <p:nvPr/>
        </p:nvSpPr>
        <p:spPr>
          <a:xfrm>
            <a:off x="7708900" y="2482850"/>
            <a:ext cx="403225" cy="606425"/>
          </a:xfrm>
          <a:custGeom>
            <a:avLst/>
            <a:gdLst>
              <a:gd name="connsiteX0" fmla="*/ 60325 w 403225"/>
              <a:gd name="connsiteY0" fmla="*/ 330200 h 606425"/>
              <a:gd name="connsiteX1" fmla="*/ 133350 w 403225"/>
              <a:gd name="connsiteY1" fmla="*/ 165100 h 606425"/>
              <a:gd name="connsiteX2" fmla="*/ 219075 w 403225"/>
              <a:gd name="connsiteY2" fmla="*/ 47625 h 606425"/>
              <a:gd name="connsiteX3" fmla="*/ 320675 w 403225"/>
              <a:gd name="connsiteY3" fmla="*/ 0 h 606425"/>
              <a:gd name="connsiteX4" fmla="*/ 403225 w 403225"/>
              <a:gd name="connsiteY4" fmla="*/ 34925 h 606425"/>
              <a:gd name="connsiteX5" fmla="*/ 377825 w 403225"/>
              <a:gd name="connsiteY5" fmla="*/ 247650 h 606425"/>
              <a:gd name="connsiteX6" fmla="*/ 327025 w 403225"/>
              <a:gd name="connsiteY6" fmla="*/ 387350 h 606425"/>
              <a:gd name="connsiteX7" fmla="*/ 180975 w 403225"/>
              <a:gd name="connsiteY7" fmla="*/ 542925 h 606425"/>
              <a:gd name="connsiteX8" fmla="*/ 0 w 403225"/>
              <a:gd name="connsiteY8" fmla="*/ 606425 h 606425"/>
              <a:gd name="connsiteX9" fmla="*/ 50800 w 403225"/>
              <a:gd name="connsiteY9" fmla="*/ 431800 h 606425"/>
              <a:gd name="connsiteX10" fmla="*/ 60325 w 403225"/>
              <a:gd name="connsiteY10" fmla="*/ 330200 h 60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225" h="606425">
                <a:moveTo>
                  <a:pt x="60325" y="330200"/>
                </a:moveTo>
                <a:lnTo>
                  <a:pt x="133350" y="165100"/>
                </a:lnTo>
                <a:lnTo>
                  <a:pt x="219075" y="47625"/>
                </a:lnTo>
                <a:lnTo>
                  <a:pt x="320675" y="0"/>
                </a:lnTo>
                <a:lnTo>
                  <a:pt x="403225" y="34925"/>
                </a:lnTo>
                <a:lnTo>
                  <a:pt x="377825" y="247650"/>
                </a:lnTo>
                <a:lnTo>
                  <a:pt x="327025" y="387350"/>
                </a:lnTo>
                <a:lnTo>
                  <a:pt x="180975" y="542925"/>
                </a:lnTo>
                <a:lnTo>
                  <a:pt x="0" y="606425"/>
                </a:lnTo>
                <a:lnTo>
                  <a:pt x="50800" y="431800"/>
                </a:lnTo>
                <a:lnTo>
                  <a:pt x="60325" y="3302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9" name="フリーフォーム: 図形 498">
            <a:extLst>
              <a:ext uri="{FF2B5EF4-FFF2-40B4-BE49-F238E27FC236}">
                <a16:creationId xmlns:a16="http://schemas.microsoft.com/office/drawing/2014/main" id="{AF8027CB-6CE9-4734-B724-BFBE9E4FD411}"/>
              </a:ext>
            </a:extLst>
          </p:cNvPr>
          <p:cNvSpPr/>
          <p:nvPr/>
        </p:nvSpPr>
        <p:spPr>
          <a:xfrm>
            <a:off x="6670675" y="2501900"/>
            <a:ext cx="454025" cy="393700"/>
          </a:xfrm>
          <a:custGeom>
            <a:avLst/>
            <a:gdLst>
              <a:gd name="connsiteX0" fmla="*/ 88900 w 454025"/>
              <a:gd name="connsiteY0" fmla="*/ 0 h 393700"/>
              <a:gd name="connsiteX1" fmla="*/ 171450 w 454025"/>
              <a:gd name="connsiteY1" fmla="*/ 38100 h 393700"/>
              <a:gd name="connsiteX2" fmla="*/ 454025 w 454025"/>
              <a:gd name="connsiteY2" fmla="*/ 393700 h 393700"/>
              <a:gd name="connsiteX3" fmla="*/ 269875 w 454025"/>
              <a:gd name="connsiteY3" fmla="*/ 231775 h 393700"/>
              <a:gd name="connsiteX4" fmla="*/ 104775 w 454025"/>
              <a:gd name="connsiteY4" fmla="*/ 130175 h 393700"/>
              <a:gd name="connsiteX5" fmla="*/ 60325 w 454025"/>
              <a:gd name="connsiteY5" fmla="*/ 114300 h 393700"/>
              <a:gd name="connsiteX6" fmla="*/ 0 w 454025"/>
              <a:gd name="connsiteY6" fmla="*/ 133350 h 393700"/>
              <a:gd name="connsiteX7" fmla="*/ 88900 w 454025"/>
              <a:gd name="connsiteY7" fmla="*/ 0 h 3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4025" h="393700">
                <a:moveTo>
                  <a:pt x="88900" y="0"/>
                </a:moveTo>
                <a:lnTo>
                  <a:pt x="171450" y="38100"/>
                </a:lnTo>
                <a:lnTo>
                  <a:pt x="454025" y="393700"/>
                </a:lnTo>
                <a:lnTo>
                  <a:pt x="269875" y="231775"/>
                </a:lnTo>
                <a:lnTo>
                  <a:pt x="104775" y="130175"/>
                </a:lnTo>
                <a:lnTo>
                  <a:pt x="60325" y="114300"/>
                </a:lnTo>
                <a:lnTo>
                  <a:pt x="0" y="133350"/>
                </a:lnTo>
                <a:lnTo>
                  <a:pt x="8890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0" name="フリーフォーム: 図形 499">
            <a:extLst>
              <a:ext uri="{FF2B5EF4-FFF2-40B4-BE49-F238E27FC236}">
                <a16:creationId xmlns:a16="http://schemas.microsoft.com/office/drawing/2014/main" id="{8026DEBC-6537-4573-B0E0-1B822D1DA70A}"/>
              </a:ext>
            </a:extLst>
          </p:cNvPr>
          <p:cNvSpPr/>
          <p:nvPr/>
        </p:nvSpPr>
        <p:spPr>
          <a:xfrm>
            <a:off x="7245350" y="2543175"/>
            <a:ext cx="460375" cy="317500"/>
          </a:xfrm>
          <a:custGeom>
            <a:avLst/>
            <a:gdLst>
              <a:gd name="connsiteX0" fmla="*/ 0 w 460375"/>
              <a:gd name="connsiteY0" fmla="*/ 317500 h 317500"/>
              <a:gd name="connsiteX1" fmla="*/ 149225 w 460375"/>
              <a:gd name="connsiteY1" fmla="*/ 152400 h 317500"/>
              <a:gd name="connsiteX2" fmla="*/ 317500 w 460375"/>
              <a:gd name="connsiteY2" fmla="*/ 60325 h 317500"/>
              <a:gd name="connsiteX3" fmla="*/ 409575 w 460375"/>
              <a:gd name="connsiteY3" fmla="*/ 0 h 317500"/>
              <a:gd name="connsiteX4" fmla="*/ 444500 w 460375"/>
              <a:gd name="connsiteY4" fmla="*/ 85725 h 317500"/>
              <a:gd name="connsiteX5" fmla="*/ 460375 w 460375"/>
              <a:gd name="connsiteY5" fmla="*/ 130175 h 317500"/>
              <a:gd name="connsiteX6" fmla="*/ 295275 w 460375"/>
              <a:gd name="connsiteY6" fmla="*/ 161925 h 317500"/>
              <a:gd name="connsiteX7" fmla="*/ 123825 w 460375"/>
              <a:gd name="connsiteY7" fmla="*/ 244475 h 317500"/>
              <a:gd name="connsiteX8" fmla="*/ 0 w 460375"/>
              <a:gd name="connsiteY8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0375" h="317500">
                <a:moveTo>
                  <a:pt x="0" y="317500"/>
                </a:moveTo>
                <a:lnTo>
                  <a:pt x="149225" y="152400"/>
                </a:lnTo>
                <a:lnTo>
                  <a:pt x="317500" y="60325"/>
                </a:lnTo>
                <a:lnTo>
                  <a:pt x="409575" y="0"/>
                </a:lnTo>
                <a:lnTo>
                  <a:pt x="444500" y="85725"/>
                </a:lnTo>
                <a:lnTo>
                  <a:pt x="460375" y="130175"/>
                </a:lnTo>
                <a:lnTo>
                  <a:pt x="295275" y="161925"/>
                </a:lnTo>
                <a:lnTo>
                  <a:pt x="123825" y="244475"/>
                </a:lnTo>
                <a:lnTo>
                  <a:pt x="0" y="31750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1" name="フリーフォーム: 図形 500">
            <a:extLst>
              <a:ext uri="{FF2B5EF4-FFF2-40B4-BE49-F238E27FC236}">
                <a16:creationId xmlns:a16="http://schemas.microsoft.com/office/drawing/2014/main" id="{1842F020-D7C4-4912-B087-0A33638B5FBB}"/>
              </a:ext>
            </a:extLst>
          </p:cNvPr>
          <p:cNvSpPr/>
          <p:nvPr/>
        </p:nvSpPr>
        <p:spPr>
          <a:xfrm>
            <a:off x="6677025" y="2657475"/>
            <a:ext cx="431800" cy="355600"/>
          </a:xfrm>
          <a:custGeom>
            <a:avLst/>
            <a:gdLst>
              <a:gd name="connsiteX0" fmla="*/ 101600 w 431800"/>
              <a:gd name="connsiteY0" fmla="*/ 9525 h 355600"/>
              <a:gd name="connsiteX1" fmla="*/ 165100 w 431800"/>
              <a:gd name="connsiteY1" fmla="*/ 0 h 355600"/>
              <a:gd name="connsiteX2" fmla="*/ 269875 w 431800"/>
              <a:gd name="connsiteY2" fmla="*/ 63500 h 355600"/>
              <a:gd name="connsiteX3" fmla="*/ 365125 w 431800"/>
              <a:gd name="connsiteY3" fmla="*/ 161925 h 355600"/>
              <a:gd name="connsiteX4" fmla="*/ 431800 w 431800"/>
              <a:gd name="connsiteY4" fmla="*/ 238125 h 355600"/>
              <a:gd name="connsiteX5" fmla="*/ 403225 w 431800"/>
              <a:gd name="connsiteY5" fmla="*/ 282575 h 355600"/>
              <a:gd name="connsiteX6" fmla="*/ 374650 w 431800"/>
              <a:gd name="connsiteY6" fmla="*/ 355600 h 355600"/>
              <a:gd name="connsiteX7" fmla="*/ 225425 w 431800"/>
              <a:gd name="connsiteY7" fmla="*/ 355600 h 355600"/>
              <a:gd name="connsiteX8" fmla="*/ 69850 w 431800"/>
              <a:gd name="connsiteY8" fmla="*/ 330200 h 355600"/>
              <a:gd name="connsiteX9" fmla="*/ 12700 w 431800"/>
              <a:gd name="connsiteY9" fmla="*/ 209550 h 355600"/>
              <a:gd name="connsiteX10" fmla="*/ 0 w 431800"/>
              <a:gd name="connsiteY10" fmla="*/ 85725 h 355600"/>
              <a:gd name="connsiteX11" fmla="*/ 31750 w 431800"/>
              <a:gd name="connsiteY11" fmla="*/ 22225 h 355600"/>
              <a:gd name="connsiteX12" fmla="*/ 101600 w 431800"/>
              <a:gd name="connsiteY12" fmla="*/ 9525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1800" h="355600">
                <a:moveTo>
                  <a:pt x="101600" y="9525"/>
                </a:moveTo>
                <a:lnTo>
                  <a:pt x="165100" y="0"/>
                </a:lnTo>
                <a:lnTo>
                  <a:pt x="269875" y="63500"/>
                </a:lnTo>
                <a:lnTo>
                  <a:pt x="365125" y="161925"/>
                </a:lnTo>
                <a:lnTo>
                  <a:pt x="431800" y="238125"/>
                </a:lnTo>
                <a:lnTo>
                  <a:pt x="403225" y="282575"/>
                </a:lnTo>
                <a:lnTo>
                  <a:pt x="374650" y="355600"/>
                </a:lnTo>
                <a:lnTo>
                  <a:pt x="225425" y="355600"/>
                </a:lnTo>
                <a:lnTo>
                  <a:pt x="69850" y="330200"/>
                </a:lnTo>
                <a:lnTo>
                  <a:pt x="12700" y="209550"/>
                </a:lnTo>
                <a:lnTo>
                  <a:pt x="0" y="85725"/>
                </a:lnTo>
                <a:lnTo>
                  <a:pt x="31750" y="22225"/>
                </a:lnTo>
                <a:lnTo>
                  <a:pt x="101600" y="9525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2" name="フリーフォーム: 図形 501">
            <a:extLst>
              <a:ext uri="{FF2B5EF4-FFF2-40B4-BE49-F238E27FC236}">
                <a16:creationId xmlns:a16="http://schemas.microsoft.com/office/drawing/2014/main" id="{4F997042-4C3F-40DA-964D-56D16E100833}"/>
              </a:ext>
            </a:extLst>
          </p:cNvPr>
          <p:cNvSpPr/>
          <p:nvPr/>
        </p:nvSpPr>
        <p:spPr>
          <a:xfrm>
            <a:off x="7280275" y="2654300"/>
            <a:ext cx="422275" cy="365125"/>
          </a:xfrm>
          <a:custGeom>
            <a:avLst/>
            <a:gdLst>
              <a:gd name="connsiteX0" fmla="*/ 0 w 422275"/>
              <a:gd name="connsiteY0" fmla="*/ 200025 h 365125"/>
              <a:gd name="connsiteX1" fmla="*/ 15875 w 422275"/>
              <a:gd name="connsiteY1" fmla="*/ 342900 h 365125"/>
              <a:gd name="connsiteX2" fmla="*/ 85725 w 422275"/>
              <a:gd name="connsiteY2" fmla="*/ 365125 h 365125"/>
              <a:gd name="connsiteX3" fmla="*/ 339725 w 422275"/>
              <a:gd name="connsiteY3" fmla="*/ 355600 h 365125"/>
              <a:gd name="connsiteX4" fmla="*/ 422275 w 422275"/>
              <a:gd name="connsiteY4" fmla="*/ 123825 h 365125"/>
              <a:gd name="connsiteX5" fmla="*/ 361950 w 422275"/>
              <a:gd name="connsiteY5" fmla="*/ 15875 h 365125"/>
              <a:gd name="connsiteX6" fmla="*/ 333375 w 422275"/>
              <a:gd name="connsiteY6" fmla="*/ 0 h 365125"/>
              <a:gd name="connsiteX7" fmla="*/ 196850 w 422275"/>
              <a:gd name="connsiteY7" fmla="*/ 66675 h 365125"/>
              <a:gd name="connsiteX8" fmla="*/ 0 w 422275"/>
              <a:gd name="connsiteY8" fmla="*/ 200025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275" h="365125">
                <a:moveTo>
                  <a:pt x="0" y="200025"/>
                </a:moveTo>
                <a:lnTo>
                  <a:pt x="15875" y="342900"/>
                </a:lnTo>
                <a:lnTo>
                  <a:pt x="85725" y="365125"/>
                </a:lnTo>
                <a:lnTo>
                  <a:pt x="339725" y="355600"/>
                </a:lnTo>
                <a:lnTo>
                  <a:pt x="422275" y="123825"/>
                </a:lnTo>
                <a:lnTo>
                  <a:pt x="361950" y="15875"/>
                </a:lnTo>
                <a:lnTo>
                  <a:pt x="333375" y="0"/>
                </a:lnTo>
                <a:lnTo>
                  <a:pt x="196850" y="66675"/>
                </a:lnTo>
                <a:lnTo>
                  <a:pt x="0" y="200025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6" name="フリーフォーム: 図形 505">
            <a:extLst>
              <a:ext uri="{FF2B5EF4-FFF2-40B4-BE49-F238E27FC236}">
                <a16:creationId xmlns:a16="http://schemas.microsoft.com/office/drawing/2014/main" id="{67CE95D7-B94E-4CA0-B7D8-9C656CC8424B}"/>
              </a:ext>
            </a:extLst>
          </p:cNvPr>
          <p:cNvSpPr/>
          <p:nvPr/>
        </p:nvSpPr>
        <p:spPr>
          <a:xfrm>
            <a:off x="5069840" y="208280"/>
            <a:ext cx="4135120" cy="3088640"/>
          </a:xfrm>
          <a:custGeom>
            <a:avLst/>
            <a:gdLst>
              <a:gd name="connsiteX0" fmla="*/ 1630680 w 4135120"/>
              <a:gd name="connsiteY0" fmla="*/ 3088640 h 3088640"/>
              <a:gd name="connsiteX1" fmla="*/ 1270000 w 4135120"/>
              <a:gd name="connsiteY1" fmla="*/ 2910840 h 3088640"/>
              <a:gd name="connsiteX2" fmla="*/ 1061720 w 4135120"/>
              <a:gd name="connsiteY2" fmla="*/ 2783840 h 3088640"/>
              <a:gd name="connsiteX3" fmla="*/ 1178560 w 4135120"/>
              <a:gd name="connsiteY3" fmla="*/ 2778760 h 3088640"/>
              <a:gd name="connsiteX4" fmla="*/ 533400 w 4135120"/>
              <a:gd name="connsiteY4" fmla="*/ 2468880 h 3088640"/>
              <a:gd name="connsiteX5" fmla="*/ 1056640 w 4135120"/>
              <a:gd name="connsiteY5" fmla="*/ 2443480 h 3088640"/>
              <a:gd name="connsiteX6" fmla="*/ 665480 w 4135120"/>
              <a:gd name="connsiteY6" fmla="*/ 2103120 h 3088640"/>
              <a:gd name="connsiteX7" fmla="*/ 0 w 4135120"/>
              <a:gd name="connsiteY7" fmla="*/ 1742440 h 3088640"/>
              <a:gd name="connsiteX8" fmla="*/ 558800 w 4135120"/>
              <a:gd name="connsiteY8" fmla="*/ 1513840 h 3088640"/>
              <a:gd name="connsiteX9" fmla="*/ 853440 w 4135120"/>
              <a:gd name="connsiteY9" fmla="*/ 1468120 h 3088640"/>
              <a:gd name="connsiteX10" fmla="*/ 1132840 w 4135120"/>
              <a:gd name="connsiteY10" fmla="*/ 1554480 h 3088640"/>
              <a:gd name="connsiteX11" fmla="*/ 1107440 w 4135120"/>
              <a:gd name="connsiteY11" fmla="*/ 1508760 h 3088640"/>
              <a:gd name="connsiteX12" fmla="*/ 411480 w 4135120"/>
              <a:gd name="connsiteY12" fmla="*/ 762000 h 3088640"/>
              <a:gd name="connsiteX13" fmla="*/ 436880 w 4135120"/>
              <a:gd name="connsiteY13" fmla="*/ 645160 h 3088640"/>
              <a:gd name="connsiteX14" fmla="*/ 568960 w 4135120"/>
              <a:gd name="connsiteY14" fmla="*/ 645160 h 3088640"/>
              <a:gd name="connsiteX15" fmla="*/ 690880 w 4135120"/>
              <a:gd name="connsiteY15" fmla="*/ 635000 h 3088640"/>
              <a:gd name="connsiteX16" fmla="*/ 741680 w 4135120"/>
              <a:gd name="connsiteY16" fmla="*/ 635000 h 3088640"/>
              <a:gd name="connsiteX17" fmla="*/ 1239520 w 4135120"/>
              <a:gd name="connsiteY17" fmla="*/ 665480 h 3088640"/>
              <a:gd name="connsiteX18" fmla="*/ 1711960 w 4135120"/>
              <a:gd name="connsiteY18" fmla="*/ 1041400 h 3088640"/>
              <a:gd name="connsiteX19" fmla="*/ 1706880 w 4135120"/>
              <a:gd name="connsiteY19" fmla="*/ 949960 h 3088640"/>
              <a:gd name="connsiteX20" fmla="*/ 1615440 w 4135120"/>
              <a:gd name="connsiteY20" fmla="*/ 594360 h 3088640"/>
              <a:gd name="connsiteX21" fmla="*/ 1595120 w 4135120"/>
              <a:gd name="connsiteY21" fmla="*/ 553720 h 3088640"/>
              <a:gd name="connsiteX22" fmla="*/ 1590040 w 4135120"/>
              <a:gd name="connsiteY22" fmla="*/ 533400 h 3088640"/>
              <a:gd name="connsiteX23" fmla="*/ 1386840 w 4135120"/>
              <a:gd name="connsiteY23" fmla="*/ 198120 h 3088640"/>
              <a:gd name="connsiteX24" fmla="*/ 1300480 w 4135120"/>
              <a:gd name="connsiteY24" fmla="*/ 0 h 3088640"/>
              <a:gd name="connsiteX25" fmla="*/ 1732280 w 4135120"/>
              <a:gd name="connsiteY25" fmla="*/ 248920 h 3088640"/>
              <a:gd name="connsiteX26" fmla="*/ 2092960 w 4135120"/>
              <a:gd name="connsiteY26" fmla="*/ 934720 h 3088640"/>
              <a:gd name="connsiteX27" fmla="*/ 2443480 w 4135120"/>
              <a:gd name="connsiteY27" fmla="*/ 949960 h 3088640"/>
              <a:gd name="connsiteX28" fmla="*/ 2870200 w 4135120"/>
              <a:gd name="connsiteY28" fmla="*/ 1122680 h 3088640"/>
              <a:gd name="connsiteX29" fmla="*/ 3063240 w 4135120"/>
              <a:gd name="connsiteY29" fmla="*/ 1473200 h 3088640"/>
              <a:gd name="connsiteX30" fmla="*/ 3637280 w 4135120"/>
              <a:gd name="connsiteY30" fmla="*/ 1483360 h 3088640"/>
              <a:gd name="connsiteX31" fmla="*/ 4135120 w 4135120"/>
              <a:gd name="connsiteY31" fmla="*/ 1549400 h 3088640"/>
              <a:gd name="connsiteX32" fmla="*/ 3484880 w 4135120"/>
              <a:gd name="connsiteY32" fmla="*/ 1879600 h 3088640"/>
              <a:gd name="connsiteX33" fmla="*/ 3383280 w 4135120"/>
              <a:gd name="connsiteY33" fmla="*/ 1986280 h 3088640"/>
              <a:gd name="connsiteX34" fmla="*/ 3937000 w 4135120"/>
              <a:gd name="connsiteY34" fmla="*/ 1869440 h 3088640"/>
              <a:gd name="connsiteX35" fmla="*/ 4048760 w 4135120"/>
              <a:gd name="connsiteY35" fmla="*/ 1859280 h 3088640"/>
              <a:gd name="connsiteX36" fmla="*/ 3815080 w 4135120"/>
              <a:gd name="connsiteY36" fmla="*/ 2062480 h 3088640"/>
              <a:gd name="connsiteX37" fmla="*/ 3342640 w 4135120"/>
              <a:gd name="connsiteY37" fmla="*/ 2423160 h 3088640"/>
              <a:gd name="connsiteX38" fmla="*/ 3296920 w 4135120"/>
              <a:gd name="connsiteY38" fmla="*/ 2443480 h 3088640"/>
              <a:gd name="connsiteX39" fmla="*/ 3276600 w 4135120"/>
              <a:gd name="connsiteY39" fmla="*/ 2448560 h 3088640"/>
              <a:gd name="connsiteX40" fmla="*/ 3083560 w 4135120"/>
              <a:gd name="connsiteY40" fmla="*/ 2570480 h 3088640"/>
              <a:gd name="connsiteX41" fmla="*/ 3246120 w 4135120"/>
              <a:gd name="connsiteY41" fmla="*/ 2590800 h 3088640"/>
              <a:gd name="connsiteX42" fmla="*/ 3489960 w 4135120"/>
              <a:gd name="connsiteY42" fmla="*/ 2600960 h 3088640"/>
              <a:gd name="connsiteX43" fmla="*/ 2778760 w 4135120"/>
              <a:gd name="connsiteY43" fmla="*/ 2921000 h 3088640"/>
              <a:gd name="connsiteX44" fmla="*/ 2534920 w 4135120"/>
              <a:gd name="connsiteY44" fmla="*/ 3073400 h 3088640"/>
              <a:gd name="connsiteX45" fmla="*/ 2682240 w 4135120"/>
              <a:gd name="connsiteY45" fmla="*/ 2921000 h 3088640"/>
              <a:gd name="connsiteX46" fmla="*/ 2900680 w 4135120"/>
              <a:gd name="connsiteY46" fmla="*/ 2773680 h 3088640"/>
              <a:gd name="connsiteX47" fmla="*/ 3022600 w 4135120"/>
              <a:gd name="connsiteY47" fmla="*/ 2473960 h 3088640"/>
              <a:gd name="connsiteX48" fmla="*/ 2971800 w 4135120"/>
              <a:gd name="connsiteY48" fmla="*/ 2286000 h 3088640"/>
              <a:gd name="connsiteX49" fmla="*/ 2834640 w 4135120"/>
              <a:gd name="connsiteY49" fmla="*/ 2407920 h 3088640"/>
              <a:gd name="connsiteX50" fmla="*/ 2712720 w 4135120"/>
              <a:gd name="connsiteY50" fmla="*/ 2595880 h 3088640"/>
              <a:gd name="connsiteX51" fmla="*/ 2763520 w 4135120"/>
              <a:gd name="connsiteY51" fmla="*/ 2372360 h 3088640"/>
              <a:gd name="connsiteX52" fmla="*/ 2692400 w 4135120"/>
              <a:gd name="connsiteY52" fmla="*/ 2418080 h 3088640"/>
              <a:gd name="connsiteX53" fmla="*/ 2758440 w 4135120"/>
              <a:gd name="connsiteY53" fmla="*/ 2265680 h 3088640"/>
              <a:gd name="connsiteX54" fmla="*/ 2611120 w 4135120"/>
              <a:gd name="connsiteY54" fmla="*/ 2362200 h 3088640"/>
              <a:gd name="connsiteX55" fmla="*/ 2722880 w 4135120"/>
              <a:gd name="connsiteY55" fmla="*/ 2098040 h 3088640"/>
              <a:gd name="connsiteX56" fmla="*/ 2743200 w 4135120"/>
              <a:gd name="connsiteY56" fmla="*/ 2052320 h 3088640"/>
              <a:gd name="connsiteX57" fmla="*/ 2773680 w 4135120"/>
              <a:gd name="connsiteY57" fmla="*/ 1930400 h 3088640"/>
              <a:gd name="connsiteX58" fmla="*/ 2631440 w 4135120"/>
              <a:gd name="connsiteY58" fmla="*/ 2219960 h 3088640"/>
              <a:gd name="connsiteX59" fmla="*/ 2448560 w 4135120"/>
              <a:gd name="connsiteY59" fmla="*/ 2433320 h 3088640"/>
              <a:gd name="connsiteX60" fmla="*/ 2489200 w 4135120"/>
              <a:gd name="connsiteY60" fmla="*/ 2209800 h 3088640"/>
              <a:gd name="connsiteX61" fmla="*/ 2458720 w 4135120"/>
              <a:gd name="connsiteY61" fmla="*/ 1981200 h 3088640"/>
              <a:gd name="connsiteX62" fmla="*/ 2321560 w 4135120"/>
              <a:gd name="connsiteY62" fmla="*/ 2230120 h 3088640"/>
              <a:gd name="connsiteX63" fmla="*/ 2174240 w 4135120"/>
              <a:gd name="connsiteY63" fmla="*/ 2504440 h 3088640"/>
              <a:gd name="connsiteX64" fmla="*/ 2128520 w 4135120"/>
              <a:gd name="connsiteY64" fmla="*/ 2595880 h 3088640"/>
              <a:gd name="connsiteX65" fmla="*/ 2052320 w 4135120"/>
              <a:gd name="connsiteY65" fmla="*/ 2250440 h 3088640"/>
              <a:gd name="connsiteX66" fmla="*/ 2103120 w 4135120"/>
              <a:gd name="connsiteY66" fmla="*/ 1884680 h 3088640"/>
              <a:gd name="connsiteX67" fmla="*/ 1955800 w 4135120"/>
              <a:gd name="connsiteY67" fmla="*/ 2123440 h 3088640"/>
              <a:gd name="connsiteX68" fmla="*/ 1849120 w 4135120"/>
              <a:gd name="connsiteY68" fmla="*/ 2357120 h 3088640"/>
              <a:gd name="connsiteX69" fmla="*/ 1742440 w 4135120"/>
              <a:gd name="connsiteY69" fmla="*/ 2321560 h 3088640"/>
              <a:gd name="connsiteX70" fmla="*/ 1732280 w 4135120"/>
              <a:gd name="connsiteY70" fmla="*/ 1833880 h 3088640"/>
              <a:gd name="connsiteX71" fmla="*/ 1584960 w 4135120"/>
              <a:gd name="connsiteY71" fmla="*/ 2092960 h 3088640"/>
              <a:gd name="connsiteX72" fmla="*/ 1595120 w 4135120"/>
              <a:gd name="connsiteY72" fmla="*/ 2443480 h 3088640"/>
              <a:gd name="connsiteX73" fmla="*/ 1600200 w 4135120"/>
              <a:gd name="connsiteY73" fmla="*/ 2524760 h 3088640"/>
              <a:gd name="connsiteX74" fmla="*/ 1503680 w 4135120"/>
              <a:gd name="connsiteY74" fmla="*/ 2372360 h 3088640"/>
              <a:gd name="connsiteX75" fmla="*/ 1473200 w 4135120"/>
              <a:gd name="connsiteY75" fmla="*/ 2301240 h 3088640"/>
              <a:gd name="connsiteX76" fmla="*/ 1529080 w 4135120"/>
              <a:gd name="connsiteY76" fmla="*/ 2428240 h 3088640"/>
              <a:gd name="connsiteX77" fmla="*/ 1559560 w 4135120"/>
              <a:gd name="connsiteY77" fmla="*/ 2529840 h 3088640"/>
              <a:gd name="connsiteX78" fmla="*/ 1508760 w 4135120"/>
              <a:gd name="connsiteY78" fmla="*/ 2545080 h 3088640"/>
              <a:gd name="connsiteX79" fmla="*/ 1524000 w 4135120"/>
              <a:gd name="connsiteY79" fmla="*/ 2702560 h 3088640"/>
              <a:gd name="connsiteX80" fmla="*/ 1559560 w 4135120"/>
              <a:gd name="connsiteY80" fmla="*/ 2809240 h 3088640"/>
              <a:gd name="connsiteX81" fmla="*/ 1605280 w 4135120"/>
              <a:gd name="connsiteY81" fmla="*/ 2941320 h 3088640"/>
              <a:gd name="connsiteX82" fmla="*/ 1554480 w 4135120"/>
              <a:gd name="connsiteY82" fmla="*/ 2951480 h 3088640"/>
              <a:gd name="connsiteX83" fmla="*/ 1447800 w 4135120"/>
              <a:gd name="connsiteY83" fmla="*/ 2509520 h 3088640"/>
              <a:gd name="connsiteX84" fmla="*/ 1325880 w 4135120"/>
              <a:gd name="connsiteY84" fmla="*/ 2357120 h 3088640"/>
              <a:gd name="connsiteX85" fmla="*/ 1239520 w 4135120"/>
              <a:gd name="connsiteY85" fmla="*/ 2362200 h 3088640"/>
              <a:gd name="connsiteX86" fmla="*/ 1209040 w 4135120"/>
              <a:gd name="connsiteY86" fmla="*/ 2514600 h 3088640"/>
              <a:gd name="connsiteX87" fmla="*/ 1264920 w 4135120"/>
              <a:gd name="connsiteY87" fmla="*/ 2778760 h 3088640"/>
              <a:gd name="connsiteX88" fmla="*/ 1376680 w 4135120"/>
              <a:gd name="connsiteY88" fmla="*/ 2865120 h 3088640"/>
              <a:gd name="connsiteX89" fmla="*/ 1513840 w 4135120"/>
              <a:gd name="connsiteY89" fmla="*/ 2915920 h 3088640"/>
              <a:gd name="connsiteX90" fmla="*/ 1590040 w 4135120"/>
              <a:gd name="connsiteY90" fmla="*/ 2936240 h 3088640"/>
              <a:gd name="connsiteX91" fmla="*/ 1630680 w 4135120"/>
              <a:gd name="connsiteY91" fmla="*/ 3088640 h 308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4135120" h="3088640">
                <a:moveTo>
                  <a:pt x="1630680" y="3088640"/>
                </a:moveTo>
                <a:lnTo>
                  <a:pt x="1270000" y="2910840"/>
                </a:lnTo>
                <a:lnTo>
                  <a:pt x="1061720" y="2783840"/>
                </a:lnTo>
                <a:lnTo>
                  <a:pt x="1178560" y="2778760"/>
                </a:lnTo>
                <a:lnTo>
                  <a:pt x="533400" y="2468880"/>
                </a:lnTo>
                <a:lnTo>
                  <a:pt x="1056640" y="2443480"/>
                </a:lnTo>
                <a:lnTo>
                  <a:pt x="665480" y="2103120"/>
                </a:lnTo>
                <a:lnTo>
                  <a:pt x="0" y="1742440"/>
                </a:lnTo>
                <a:lnTo>
                  <a:pt x="558800" y="1513840"/>
                </a:lnTo>
                <a:lnTo>
                  <a:pt x="853440" y="1468120"/>
                </a:lnTo>
                <a:lnTo>
                  <a:pt x="1132840" y="1554480"/>
                </a:lnTo>
                <a:lnTo>
                  <a:pt x="1107440" y="1508760"/>
                </a:lnTo>
                <a:lnTo>
                  <a:pt x="411480" y="762000"/>
                </a:lnTo>
                <a:lnTo>
                  <a:pt x="436880" y="645160"/>
                </a:lnTo>
                <a:lnTo>
                  <a:pt x="568960" y="645160"/>
                </a:lnTo>
                <a:lnTo>
                  <a:pt x="690880" y="635000"/>
                </a:lnTo>
                <a:lnTo>
                  <a:pt x="741680" y="635000"/>
                </a:lnTo>
                <a:lnTo>
                  <a:pt x="1239520" y="665480"/>
                </a:lnTo>
                <a:lnTo>
                  <a:pt x="1711960" y="1041400"/>
                </a:lnTo>
                <a:lnTo>
                  <a:pt x="1706880" y="949960"/>
                </a:lnTo>
                <a:lnTo>
                  <a:pt x="1615440" y="594360"/>
                </a:lnTo>
                <a:cubicBezTo>
                  <a:pt x="1608667" y="580813"/>
                  <a:pt x="1600945" y="567701"/>
                  <a:pt x="1595120" y="553720"/>
                </a:cubicBezTo>
                <a:cubicBezTo>
                  <a:pt x="1592435" y="547275"/>
                  <a:pt x="1590040" y="533400"/>
                  <a:pt x="1590040" y="533400"/>
                </a:cubicBezTo>
                <a:lnTo>
                  <a:pt x="1386840" y="198120"/>
                </a:lnTo>
                <a:lnTo>
                  <a:pt x="1300480" y="0"/>
                </a:lnTo>
                <a:lnTo>
                  <a:pt x="1732280" y="248920"/>
                </a:lnTo>
                <a:lnTo>
                  <a:pt x="2092960" y="934720"/>
                </a:lnTo>
                <a:lnTo>
                  <a:pt x="2443480" y="949960"/>
                </a:lnTo>
                <a:lnTo>
                  <a:pt x="2870200" y="1122680"/>
                </a:lnTo>
                <a:lnTo>
                  <a:pt x="3063240" y="1473200"/>
                </a:lnTo>
                <a:lnTo>
                  <a:pt x="3637280" y="1483360"/>
                </a:lnTo>
                <a:lnTo>
                  <a:pt x="4135120" y="1549400"/>
                </a:lnTo>
                <a:lnTo>
                  <a:pt x="3484880" y="1879600"/>
                </a:lnTo>
                <a:lnTo>
                  <a:pt x="3383280" y="1986280"/>
                </a:lnTo>
                <a:lnTo>
                  <a:pt x="3937000" y="1869440"/>
                </a:lnTo>
                <a:lnTo>
                  <a:pt x="4048760" y="1859280"/>
                </a:lnTo>
                <a:lnTo>
                  <a:pt x="3815080" y="2062480"/>
                </a:lnTo>
                <a:lnTo>
                  <a:pt x="3342640" y="2423160"/>
                </a:lnTo>
                <a:cubicBezTo>
                  <a:pt x="3327400" y="2429933"/>
                  <a:pt x="3312486" y="2437493"/>
                  <a:pt x="3296920" y="2443480"/>
                </a:cubicBezTo>
                <a:cubicBezTo>
                  <a:pt x="3290404" y="2445986"/>
                  <a:pt x="3276600" y="2448560"/>
                  <a:pt x="3276600" y="2448560"/>
                </a:cubicBezTo>
                <a:lnTo>
                  <a:pt x="3083560" y="2570480"/>
                </a:lnTo>
                <a:lnTo>
                  <a:pt x="3246120" y="2590800"/>
                </a:lnTo>
                <a:lnTo>
                  <a:pt x="3489960" y="2600960"/>
                </a:lnTo>
                <a:lnTo>
                  <a:pt x="2778760" y="2921000"/>
                </a:lnTo>
                <a:lnTo>
                  <a:pt x="2534920" y="3073400"/>
                </a:lnTo>
                <a:lnTo>
                  <a:pt x="2682240" y="2921000"/>
                </a:lnTo>
                <a:lnTo>
                  <a:pt x="2900680" y="2773680"/>
                </a:lnTo>
                <a:lnTo>
                  <a:pt x="3022600" y="2473960"/>
                </a:lnTo>
                <a:lnTo>
                  <a:pt x="2971800" y="2286000"/>
                </a:lnTo>
                <a:lnTo>
                  <a:pt x="2834640" y="2407920"/>
                </a:lnTo>
                <a:lnTo>
                  <a:pt x="2712720" y="2595880"/>
                </a:lnTo>
                <a:lnTo>
                  <a:pt x="2763520" y="2372360"/>
                </a:lnTo>
                <a:lnTo>
                  <a:pt x="2692400" y="2418080"/>
                </a:lnTo>
                <a:lnTo>
                  <a:pt x="2758440" y="2265680"/>
                </a:lnTo>
                <a:lnTo>
                  <a:pt x="2611120" y="2362200"/>
                </a:lnTo>
                <a:lnTo>
                  <a:pt x="2722880" y="2098040"/>
                </a:lnTo>
                <a:lnTo>
                  <a:pt x="2743200" y="2052320"/>
                </a:lnTo>
                <a:lnTo>
                  <a:pt x="2773680" y="1930400"/>
                </a:lnTo>
                <a:lnTo>
                  <a:pt x="2631440" y="2219960"/>
                </a:lnTo>
                <a:lnTo>
                  <a:pt x="2448560" y="2433320"/>
                </a:lnTo>
                <a:lnTo>
                  <a:pt x="2489200" y="2209800"/>
                </a:lnTo>
                <a:lnTo>
                  <a:pt x="2458720" y="1981200"/>
                </a:lnTo>
                <a:lnTo>
                  <a:pt x="2321560" y="2230120"/>
                </a:lnTo>
                <a:lnTo>
                  <a:pt x="2174240" y="2504440"/>
                </a:lnTo>
                <a:lnTo>
                  <a:pt x="2128520" y="2595880"/>
                </a:lnTo>
                <a:lnTo>
                  <a:pt x="2052320" y="2250440"/>
                </a:lnTo>
                <a:lnTo>
                  <a:pt x="2103120" y="1884680"/>
                </a:lnTo>
                <a:lnTo>
                  <a:pt x="1955800" y="2123440"/>
                </a:lnTo>
                <a:lnTo>
                  <a:pt x="1849120" y="2357120"/>
                </a:lnTo>
                <a:lnTo>
                  <a:pt x="1742440" y="2321560"/>
                </a:lnTo>
                <a:lnTo>
                  <a:pt x="1732280" y="1833880"/>
                </a:lnTo>
                <a:lnTo>
                  <a:pt x="1584960" y="2092960"/>
                </a:lnTo>
                <a:lnTo>
                  <a:pt x="1595120" y="2443480"/>
                </a:lnTo>
                <a:lnTo>
                  <a:pt x="1600200" y="2524760"/>
                </a:lnTo>
                <a:lnTo>
                  <a:pt x="1503680" y="2372360"/>
                </a:lnTo>
                <a:lnTo>
                  <a:pt x="1473200" y="2301240"/>
                </a:lnTo>
                <a:lnTo>
                  <a:pt x="1529080" y="2428240"/>
                </a:lnTo>
                <a:lnTo>
                  <a:pt x="1559560" y="2529840"/>
                </a:lnTo>
                <a:lnTo>
                  <a:pt x="1508760" y="2545080"/>
                </a:lnTo>
                <a:lnTo>
                  <a:pt x="1524000" y="2702560"/>
                </a:lnTo>
                <a:lnTo>
                  <a:pt x="1559560" y="2809240"/>
                </a:lnTo>
                <a:lnTo>
                  <a:pt x="1605280" y="2941320"/>
                </a:lnTo>
                <a:lnTo>
                  <a:pt x="1554480" y="2951480"/>
                </a:lnTo>
                <a:lnTo>
                  <a:pt x="1447800" y="2509520"/>
                </a:lnTo>
                <a:lnTo>
                  <a:pt x="1325880" y="2357120"/>
                </a:lnTo>
                <a:lnTo>
                  <a:pt x="1239520" y="2362200"/>
                </a:lnTo>
                <a:lnTo>
                  <a:pt x="1209040" y="2514600"/>
                </a:lnTo>
                <a:lnTo>
                  <a:pt x="1264920" y="2778760"/>
                </a:lnTo>
                <a:lnTo>
                  <a:pt x="1376680" y="2865120"/>
                </a:lnTo>
                <a:lnTo>
                  <a:pt x="1513840" y="2915920"/>
                </a:lnTo>
                <a:lnTo>
                  <a:pt x="1590040" y="2936240"/>
                </a:lnTo>
                <a:lnTo>
                  <a:pt x="1630680" y="308864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7" name="フリーフォーム: 図形 506">
            <a:extLst>
              <a:ext uri="{FF2B5EF4-FFF2-40B4-BE49-F238E27FC236}">
                <a16:creationId xmlns:a16="http://schemas.microsoft.com/office/drawing/2014/main" id="{9DDA876D-B13C-4B28-BD22-D649F65C17BE}"/>
              </a:ext>
            </a:extLst>
          </p:cNvPr>
          <p:cNvSpPr/>
          <p:nvPr/>
        </p:nvSpPr>
        <p:spPr>
          <a:xfrm>
            <a:off x="6980158" y="2784475"/>
            <a:ext cx="112792" cy="156444"/>
          </a:xfrm>
          <a:custGeom>
            <a:avLst/>
            <a:gdLst>
              <a:gd name="connsiteX0" fmla="*/ 14367 w 112792"/>
              <a:gd name="connsiteY0" fmla="*/ 0 h 156444"/>
              <a:gd name="connsiteX1" fmla="*/ 4842 w 112792"/>
              <a:gd name="connsiteY1" fmla="*/ 60325 h 156444"/>
              <a:gd name="connsiteX2" fmla="*/ 4842 w 112792"/>
              <a:gd name="connsiteY2" fmla="*/ 114300 h 156444"/>
              <a:gd name="connsiteX3" fmla="*/ 65167 w 112792"/>
              <a:gd name="connsiteY3" fmla="*/ 155575 h 156444"/>
              <a:gd name="connsiteX4" fmla="*/ 100092 w 112792"/>
              <a:gd name="connsiteY4" fmla="*/ 136525 h 156444"/>
              <a:gd name="connsiteX5" fmla="*/ 112792 w 112792"/>
              <a:gd name="connsiteY5" fmla="*/ 69850 h 15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792" h="156444">
                <a:moveTo>
                  <a:pt x="14367" y="0"/>
                </a:moveTo>
                <a:cubicBezTo>
                  <a:pt x="10398" y="20637"/>
                  <a:pt x="6429" y="41275"/>
                  <a:pt x="4842" y="60325"/>
                </a:cubicBezTo>
                <a:cubicBezTo>
                  <a:pt x="3255" y="79375"/>
                  <a:pt x="-5212" y="98425"/>
                  <a:pt x="4842" y="114300"/>
                </a:cubicBezTo>
                <a:cubicBezTo>
                  <a:pt x="14896" y="130175"/>
                  <a:pt x="49292" y="151871"/>
                  <a:pt x="65167" y="155575"/>
                </a:cubicBezTo>
                <a:cubicBezTo>
                  <a:pt x="81042" y="159279"/>
                  <a:pt x="92155" y="150812"/>
                  <a:pt x="100092" y="136525"/>
                </a:cubicBezTo>
                <a:cubicBezTo>
                  <a:pt x="108029" y="122238"/>
                  <a:pt x="111734" y="84137"/>
                  <a:pt x="112792" y="69850"/>
                </a:cubicBezTo>
              </a:path>
            </a:pathLst>
          </a:custGeom>
          <a:noFill/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8" name="フリーフォーム: 図形 507">
            <a:extLst>
              <a:ext uri="{FF2B5EF4-FFF2-40B4-BE49-F238E27FC236}">
                <a16:creationId xmlns:a16="http://schemas.microsoft.com/office/drawing/2014/main" id="{2882D1DF-48D1-4DC1-A92E-E29E3DE8D642}"/>
              </a:ext>
            </a:extLst>
          </p:cNvPr>
          <p:cNvSpPr/>
          <p:nvPr/>
        </p:nvSpPr>
        <p:spPr>
          <a:xfrm>
            <a:off x="7267575" y="2790825"/>
            <a:ext cx="123825" cy="139700"/>
          </a:xfrm>
          <a:custGeom>
            <a:avLst/>
            <a:gdLst>
              <a:gd name="connsiteX0" fmla="*/ 123825 w 123825"/>
              <a:gd name="connsiteY0" fmla="*/ 0 h 139700"/>
              <a:gd name="connsiteX1" fmla="*/ 104775 w 123825"/>
              <a:gd name="connsiteY1" fmla="*/ 69850 h 139700"/>
              <a:gd name="connsiteX2" fmla="*/ 92075 w 123825"/>
              <a:gd name="connsiteY2" fmla="*/ 104775 h 139700"/>
              <a:gd name="connsiteX3" fmla="*/ 66675 w 123825"/>
              <a:gd name="connsiteY3" fmla="*/ 139700 h 139700"/>
              <a:gd name="connsiteX4" fmla="*/ 44450 w 123825"/>
              <a:gd name="connsiteY4" fmla="*/ 139700 h 139700"/>
              <a:gd name="connsiteX5" fmla="*/ 6350 w 123825"/>
              <a:gd name="connsiteY5" fmla="*/ 92075 h 139700"/>
              <a:gd name="connsiteX6" fmla="*/ 0 w 123825"/>
              <a:gd name="connsiteY6" fmla="*/ 66675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825" h="139700">
                <a:moveTo>
                  <a:pt x="123825" y="0"/>
                </a:moveTo>
                <a:lnTo>
                  <a:pt x="104775" y="69850"/>
                </a:lnTo>
                <a:lnTo>
                  <a:pt x="92075" y="104775"/>
                </a:lnTo>
                <a:lnTo>
                  <a:pt x="66675" y="139700"/>
                </a:lnTo>
                <a:lnTo>
                  <a:pt x="44450" y="139700"/>
                </a:lnTo>
                <a:lnTo>
                  <a:pt x="6350" y="92075"/>
                </a:lnTo>
                <a:lnTo>
                  <a:pt x="0" y="66675"/>
                </a:lnTo>
              </a:path>
            </a:pathLst>
          </a:custGeom>
          <a:noFill/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9" name="フリーフォーム: 図形 508">
            <a:extLst>
              <a:ext uri="{FF2B5EF4-FFF2-40B4-BE49-F238E27FC236}">
                <a16:creationId xmlns:a16="http://schemas.microsoft.com/office/drawing/2014/main" id="{90E2E12F-A964-4C95-B77F-1B0C93EE6808}"/>
              </a:ext>
            </a:extLst>
          </p:cNvPr>
          <p:cNvSpPr/>
          <p:nvPr/>
        </p:nvSpPr>
        <p:spPr>
          <a:xfrm>
            <a:off x="7264400" y="2797175"/>
            <a:ext cx="117475" cy="133350"/>
          </a:xfrm>
          <a:custGeom>
            <a:avLst/>
            <a:gdLst>
              <a:gd name="connsiteX0" fmla="*/ 117475 w 117475"/>
              <a:gd name="connsiteY0" fmla="*/ 0 h 133350"/>
              <a:gd name="connsiteX1" fmla="*/ 107950 w 117475"/>
              <a:gd name="connsiteY1" fmla="*/ 66675 h 133350"/>
              <a:gd name="connsiteX2" fmla="*/ 104775 w 117475"/>
              <a:gd name="connsiteY2" fmla="*/ 98425 h 133350"/>
              <a:gd name="connsiteX3" fmla="*/ 79375 w 117475"/>
              <a:gd name="connsiteY3" fmla="*/ 123825 h 133350"/>
              <a:gd name="connsiteX4" fmla="*/ 60325 w 117475"/>
              <a:gd name="connsiteY4" fmla="*/ 133350 h 133350"/>
              <a:gd name="connsiteX5" fmla="*/ 28575 w 117475"/>
              <a:gd name="connsiteY5" fmla="*/ 123825 h 133350"/>
              <a:gd name="connsiteX6" fmla="*/ 9525 w 117475"/>
              <a:gd name="connsiteY6" fmla="*/ 92075 h 133350"/>
              <a:gd name="connsiteX7" fmla="*/ 0 w 117475"/>
              <a:gd name="connsiteY7" fmla="*/ 60325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475" h="133350">
                <a:moveTo>
                  <a:pt x="117475" y="0"/>
                </a:moveTo>
                <a:cubicBezTo>
                  <a:pt x="113771" y="25135"/>
                  <a:pt x="110067" y="50271"/>
                  <a:pt x="107950" y="66675"/>
                </a:cubicBezTo>
                <a:cubicBezTo>
                  <a:pt x="105833" y="83079"/>
                  <a:pt x="109538" y="88900"/>
                  <a:pt x="104775" y="98425"/>
                </a:cubicBezTo>
                <a:cubicBezTo>
                  <a:pt x="100012" y="107950"/>
                  <a:pt x="86783" y="118004"/>
                  <a:pt x="79375" y="123825"/>
                </a:cubicBezTo>
                <a:cubicBezTo>
                  <a:pt x="71967" y="129646"/>
                  <a:pt x="68792" y="133350"/>
                  <a:pt x="60325" y="133350"/>
                </a:cubicBezTo>
                <a:cubicBezTo>
                  <a:pt x="51858" y="133350"/>
                  <a:pt x="37042" y="130704"/>
                  <a:pt x="28575" y="123825"/>
                </a:cubicBezTo>
                <a:cubicBezTo>
                  <a:pt x="20108" y="116946"/>
                  <a:pt x="14287" y="102658"/>
                  <a:pt x="9525" y="92075"/>
                </a:cubicBezTo>
                <a:cubicBezTo>
                  <a:pt x="4762" y="81492"/>
                  <a:pt x="2381" y="70908"/>
                  <a:pt x="0" y="60325"/>
                </a:cubicBezTo>
              </a:path>
            </a:pathLst>
          </a:custGeom>
          <a:noFill/>
          <a:ln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0" name="フリーフォーム: 図形 509">
            <a:extLst>
              <a:ext uri="{FF2B5EF4-FFF2-40B4-BE49-F238E27FC236}">
                <a16:creationId xmlns:a16="http://schemas.microsoft.com/office/drawing/2014/main" id="{5F855DEF-591E-42EB-A01F-685599BE6B0C}"/>
              </a:ext>
            </a:extLst>
          </p:cNvPr>
          <p:cNvSpPr/>
          <p:nvPr/>
        </p:nvSpPr>
        <p:spPr>
          <a:xfrm>
            <a:off x="6986651" y="2771775"/>
            <a:ext cx="96774" cy="159101"/>
          </a:xfrm>
          <a:custGeom>
            <a:avLst/>
            <a:gdLst>
              <a:gd name="connsiteX0" fmla="*/ 96774 w 96774"/>
              <a:gd name="connsiteY0" fmla="*/ 76200 h 159101"/>
              <a:gd name="connsiteX1" fmla="*/ 65024 w 96774"/>
              <a:gd name="connsiteY1" fmla="*/ 158750 h 159101"/>
              <a:gd name="connsiteX2" fmla="*/ 1524 w 96774"/>
              <a:gd name="connsiteY2" fmla="*/ 101600 h 159101"/>
              <a:gd name="connsiteX3" fmla="*/ 23749 w 96774"/>
              <a:gd name="connsiteY3" fmla="*/ 0 h 15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774" h="159101">
                <a:moveTo>
                  <a:pt x="96774" y="76200"/>
                </a:moveTo>
                <a:cubicBezTo>
                  <a:pt x="88836" y="115358"/>
                  <a:pt x="80899" y="154517"/>
                  <a:pt x="65024" y="158750"/>
                </a:cubicBezTo>
                <a:cubicBezTo>
                  <a:pt x="49149" y="162983"/>
                  <a:pt x="8403" y="128058"/>
                  <a:pt x="1524" y="101600"/>
                </a:cubicBezTo>
                <a:cubicBezTo>
                  <a:pt x="-5355" y="75142"/>
                  <a:pt x="12637" y="17991"/>
                  <a:pt x="23749" y="0"/>
                </a:cubicBezTo>
              </a:path>
            </a:pathLst>
          </a:custGeom>
          <a:noFill/>
          <a:ln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1" name="フリーフォーム: 図形 510">
            <a:extLst>
              <a:ext uri="{FF2B5EF4-FFF2-40B4-BE49-F238E27FC236}">
                <a16:creationId xmlns:a16="http://schemas.microsoft.com/office/drawing/2014/main" id="{F76C79CB-324B-4B1F-8998-0A8474D72931}"/>
              </a:ext>
            </a:extLst>
          </p:cNvPr>
          <p:cNvSpPr/>
          <p:nvPr/>
        </p:nvSpPr>
        <p:spPr>
          <a:xfrm>
            <a:off x="7224183" y="2923117"/>
            <a:ext cx="88900" cy="118533"/>
          </a:xfrm>
          <a:custGeom>
            <a:avLst/>
            <a:gdLst>
              <a:gd name="connsiteX0" fmla="*/ 31750 w 88900"/>
              <a:gd name="connsiteY0" fmla="*/ 0 h 118533"/>
              <a:gd name="connsiteX1" fmla="*/ 59267 w 88900"/>
              <a:gd name="connsiteY1" fmla="*/ 71966 h 118533"/>
              <a:gd name="connsiteX2" fmla="*/ 78317 w 88900"/>
              <a:gd name="connsiteY2" fmla="*/ 107950 h 118533"/>
              <a:gd name="connsiteX3" fmla="*/ 88900 w 88900"/>
              <a:gd name="connsiteY3" fmla="*/ 118533 h 118533"/>
              <a:gd name="connsiteX4" fmla="*/ 48684 w 88900"/>
              <a:gd name="connsiteY4" fmla="*/ 118533 h 118533"/>
              <a:gd name="connsiteX5" fmla="*/ 16934 w 88900"/>
              <a:gd name="connsiteY5" fmla="*/ 112183 h 118533"/>
              <a:gd name="connsiteX6" fmla="*/ 0 w 88900"/>
              <a:gd name="connsiteY6" fmla="*/ 63500 h 118533"/>
              <a:gd name="connsiteX7" fmla="*/ 31750 w 88900"/>
              <a:gd name="connsiteY7" fmla="*/ 0 h 11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" h="118533">
                <a:moveTo>
                  <a:pt x="31750" y="0"/>
                </a:moveTo>
                <a:lnTo>
                  <a:pt x="59267" y="71966"/>
                </a:lnTo>
                <a:lnTo>
                  <a:pt x="78317" y="107950"/>
                </a:lnTo>
                <a:lnTo>
                  <a:pt x="88900" y="118533"/>
                </a:lnTo>
                <a:lnTo>
                  <a:pt x="48684" y="118533"/>
                </a:lnTo>
                <a:lnTo>
                  <a:pt x="16934" y="112183"/>
                </a:lnTo>
                <a:lnTo>
                  <a:pt x="0" y="63500"/>
                </a:lnTo>
                <a:lnTo>
                  <a:pt x="3175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2" name="フリーフォーム: 図形 511">
            <a:extLst>
              <a:ext uri="{FF2B5EF4-FFF2-40B4-BE49-F238E27FC236}">
                <a16:creationId xmlns:a16="http://schemas.microsoft.com/office/drawing/2014/main" id="{8B27C011-D08F-4363-B630-FE1AEEBC272A}"/>
              </a:ext>
            </a:extLst>
          </p:cNvPr>
          <p:cNvSpPr/>
          <p:nvPr/>
        </p:nvSpPr>
        <p:spPr>
          <a:xfrm>
            <a:off x="7412567" y="2681817"/>
            <a:ext cx="372533" cy="658283"/>
          </a:xfrm>
          <a:custGeom>
            <a:avLst/>
            <a:gdLst>
              <a:gd name="connsiteX0" fmla="*/ 372533 w 372533"/>
              <a:gd name="connsiteY0" fmla="*/ 0 h 658283"/>
              <a:gd name="connsiteX1" fmla="*/ 334433 w 372533"/>
              <a:gd name="connsiteY1" fmla="*/ 120650 h 658283"/>
              <a:gd name="connsiteX2" fmla="*/ 296333 w 372533"/>
              <a:gd name="connsiteY2" fmla="*/ 325966 h 658283"/>
              <a:gd name="connsiteX3" fmla="*/ 254000 w 372533"/>
              <a:gd name="connsiteY3" fmla="*/ 444500 h 658283"/>
              <a:gd name="connsiteX4" fmla="*/ 198966 w 372533"/>
              <a:gd name="connsiteY4" fmla="*/ 554566 h 658283"/>
              <a:gd name="connsiteX5" fmla="*/ 0 w 372533"/>
              <a:gd name="connsiteY5" fmla="*/ 658283 h 658283"/>
              <a:gd name="connsiteX6" fmla="*/ 177800 w 372533"/>
              <a:gd name="connsiteY6" fmla="*/ 543983 h 658283"/>
              <a:gd name="connsiteX7" fmla="*/ 218016 w 372533"/>
              <a:gd name="connsiteY7" fmla="*/ 423333 h 658283"/>
              <a:gd name="connsiteX8" fmla="*/ 313266 w 372533"/>
              <a:gd name="connsiteY8" fmla="*/ 156633 h 658283"/>
              <a:gd name="connsiteX9" fmla="*/ 372533 w 372533"/>
              <a:gd name="connsiteY9" fmla="*/ 0 h 65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2533" h="658283">
                <a:moveTo>
                  <a:pt x="372533" y="0"/>
                </a:moveTo>
                <a:lnTo>
                  <a:pt x="334433" y="120650"/>
                </a:lnTo>
                <a:lnTo>
                  <a:pt x="296333" y="325966"/>
                </a:lnTo>
                <a:lnTo>
                  <a:pt x="254000" y="444500"/>
                </a:lnTo>
                <a:lnTo>
                  <a:pt x="198966" y="554566"/>
                </a:lnTo>
                <a:lnTo>
                  <a:pt x="0" y="658283"/>
                </a:lnTo>
                <a:lnTo>
                  <a:pt x="177800" y="543983"/>
                </a:lnTo>
                <a:lnTo>
                  <a:pt x="218016" y="423333"/>
                </a:lnTo>
                <a:lnTo>
                  <a:pt x="313266" y="156633"/>
                </a:lnTo>
                <a:lnTo>
                  <a:pt x="372533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3" name="フリーフォーム: 図形 512">
            <a:extLst>
              <a:ext uri="{FF2B5EF4-FFF2-40B4-BE49-F238E27FC236}">
                <a16:creationId xmlns:a16="http://schemas.microsoft.com/office/drawing/2014/main" id="{A03FF980-DCE6-4052-ACD0-C100D2B0979A}"/>
              </a:ext>
            </a:extLst>
          </p:cNvPr>
          <p:cNvSpPr/>
          <p:nvPr/>
        </p:nvSpPr>
        <p:spPr>
          <a:xfrm>
            <a:off x="6927850" y="2112433"/>
            <a:ext cx="251883" cy="467784"/>
          </a:xfrm>
          <a:custGeom>
            <a:avLst/>
            <a:gdLst>
              <a:gd name="connsiteX0" fmla="*/ 251883 w 251883"/>
              <a:gd name="connsiteY0" fmla="*/ 0 h 467784"/>
              <a:gd name="connsiteX1" fmla="*/ 146050 w 251883"/>
              <a:gd name="connsiteY1" fmla="*/ 171450 h 467784"/>
              <a:gd name="connsiteX2" fmla="*/ 0 w 251883"/>
              <a:gd name="connsiteY2" fmla="*/ 467784 h 467784"/>
              <a:gd name="connsiteX3" fmla="*/ 31750 w 251883"/>
              <a:gd name="connsiteY3" fmla="*/ 334434 h 467784"/>
              <a:gd name="connsiteX4" fmla="*/ 46567 w 251883"/>
              <a:gd name="connsiteY4" fmla="*/ 315384 h 467784"/>
              <a:gd name="connsiteX5" fmla="*/ 143933 w 251883"/>
              <a:gd name="connsiteY5" fmla="*/ 120650 h 467784"/>
              <a:gd name="connsiteX6" fmla="*/ 251883 w 251883"/>
              <a:gd name="connsiteY6" fmla="*/ 0 h 46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883" h="467784">
                <a:moveTo>
                  <a:pt x="251883" y="0"/>
                </a:moveTo>
                <a:lnTo>
                  <a:pt x="146050" y="171450"/>
                </a:lnTo>
                <a:lnTo>
                  <a:pt x="0" y="467784"/>
                </a:lnTo>
                <a:lnTo>
                  <a:pt x="31750" y="334434"/>
                </a:lnTo>
                <a:lnTo>
                  <a:pt x="46567" y="315384"/>
                </a:lnTo>
                <a:lnTo>
                  <a:pt x="143933" y="120650"/>
                </a:lnTo>
                <a:lnTo>
                  <a:pt x="251883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4" name="フリーフォーム: 図形 513">
            <a:extLst>
              <a:ext uri="{FF2B5EF4-FFF2-40B4-BE49-F238E27FC236}">
                <a16:creationId xmlns:a16="http://schemas.microsoft.com/office/drawing/2014/main" id="{DCF5CD22-ECA8-478D-8D75-83CE378C5712}"/>
              </a:ext>
            </a:extLst>
          </p:cNvPr>
          <p:cNvSpPr/>
          <p:nvPr/>
        </p:nvSpPr>
        <p:spPr>
          <a:xfrm>
            <a:off x="6661150" y="2076450"/>
            <a:ext cx="112183" cy="571500"/>
          </a:xfrm>
          <a:custGeom>
            <a:avLst/>
            <a:gdLst>
              <a:gd name="connsiteX0" fmla="*/ 112183 w 112183"/>
              <a:gd name="connsiteY0" fmla="*/ 0 h 571500"/>
              <a:gd name="connsiteX1" fmla="*/ 0 w 112183"/>
              <a:gd name="connsiteY1" fmla="*/ 251883 h 571500"/>
              <a:gd name="connsiteX2" fmla="*/ 2117 w 112183"/>
              <a:gd name="connsiteY2" fmla="*/ 571500 h 571500"/>
              <a:gd name="connsiteX3" fmla="*/ 2117 w 112183"/>
              <a:gd name="connsiteY3" fmla="*/ 283633 h 571500"/>
              <a:gd name="connsiteX4" fmla="*/ 10583 w 112183"/>
              <a:gd name="connsiteY4" fmla="*/ 251883 h 571500"/>
              <a:gd name="connsiteX5" fmla="*/ 112183 w 112183"/>
              <a:gd name="connsiteY5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183" h="571500">
                <a:moveTo>
                  <a:pt x="112183" y="0"/>
                </a:moveTo>
                <a:lnTo>
                  <a:pt x="0" y="251883"/>
                </a:lnTo>
                <a:cubicBezTo>
                  <a:pt x="706" y="358422"/>
                  <a:pt x="1411" y="464961"/>
                  <a:pt x="2117" y="571500"/>
                </a:cubicBezTo>
                <a:lnTo>
                  <a:pt x="2117" y="283633"/>
                </a:lnTo>
                <a:lnTo>
                  <a:pt x="10583" y="251883"/>
                </a:lnTo>
                <a:lnTo>
                  <a:pt x="112183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5" name="フリーフォーム: 図形 514">
            <a:extLst>
              <a:ext uri="{FF2B5EF4-FFF2-40B4-BE49-F238E27FC236}">
                <a16:creationId xmlns:a16="http://schemas.microsoft.com/office/drawing/2014/main" id="{18D5A16D-6BE2-41FC-84B8-E9C4F033F441}"/>
              </a:ext>
            </a:extLst>
          </p:cNvPr>
          <p:cNvSpPr/>
          <p:nvPr/>
        </p:nvSpPr>
        <p:spPr>
          <a:xfrm>
            <a:off x="7198783" y="2163233"/>
            <a:ext cx="345017" cy="630767"/>
          </a:xfrm>
          <a:custGeom>
            <a:avLst/>
            <a:gdLst>
              <a:gd name="connsiteX0" fmla="*/ 345017 w 345017"/>
              <a:gd name="connsiteY0" fmla="*/ 0 h 630767"/>
              <a:gd name="connsiteX1" fmla="*/ 249767 w 345017"/>
              <a:gd name="connsiteY1" fmla="*/ 175684 h 630767"/>
              <a:gd name="connsiteX2" fmla="*/ 232834 w 345017"/>
              <a:gd name="connsiteY2" fmla="*/ 192617 h 630767"/>
              <a:gd name="connsiteX3" fmla="*/ 0 w 345017"/>
              <a:gd name="connsiteY3" fmla="*/ 630767 h 630767"/>
              <a:gd name="connsiteX4" fmla="*/ 12700 w 345017"/>
              <a:gd name="connsiteY4" fmla="*/ 527050 h 630767"/>
              <a:gd name="connsiteX5" fmla="*/ 171450 w 345017"/>
              <a:gd name="connsiteY5" fmla="*/ 260350 h 630767"/>
              <a:gd name="connsiteX6" fmla="*/ 345017 w 345017"/>
              <a:gd name="connsiteY6" fmla="*/ 0 h 63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17" h="630767">
                <a:moveTo>
                  <a:pt x="345017" y="0"/>
                </a:moveTo>
                <a:lnTo>
                  <a:pt x="249767" y="175684"/>
                </a:lnTo>
                <a:cubicBezTo>
                  <a:pt x="233752" y="189411"/>
                  <a:pt x="237859" y="182565"/>
                  <a:pt x="232834" y="192617"/>
                </a:cubicBezTo>
                <a:lnTo>
                  <a:pt x="0" y="630767"/>
                </a:lnTo>
                <a:lnTo>
                  <a:pt x="12700" y="527050"/>
                </a:lnTo>
                <a:lnTo>
                  <a:pt x="171450" y="260350"/>
                </a:lnTo>
                <a:lnTo>
                  <a:pt x="345017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6" name="フリーフォーム: 図形 515">
            <a:extLst>
              <a:ext uri="{FF2B5EF4-FFF2-40B4-BE49-F238E27FC236}">
                <a16:creationId xmlns:a16="http://schemas.microsoft.com/office/drawing/2014/main" id="{54689AC2-3FF7-478A-A5D9-5AD8102DA5D2}"/>
              </a:ext>
            </a:extLst>
          </p:cNvPr>
          <p:cNvSpPr/>
          <p:nvPr/>
        </p:nvSpPr>
        <p:spPr>
          <a:xfrm>
            <a:off x="7488767" y="2190750"/>
            <a:ext cx="78316" cy="455083"/>
          </a:xfrm>
          <a:custGeom>
            <a:avLst/>
            <a:gdLst>
              <a:gd name="connsiteX0" fmla="*/ 35983 w 78316"/>
              <a:gd name="connsiteY0" fmla="*/ 0 h 455083"/>
              <a:gd name="connsiteX1" fmla="*/ 78316 w 78316"/>
              <a:gd name="connsiteY1" fmla="*/ 154517 h 455083"/>
              <a:gd name="connsiteX2" fmla="*/ 67733 w 78316"/>
              <a:gd name="connsiteY2" fmla="*/ 222250 h 455083"/>
              <a:gd name="connsiteX3" fmla="*/ 38100 w 78316"/>
              <a:gd name="connsiteY3" fmla="*/ 440267 h 455083"/>
              <a:gd name="connsiteX4" fmla="*/ 0 w 78316"/>
              <a:gd name="connsiteY4" fmla="*/ 455083 h 455083"/>
              <a:gd name="connsiteX5" fmla="*/ 42333 w 78316"/>
              <a:gd name="connsiteY5" fmla="*/ 211667 h 455083"/>
              <a:gd name="connsiteX6" fmla="*/ 35983 w 78316"/>
              <a:gd name="connsiteY6" fmla="*/ 0 h 45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316" h="455083">
                <a:moveTo>
                  <a:pt x="35983" y="0"/>
                </a:moveTo>
                <a:lnTo>
                  <a:pt x="78316" y="154517"/>
                </a:lnTo>
                <a:lnTo>
                  <a:pt x="67733" y="222250"/>
                </a:lnTo>
                <a:lnTo>
                  <a:pt x="38100" y="440267"/>
                </a:lnTo>
                <a:lnTo>
                  <a:pt x="0" y="455083"/>
                </a:lnTo>
                <a:lnTo>
                  <a:pt x="42333" y="211667"/>
                </a:lnTo>
                <a:lnTo>
                  <a:pt x="35983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7" name="フリーフォーム: 図形 516">
            <a:extLst>
              <a:ext uri="{FF2B5EF4-FFF2-40B4-BE49-F238E27FC236}">
                <a16:creationId xmlns:a16="http://schemas.microsoft.com/office/drawing/2014/main" id="{73EDC535-5916-457D-B17E-9756549402B1}"/>
              </a:ext>
            </a:extLst>
          </p:cNvPr>
          <p:cNvSpPr/>
          <p:nvPr/>
        </p:nvSpPr>
        <p:spPr>
          <a:xfrm>
            <a:off x="6570133" y="2749550"/>
            <a:ext cx="69850" cy="148167"/>
          </a:xfrm>
          <a:custGeom>
            <a:avLst/>
            <a:gdLst>
              <a:gd name="connsiteX0" fmla="*/ 0 w 69850"/>
              <a:gd name="connsiteY0" fmla="*/ 0 h 148167"/>
              <a:gd name="connsiteX1" fmla="*/ 65617 w 69850"/>
              <a:gd name="connsiteY1" fmla="*/ 110067 h 148167"/>
              <a:gd name="connsiteX2" fmla="*/ 69850 w 69850"/>
              <a:gd name="connsiteY2" fmla="*/ 148167 h 148167"/>
              <a:gd name="connsiteX3" fmla="*/ 0 w 69850"/>
              <a:gd name="connsiteY3" fmla="*/ 93133 h 148167"/>
              <a:gd name="connsiteX4" fmla="*/ 0 w 69850"/>
              <a:gd name="connsiteY4" fmla="*/ 0 h 148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50" h="148167">
                <a:moveTo>
                  <a:pt x="0" y="0"/>
                </a:moveTo>
                <a:lnTo>
                  <a:pt x="65617" y="110067"/>
                </a:lnTo>
                <a:lnTo>
                  <a:pt x="69850" y="148167"/>
                </a:lnTo>
                <a:lnTo>
                  <a:pt x="0" y="93133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8" name="フリーフォーム: 図形 517">
            <a:extLst>
              <a:ext uri="{FF2B5EF4-FFF2-40B4-BE49-F238E27FC236}">
                <a16:creationId xmlns:a16="http://schemas.microsoft.com/office/drawing/2014/main" id="{A4BE175F-217C-4955-B126-3ED59AB5F19B}"/>
              </a:ext>
            </a:extLst>
          </p:cNvPr>
          <p:cNvSpPr/>
          <p:nvPr/>
        </p:nvSpPr>
        <p:spPr>
          <a:xfrm>
            <a:off x="7330017" y="3128433"/>
            <a:ext cx="82550" cy="57150"/>
          </a:xfrm>
          <a:custGeom>
            <a:avLst/>
            <a:gdLst>
              <a:gd name="connsiteX0" fmla="*/ 0 w 82550"/>
              <a:gd name="connsiteY0" fmla="*/ 0 h 57150"/>
              <a:gd name="connsiteX1" fmla="*/ 71966 w 82550"/>
              <a:gd name="connsiteY1" fmla="*/ 16934 h 57150"/>
              <a:gd name="connsiteX2" fmla="*/ 82550 w 82550"/>
              <a:gd name="connsiteY2" fmla="*/ 57150 h 57150"/>
              <a:gd name="connsiteX3" fmla="*/ 48683 w 82550"/>
              <a:gd name="connsiteY3" fmla="*/ 42334 h 57150"/>
              <a:gd name="connsiteX4" fmla="*/ 0 w 82550"/>
              <a:gd name="connsiteY4" fmla="*/ 0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50" h="57150">
                <a:moveTo>
                  <a:pt x="0" y="0"/>
                </a:moveTo>
                <a:lnTo>
                  <a:pt x="71966" y="16934"/>
                </a:lnTo>
                <a:lnTo>
                  <a:pt x="82550" y="57150"/>
                </a:lnTo>
                <a:lnTo>
                  <a:pt x="48683" y="42334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9" name="フリーフォーム: 図形 518">
            <a:extLst>
              <a:ext uri="{FF2B5EF4-FFF2-40B4-BE49-F238E27FC236}">
                <a16:creationId xmlns:a16="http://schemas.microsoft.com/office/drawing/2014/main" id="{76D7A2B3-558E-4B06-92C5-0445DEEF2E46}"/>
              </a:ext>
            </a:extLst>
          </p:cNvPr>
          <p:cNvSpPr/>
          <p:nvPr/>
        </p:nvSpPr>
        <p:spPr>
          <a:xfrm>
            <a:off x="7643283" y="2705100"/>
            <a:ext cx="86784" cy="275167"/>
          </a:xfrm>
          <a:custGeom>
            <a:avLst/>
            <a:gdLst>
              <a:gd name="connsiteX0" fmla="*/ 2117 w 86784"/>
              <a:gd name="connsiteY0" fmla="*/ 0 h 275167"/>
              <a:gd name="connsiteX1" fmla="*/ 86784 w 86784"/>
              <a:gd name="connsiteY1" fmla="*/ 27517 h 275167"/>
              <a:gd name="connsiteX2" fmla="*/ 86784 w 86784"/>
              <a:gd name="connsiteY2" fmla="*/ 80433 h 275167"/>
              <a:gd name="connsiteX3" fmla="*/ 52917 w 86784"/>
              <a:gd name="connsiteY3" fmla="*/ 158750 h 275167"/>
              <a:gd name="connsiteX4" fmla="*/ 10584 w 86784"/>
              <a:gd name="connsiteY4" fmla="*/ 275167 h 275167"/>
              <a:gd name="connsiteX5" fmla="*/ 0 w 86784"/>
              <a:gd name="connsiteY5" fmla="*/ 205317 h 275167"/>
              <a:gd name="connsiteX6" fmla="*/ 33867 w 86784"/>
              <a:gd name="connsiteY6" fmla="*/ 84667 h 275167"/>
              <a:gd name="connsiteX7" fmla="*/ 2117 w 86784"/>
              <a:gd name="connsiteY7" fmla="*/ 0 h 275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784" h="275167">
                <a:moveTo>
                  <a:pt x="2117" y="0"/>
                </a:moveTo>
                <a:lnTo>
                  <a:pt x="86784" y="27517"/>
                </a:lnTo>
                <a:lnTo>
                  <a:pt x="86784" y="80433"/>
                </a:lnTo>
                <a:lnTo>
                  <a:pt x="52917" y="158750"/>
                </a:lnTo>
                <a:lnTo>
                  <a:pt x="10584" y="275167"/>
                </a:lnTo>
                <a:lnTo>
                  <a:pt x="0" y="205317"/>
                </a:lnTo>
                <a:lnTo>
                  <a:pt x="33867" y="84667"/>
                </a:lnTo>
                <a:lnTo>
                  <a:pt x="2117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1" name="フリーフォーム: 図形 520">
            <a:extLst>
              <a:ext uri="{FF2B5EF4-FFF2-40B4-BE49-F238E27FC236}">
                <a16:creationId xmlns:a16="http://schemas.microsoft.com/office/drawing/2014/main" id="{8692B233-88E3-4885-AAEA-E9788C6DBAD5}"/>
              </a:ext>
            </a:extLst>
          </p:cNvPr>
          <p:cNvSpPr/>
          <p:nvPr/>
        </p:nvSpPr>
        <p:spPr>
          <a:xfrm>
            <a:off x="7937500" y="4233333"/>
            <a:ext cx="643467" cy="605367"/>
          </a:xfrm>
          <a:custGeom>
            <a:avLst/>
            <a:gdLst>
              <a:gd name="connsiteX0" fmla="*/ 0 w 643467"/>
              <a:gd name="connsiteY0" fmla="*/ 520700 h 605367"/>
              <a:gd name="connsiteX1" fmla="*/ 105833 w 643467"/>
              <a:gd name="connsiteY1" fmla="*/ 364067 h 605367"/>
              <a:gd name="connsiteX2" fmla="*/ 237067 w 643467"/>
              <a:gd name="connsiteY2" fmla="*/ 287867 h 605367"/>
              <a:gd name="connsiteX3" fmla="*/ 419100 w 643467"/>
              <a:gd name="connsiteY3" fmla="*/ 0 h 605367"/>
              <a:gd name="connsiteX4" fmla="*/ 533400 w 643467"/>
              <a:gd name="connsiteY4" fmla="*/ 8467 h 605367"/>
              <a:gd name="connsiteX5" fmla="*/ 643467 w 643467"/>
              <a:gd name="connsiteY5" fmla="*/ 80434 h 605367"/>
              <a:gd name="connsiteX6" fmla="*/ 596900 w 643467"/>
              <a:gd name="connsiteY6" fmla="*/ 156634 h 605367"/>
              <a:gd name="connsiteX7" fmla="*/ 524933 w 643467"/>
              <a:gd name="connsiteY7" fmla="*/ 258234 h 605367"/>
              <a:gd name="connsiteX8" fmla="*/ 436033 w 643467"/>
              <a:gd name="connsiteY8" fmla="*/ 338667 h 605367"/>
              <a:gd name="connsiteX9" fmla="*/ 393700 w 643467"/>
              <a:gd name="connsiteY9" fmla="*/ 427567 h 605367"/>
              <a:gd name="connsiteX10" fmla="*/ 372533 w 643467"/>
              <a:gd name="connsiteY10" fmla="*/ 491067 h 605367"/>
              <a:gd name="connsiteX11" fmla="*/ 245533 w 643467"/>
              <a:gd name="connsiteY11" fmla="*/ 567267 h 605367"/>
              <a:gd name="connsiteX12" fmla="*/ 198967 w 643467"/>
              <a:gd name="connsiteY12" fmla="*/ 605367 h 605367"/>
              <a:gd name="connsiteX13" fmla="*/ 0 w 643467"/>
              <a:gd name="connsiteY13" fmla="*/ 520700 h 60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3467" h="605367">
                <a:moveTo>
                  <a:pt x="0" y="520700"/>
                </a:moveTo>
                <a:lnTo>
                  <a:pt x="105833" y="364067"/>
                </a:lnTo>
                <a:lnTo>
                  <a:pt x="237067" y="287867"/>
                </a:lnTo>
                <a:lnTo>
                  <a:pt x="419100" y="0"/>
                </a:lnTo>
                <a:lnTo>
                  <a:pt x="533400" y="8467"/>
                </a:lnTo>
                <a:lnTo>
                  <a:pt x="643467" y="80434"/>
                </a:lnTo>
                <a:lnTo>
                  <a:pt x="596900" y="156634"/>
                </a:lnTo>
                <a:lnTo>
                  <a:pt x="524933" y="258234"/>
                </a:lnTo>
                <a:lnTo>
                  <a:pt x="436033" y="338667"/>
                </a:lnTo>
                <a:lnTo>
                  <a:pt x="393700" y="427567"/>
                </a:lnTo>
                <a:lnTo>
                  <a:pt x="372533" y="491067"/>
                </a:lnTo>
                <a:lnTo>
                  <a:pt x="245533" y="567267"/>
                </a:lnTo>
                <a:lnTo>
                  <a:pt x="198967" y="605367"/>
                </a:lnTo>
                <a:lnTo>
                  <a:pt x="0" y="520700"/>
                </a:lnTo>
                <a:close/>
              </a:path>
            </a:pathLst>
          </a:custGeom>
          <a:solidFill>
            <a:schemeClr val="accent4">
              <a:lumMod val="5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2" name="フリーフォーム: 図形 521">
            <a:extLst>
              <a:ext uri="{FF2B5EF4-FFF2-40B4-BE49-F238E27FC236}">
                <a16:creationId xmlns:a16="http://schemas.microsoft.com/office/drawing/2014/main" id="{3D745BFC-5EE1-45B8-A4DF-2DC6B1005EF6}"/>
              </a:ext>
            </a:extLst>
          </p:cNvPr>
          <p:cNvSpPr/>
          <p:nvPr/>
        </p:nvSpPr>
        <p:spPr>
          <a:xfrm>
            <a:off x="8466667" y="3746500"/>
            <a:ext cx="931333" cy="444500"/>
          </a:xfrm>
          <a:custGeom>
            <a:avLst/>
            <a:gdLst>
              <a:gd name="connsiteX0" fmla="*/ 0 w 931333"/>
              <a:gd name="connsiteY0" fmla="*/ 338667 h 444500"/>
              <a:gd name="connsiteX1" fmla="*/ 84666 w 931333"/>
              <a:gd name="connsiteY1" fmla="*/ 198967 h 444500"/>
              <a:gd name="connsiteX2" fmla="*/ 381000 w 931333"/>
              <a:gd name="connsiteY2" fmla="*/ 55033 h 444500"/>
              <a:gd name="connsiteX3" fmla="*/ 537633 w 931333"/>
              <a:gd name="connsiteY3" fmla="*/ 0 h 444500"/>
              <a:gd name="connsiteX4" fmla="*/ 766233 w 931333"/>
              <a:gd name="connsiteY4" fmla="*/ 76200 h 444500"/>
              <a:gd name="connsiteX5" fmla="*/ 880533 w 931333"/>
              <a:gd name="connsiteY5" fmla="*/ 139700 h 444500"/>
              <a:gd name="connsiteX6" fmla="*/ 931333 w 931333"/>
              <a:gd name="connsiteY6" fmla="*/ 317500 h 444500"/>
              <a:gd name="connsiteX7" fmla="*/ 795866 w 931333"/>
              <a:gd name="connsiteY7" fmla="*/ 419100 h 444500"/>
              <a:gd name="connsiteX8" fmla="*/ 723900 w 931333"/>
              <a:gd name="connsiteY8" fmla="*/ 444500 h 444500"/>
              <a:gd name="connsiteX9" fmla="*/ 423333 w 931333"/>
              <a:gd name="connsiteY9" fmla="*/ 376767 h 444500"/>
              <a:gd name="connsiteX10" fmla="*/ 300566 w 931333"/>
              <a:gd name="connsiteY10" fmla="*/ 372533 h 444500"/>
              <a:gd name="connsiteX11" fmla="*/ 232833 w 931333"/>
              <a:gd name="connsiteY11" fmla="*/ 427567 h 444500"/>
              <a:gd name="connsiteX12" fmla="*/ 122766 w 931333"/>
              <a:gd name="connsiteY12" fmla="*/ 385233 h 444500"/>
              <a:gd name="connsiteX13" fmla="*/ 0 w 931333"/>
              <a:gd name="connsiteY13" fmla="*/ 338667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31333" h="444500">
                <a:moveTo>
                  <a:pt x="0" y="338667"/>
                </a:moveTo>
                <a:lnTo>
                  <a:pt x="84666" y="198967"/>
                </a:lnTo>
                <a:lnTo>
                  <a:pt x="381000" y="55033"/>
                </a:lnTo>
                <a:lnTo>
                  <a:pt x="537633" y="0"/>
                </a:lnTo>
                <a:lnTo>
                  <a:pt x="766233" y="76200"/>
                </a:lnTo>
                <a:lnTo>
                  <a:pt x="880533" y="139700"/>
                </a:lnTo>
                <a:lnTo>
                  <a:pt x="931333" y="317500"/>
                </a:lnTo>
                <a:lnTo>
                  <a:pt x="795866" y="419100"/>
                </a:lnTo>
                <a:lnTo>
                  <a:pt x="723900" y="444500"/>
                </a:lnTo>
                <a:lnTo>
                  <a:pt x="423333" y="376767"/>
                </a:lnTo>
                <a:lnTo>
                  <a:pt x="300566" y="372533"/>
                </a:lnTo>
                <a:lnTo>
                  <a:pt x="232833" y="427567"/>
                </a:lnTo>
                <a:lnTo>
                  <a:pt x="122766" y="385233"/>
                </a:lnTo>
                <a:lnTo>
                  <a:pt x="0" y="338667"/>
                </a:lnTo>
                <a:close/>
              </a:path>
            </a:pathLst>
          </a:custGeom>
          <a:solidFill>
            <a:schemeClr val="accent4">
              <a:lumMod val="5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3" name="楕円 522">
            <a:extLst>
              <a:ext uri="{FF2B5EF4-FFF2-40B4-BE49-F238E27FC236}">
                <a16:creationId xmlns:a16="http://schemas.microsoft.com/office/drawing/2014/main" id="{2D8424CF-6F2F-4DFD-B661-404EB6CC7125}"/>
              </a:ext>
            </a:extLst>
          </p:cNvPr>
          <p:cNvSpPr/>
          <p:nvPr/>
        </p:nvSpPr>
        <p:spPr>
          <a:xfrm>
            <a:off x="8920278" y="3884613"/>
            <a:ext cx="52429" cy="52429"/>
          </a:xfrm>
          <a:prstGeom prst="ellipse">
            <a:avLst/>
          </a:prstGeom>
          <a:solidFill>
            <a:schemeClr val="bg1">
              <a:alpha val="50000"/>
            </a:schemeClr>
          </a:solidFill>
          <a:ln cap="rnd">
            <a:solidFill>
              <a:schemeClr val="bg1">
                <a:alpha val="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4" name="楕円 523">
            <a:extLst>
              <a:ext uri="{FF2B5EF4-FFF2-40B4-BE49-F238E27FC236}">
                <a16:creationId xmlns:a16="http://schemas.microsoft.com/office/drawing/2014/main" id="{99691655-8844-48D1-A403-1EB16E31374B}"/>
              </a:ext>
            </a:extLst>
          </p:cNvPr>
          <p:cNvSpPr/>
          <p:nvPr/>
        </p:nvSpPr>
        <p:spPr>
          <a:xfrm>
            <a:off x="8990953" y="3881438"/>
            <a:ext cx="79396" cy="45719"/>
          </a:xfrm>
          <a:prstGeom prst="ellipse">
            <a:avLst/>
          </a:prstGeom>
          <a:solidFill>
            <a:schemeClr val="bg1">
              <a:alpha val="50000"/>
            </a:schemeClr>
          </a:solidFill>
          <a:ln cap="rnd">
            <a:solidFill>
              <a:schemeClr val="bg1">
                <a:alpha val="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6" name="フリーフォーム: 図形 525">
            <a:extLst>
              <a:ext uri="{FF2B5EF4-FFF2-40B4-BE49-F238E27FC236}">
                <a16:creationId xmlns:a16="http://schemas.microsoft.com/office/drawing/2014/main" id="{FCB02DD2-50CB-4FA0-A27D-86223DEA1847}"/>
              </a:ext>
            </a:extLst>
          </p:cNvPr>
          <p:cNvSpPr/>
          <p:nvPr/>
        </p:nvSpPr>
        <p:spPr>
          <a:xfrm>
            <a:off x="4538133" y="6053667"/>
            <a:ext cx="1172634" cy="681566"/>
          </a:xfrm>
          <a:custGeom>
            <a:avLst/>
            <a:gdLst>
              <a:gd name="connsiteX0" fmla="*/ 550334 w 1172634"/>
              <a:gd name="connsiteY0" fmla="*/ 0 h 681566"/>
              <a:gd name="connsiteX1" fmla="*/ 651934 w 1172634"/>
              <a:gd name="connsiteY1" fmla="*/ 61383 h 681566"/>
              <a:gd name="connsiteX2" fmla="*/ 802217 w 1172634"/>
              <a:gd name="connsiteY2" fmla="*/ 124883 h 681566"/>
              <a:gd name="connsiteX3" fmla="*/ 829734 w 1172634"/>
              <a:gd name="connsiteY3" fmla="*/ 124883 h 681566"/>
              <a:gd name="connsiteX4" fmla="*/ 977900 w 1172634"/>
              <a:gd name="connsiteY4" fmla="*/ 152400 h 681566"/>
              <a:gd name="connsiteX5" fmla="*/ 1003300 w 1172634"/>
              <a:gd name="connsiteY5" fmla="*/ 152400 h 681566"/>
              <a:gd name="connsiteX6" fmla="*/ 1056217 w 1172634"/>
              <a:gd name="connsiteY6" fmla="*/ 152400 h 681566"/>
              <a:gd name="connsiteX7" fmla="*/ 1119717 w 1172634"/>
              <a:gd name="connsiteY7" fmla="*/ 188383 h 681566"/>
              <a:gd name="connsiteX8" fmla="*/ 1155700 w 1172634"/>
              <a:gd name="connsiteY8" fmla="*/ 226483 h 681566"/>
              <a:gd name="connsiteX9" fmla="*/ 1172634 w 1172634"/>
              <a:gd name="connsiteY9" fmla="*/ 302683 h 681566"/>
              <a:gd name="connsiteX10" fmla="*/ 1151467 w 1172634"/>
              <a:gd name="connsiteY10" fmla="*/ 406400 h 681566"/>
              <a:gd name="connsiteX11" fmla="*/ 1132417 w 1172634"/>
              <a:gd name="connsiteY11" fmla="*/ 508000 h 681566"/>
              <a:gd name="connsiteX12" fmla="*/ 1018117 w 1172634"/>
              <a:gd name="connsiteY12" fmla="*/ 527050 h 681566"/>
              <a:gd name="connsiteX13" fmla="*/ 988484 w 1172634"/>
              <a:gd name="connsiteY13" fmla="*/ 533400 h 681566"/>
              <a:gd name="connsiteX14" fmla="*/ 956734 w 1172634"/>
              <a:gd name="connsiteY14" fmla="*/ 543983 h 681566"/>
              <a:gd name="connsiteX15" fmla="*/ 878417 w 1172634"/>
              <a:gd name="connsiteY15" fmla="*/ 635000 h 681566"/>
              <a:gd name="connsiteX16" fmla="*/ 512234 w 1172634"/>
              <a:gd name="connsiteY16" fmla="*/ 681566 h 681566"/>
              <a:gd name="connsiteX17" fmla="*/ 184150 w 1172634"/>
              <a:gd name="connsiteY17" fmla="*/ 626533 h 681566"/>
              <a:gd name="connsiteX18" fmla="*/ 162984 w 1172634"/>
              <a:gd name="connsiteY18" fmla="*/ 622300 h 681566"/>
              <a:gd name="connsiteX19" fmla="*/ 12700 w 1172634"/>
              <a:gd name="connsiteY19" fmla="*/ 560916 h 681566"/>
              <a:gd name="connsiteX20" fmla="*/ 0 w 1172634"/>
              <a:gd name="connsiteY20" fmla="*/ 423333 h 681566"/>
              <a:gd name="connsiteX21" fmla="*/ 141817 w 1172634"/>
              <a:gd name="connsiteY21" fmla="*/ 224366 h 681566"/>
              <a:gd name="connsiteX22" fmla="*/ 298450 w 1172634"/>
              <a:gd name="connsiteY22" fmla="*/ 184150 h 681566"/>
              <a:gd name="connsiteX23" fmla="*/ 319617 w 1172634"/>
              <a:gd name="connsiteY23" fmla="*/ 171450 h 681566"/>
              <a:gd name="connsiteX24" fmla="*/ 438150 w 1172634"/>
              <a:gd name="connsiteY24" fmla="*/ 63500 h 681566"/>
              <a:gd name="connsiteX25" fmla="*/ 459317 w 1172634"/>
              <a:gd name="connsiteY25" fmla="*/ 55033 h 681566"/>
              <a:gd name="connsiteX26" fmla="*/ 550334 w 1172634"/>
              <a:gd name="connsiteY26" fmla="*/ 0 h 68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72634" h="681566">
                <a:moveTo>
                  <a:pt x="550334" y="0"/>
                </a:moveTo>
                <a:lnTo>
                  <a:pt x="651934" y="61383"/>
                </a:lnTo>
                <a:lnTo>
                  <a:pt x="802217" y="124883"/>
                </a:lnTo>
                <a:lnTo>
                  <a:pt x="829734" y="124883"/>
                </a:lnTo>
                <a:lnTo>
                  <a:pt x="977900" y="152400"/>
                </a:lnTo>
                <a:lnTo>
                  <a:pt x="1003300" y="152400"/>
                </a:lnTo>
                <a:lnTo>
                  <a:pt x="1056217" y="152400"/>
                </a:lnTo>
                <a:lnTo>
                  <a:pt x="1119717" y="188383"/>
                </a:lnTo>
                <a:lnTo>
                  <a:pt x="1155700" y="226483"/>
                </a:lnTo>
                <a:lnTo>
                  <a:pt x="1172634" y="302683"/>
                </a:lnTo>
                <a:lnTo>
                  <a:pt x="1151467" y="406400"/>
                </a:lnTo>
                <a:lnTo>
                  <a:pt x="1132417" y="508000"/>
                </a:lnTo>
                <a:lnTo>
                  <a:pt x="1018117" y="527050"/>
                </a:lnTo>
                <a:cubicBezTo>
                  <a:pt x="995720" y="534516"/>
                  <a:pt x="1005760" y="533400"/>
                  <a:pt x="988484" y="533400"/>
                </a:cubicBezTo>
                <a:lnTo>
                  <a:pt x="956734" y="543983"/>
                </a:lnTo>
                <a:lnTo>
                  <a:pt x="878417" y="635000"/>
                </a:lnTo>
                <a:lnTo>
                  <a:pt x="512234" y="681566"/>
                </a:lnTo>
                <a:lnTo>
                  <a:pt x="184150" y="626533"/>
                </a:lnTo>
                <a:lnTo>
                  <a:pt x="162984" y="622300"/>
                </a:lnTo>
                <a:lnTo>
                  <a:pt x="12700" y="560916"/>
                </a:lnTo>
                <a:lnTo>
                  <a:pt x="0" y="423333"/>
                </a:lnTo>
                <a:lnTo>
                  <a:pt x="141817" y="224366"/>
                </a:lnTo>
                <a:lnTo>
                  <a:pt x="298450" y="184150"/>
                </a:lnTo>
                <a:lnTo>
                  <a:pt x="319617" y="171450"/>
                </a:lnTo>
                <a:lnTo>
                  <a:pt x="438150" y="63500"/>
                </a:lnTo>
                <a:lnTo>
                  <a:pt x="459317" y="55033"/>
                </a:lnTo>
                <a:lnTo>
                  <a:pt x="550334" y="0"/>
                </a:lnTo>
                <a:close/>
              </a:path>
            </a:pathLst>
          </a:custGeom>
          <a:solidFill>
            <a:schemeClr val="accent1">
              <a:lumMod val="5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7" name="フリーフォーム: 図形 526">
            <a:extLst>
              <a:ext uri="{FF2B5EF4-FFF2-40B4-BE49-F238E27FC236}">
                <a16:creationId xmlns:a16="http://schemas.microsoft.com/office/drawing/2014/main" id="{A6631FCA-D31D-4B89-91D4-99BC8E98A5B1}"/>
              </a:ext>
            </a:extLst>
          </p:cNvPr>
          <p:cNvSpPr/>
          <p:nvPr/>
        </p:nvSpPr>
        <p:spPr>
          <a:xfrm>
            <a:off x="7912100" y="5786967"/>
            <a:ext cx="1009650" cy="345016"/>
          </a:xfrm>
          <a:custGeom>
            <a:avLst/>
            <a:gdLst>
              <a:gd name="connsiteX0" fmla="*/ 254000 w 1009650"/>
              <a:gd name="connsiteY0" fmla="*/ 65616 h 345016"/>
              <a:gd name="connsiteX1" fmla="*/ 298450 w 1009650"/>
              <a:gd name="connsiteY1" fmla="*/ 112183 h 345016"/>
              <a:gd name="connsiteX2" fmla="*/ 503767 w 1009650"/>
              <a:gd name="connsiteY2" fmla="*/ 154516 h 345016"/>
              <a:gd name="connsiteX3" fmla="*/ 643467 w 1009650"/>
              <a:gd name="connsiteY3" fmla="*/ 31750 h 345016"/>
              <a:gd name="connsiteX4" fmla="*/ 683683 w 1009650"/>
              <a:gd name="connsiteY4" fmla="*/ 27516 h 345016"/>
              <a:gd name="connsiteX5" fmla="*/ 706967 w 1009650"/>
              <a:gd name="connsiteY5" fmla="*/ 21166 h 345016"/>
              <a:gd name="connsiteX6" fmla="*/ 783167 w 1009650"/>
              <a:gd name="connsiteY6" fmla="*/ 0 h 345016"/>
              <a:gd name="connsiteX7" fmla="*/ 946150 w 1009650"/>
              <a:gd name="connsiteY7" fmla="*/ 107950 h 345016"/>
              <a:gd name="connsiteX8" fmla="*/ 994833 w 1009650"/>
              <a:gd name="connsiteY8" fmla="*/ 196850 h 345016"/>
              <a:gd name="connsiteX9" fmla="*/ 1009650 w 1009650"/>
              <a:gd name="connsiteY9" fmla="*/ 228600 h 345016"/>
              <a:gd name="connsiteX10" fmla="*/ 1001183 w 1009650"/>
              <a:gd name="connsiteY10" fmla="*/ 266700 h 345016"/>
              <a:gd name="connsiteX11" fmla="*/ 742950 w 1009650"/>
              <a:gd name="connsiteY11" fmla="*/ 332316 h 345016"/>
              <a:gd name="connsiteX12" fmla="*/ 569383 w 1009650"/>
              <a:gd name="connsiteY12" fmla="*/ 345016 h 345016"/>
              <a:gd name="connsiteX13" fmla="*/ 349250 w 1009650"/>
              <a:gd name="connsiteY13" fmla="*/ 268816 h 345016"/>
              <a:gd name="connsiteX14" fmla="*/ 294217 w 1009650"/>
              <a:gd name="connsiteY14" fmla="*/ 256116 h 345016"/>
              <a:gd name="connsiteX15" fmla="*/ 118533 w 1009650"/>
              <a:gd name="connsiteY15" fmla="*/ 249766 h 345016"/>
              <a:gd name="connsiteX16" fmla="*/ 0 w 1009650"/>
              <a:gd name="connsiteY16" fmla="*/ 107950 h 345016"/>
              <a:gd name="connsiteX17" fmla="*/ 38100 w 1009650"/>
              <a:gd name="connsiteY17" fmla="*/ 48683 h 345016"/>
              <a:gd name="connsiteX18" fmla="*/ 186267 w 1009650"/>
              <a:gd name="connsiteY18" fmla="*/ 82550 h 345016"/>
              <a:gd name="connsiteX19" fmla="*/ 254000 w 1009650"/>
              <a:gd name="connsiteY19" fmla="*/ 65616 h 34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9650" h="345016">
                <a:moveTo>
                  <a:pt x="254000" y="65616"/>
                </a:moveTo>
                <a:lnTo>
                  <a:pt x="298450" y="112183"/>
                </a:lnTo>
                <a:lnTo>
                  <a:pt x="503767" y="154516"/>
                </a:lnTo>
                <a:lnTo>
                  <a:pt x="643467" y="31750"/>
                </a:lnTo>
                <a:lnTo>
                  <a:pt x="683683" y="27516"/>
                </a:lnTo>
                <a:lnTo>
                  <a:pt x="706967" y="21166"/>
                </a:lnTo>
                <a:lnTo>
                  <a:pt x="783167" y="0"/>
                </a:lnTo>
                <a:lnTo>
                  <a:pt x="946150" y="107950"/>
                </a:lnTo>
                <a:lnTo>
                  <a:pt x="994833" y="196850"/>
                </a:lnTo>
                <a:lnTo>
                  <a:pt x="1009650" y="228600"/>
                </a:lnTo>
                <a:lnTo>
                  <a:pt x="1001183" y="266700"/>
                </a:lnTo>
                <a:lnTo>
                  <a:pt x="742950" y="332316"/>
                </a:lnTo>
                <a:lnTo>
                  <a:pt x="569383" y="345016"/>
                </a:lnTo>
                <a:lnTo>
                  <a:pt x="349250" y="268816"/>
                </a:lnTo>
                <a:lnTo>
                  <a:pt x="294217" y="256116"/>
                </a:lnTo>
                <a:lnTo>
                  <a:pt x="118533" y="249766"/>
                </a:lnTo>
                <a:lnTo>
                  <a:pt x="0" y="107950"/>
                </a:lnTo>
                <a:lnTo>
                  <a:pt x="38100" y="48683"/>
                </a:lnTo>
                <a:lnTo>
                  <a:pt x="186267" y="82550"/>
                </a:lnTo>
                <a:lnTo>
                  <a:pt x="254000" y="65616"/>
                </a:lnTo>
                <a:close/>
              </a:path>
            </a:pathLst>
          </a:custGeom>
          <a:solidFill>
            <a:schemeClr val="accent1">
              <a:lumMod val="5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8" name="フリーフォーム: 図形 527">
            <a:extLst>
              <a:ext uri="{FF2B5EF4-FFF2-40B4-BE49-F238E27FC236}">
                <a16:creationId xmlns:a16="http://schemas.microsoft.com/office/drawing/2014/main" id="{33BD0E56-0E87-4BB2-9091-A8F85AE2F8DB}"/>
              </a:ext>
            </a:extLst>
          </p:cNvPr>
          <p:cNvSpPr/>
          <p:nvPr/>
        </p:nvSpPr>
        <p:spPr>
          <a:xfrm>
            <a:off x="4580467" y="6104467"/>
            <a:ext cx="740833" cy="493183"/>
          </a:xfrm>
          <a:custGeom>
            <a:avLst/>
            <a:gdLst>
              <a:gd name="connsiteX0" fmla="*/ 446616 w 740833"/>
              <a:gd name="connsiteY0" fmla="*/ 0 h 493183"/>
              <a:gd name="connsiteX1" fmla="*/ 402166 w 740833"/>
              <a:gd name="connsiteY1" fmla="*/ 65616 h 493183"/>
              <a:gd name="connsiteX2" fmla="*/ 499533 w 740833"/>
              <a:gd name="connsiteY2" fmla="*/ 42333 h 493183"/>
              <a:gd name="connsiteX3" fmla="*/ 527050 w 740833"/>
              <a:gd name="connsiteY3" fmla="*/ 44450 h 493183"/>
              <a:gd name="connsiteX4" fmla="*/ 635000 w 740833"/>
              <a:gd name="connsiteY4" fmla="*/ 71966 h 493183"/>
              <a:gd name="connsiteX5" fmla="*/ 740833 w 740833"/>
              <a:gd name="connsiteY5" fmla="*/ 165100 h 493183"/>
              <a:gd name="connsiteX6" fmla="*/ 723900 w 740833"/>
              <a:gd name="connsiteY6" fmla="*/ 179916 h 493183"/>
              <a:gd name="connsiteX7" fmla="*/ 645583 w 740833"/>
              <a:gd name="connsiteY7" fmla="*/ 129116 h 493183"/>
              <a:gd name="connsiteX8" fmla="*/ 552450 w 740833"/>
              <a:gd name="connsiteY8" fmla="*/ 103716 h 493183"/>
              <a:gd name="connsiteX9" fmla="*/ 389466 w 740833"/>
              <a:gd name="connsiteY9" fmla="*/ 133350 h 493183"/>
              <a:gd name="connsiteX10" fmla="*/ 383116 w 740833"/>
              <a:gd name="connsiteY10" fmla="*/ 133350 h 493183"/>
              <a:gd name="connsiteX11" fmla="*/ 488950 w 740833"/>
              <a:gd name="connsiteY11" fmla="*/ 184150 h 493183"/>
              <a:gd name="connsiteX12" fmla="*/ 569383 w 740833"/>
              <a:gd name="connsiteY12" fmla="*/ 228600 h 493183"/>
              <a:gd name="connsiteX13" fmla="*/ 565150 w 740833"/>
              <a:gd name="connsiteY13" fmla="*/ 254000 h 493183"/>
              <a:gd name="connsiteX14" fmla="*/ 520700 w 740833"/>
              <a:gd name="connsiteY14" fmla="*/ 309033 h 493183"/>
              <a:gd name="connsiteX15" fmla="*/ 315383 w 740833"/>
              <a:gd name="connsiteY15" fmla="*/ 334433 h 493183"/>
              <a:gd name="connsiteX16" fmla="*/ 256116 w 740833"/>
              <a:gd name="connsiteY16" fmla="*/ 338666 h 493183"/>
              <a:gd name="connsiteX17" fmla="*/ 171450 w 740833"/>
              <a:gd name="connsiteY17" fmla="*/ 406400 h 493183"/>
              <a:gd name="connsiteX18" fmla="*/ 118533 w 740833"/>
              <a:gd name="connsiteY18" fmla="*/ 493183 h 493183"/>
              <a:gd name="connsiteX19" fmla="*/ 55033 w 740833"/>
              <a:gd name="connsiteY19" fmla="*/ 472016 h 493183"/>
              <a:gd name="connsiteX20" fmla="*/ 0 w 740833"/>
              <a:gd name="connsiteY20" fmla="*/ 455083 h 493183"/>
              <a:gd name="connsiteX21" fmla="*/ 33866 w 740833"/>
              <a:gd name="connsiteY21" fmla="*/ 366183 h 493183"/>
              <a:gd name="connsiteX22" fmla="*/ 55033 w 740833"/>
              <a:gd name="connsiteY22" fmla="*/ 289983 h 493183"/>
              <a:gd name="connsiteX23" fmla="*/ 139700 w 740833"/>
              <a:gd name="connsiteY23" fmla="*/ 234950 h 493183"/>
              <a:gd name="connsiteX24" fmla="*/ 285750 w 740833"/>
              <a:gd name="connsiteY24" fmla="*/ 194733 h 493183"/>
              <a:gd name="connsiteX25" fmla="*/ 266700 w 740833"/>
              <a:gd name="connsiteY25" fmla="*/ 139700 h 493183"/>
              <a:gd name="connsiteX26" fmla="*/ 251883 w 740833"/>
              <a:gd name="connsiteY26" fmla="*/ 135466 h 493183"/>
              <a:gd name="connsiteX27" fmla="*/ 351366 w 740833"/>
              <a:gd name="connsiteY27" fmla="*/ 52916 h 493183"/>
              <a:gd name="connsiteX28" fmla="*/ 446616 w 740833"/>
              <a:gd name="connsiteY28" fmla="*/ 0 h 49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40833" h="493183">
                <a:moveTo>
                  <a:pt x="446616" y="0"/>
                </a:moveTo>
                <a:lnTo>
                  <a:pt x="402166" y="65616"/>
                </a:lnTo>
                <a:lnTo>
                  <a:pt x="499533" y="42333"/>
                </a:lnTo>
                <a:cubicBezTo>
                  <a:pt x="521388" y="44762"/>
                  <a:pt x="512194" y="44450"/>
                  <a:pt x="527050" y="44450"/>
                </a:cubicBezTo>
                <a:lnTo>
                  <a:pt x="635000" y="71966"/>
                </a:lnTo>
                <a:lnTo>
                  <a:pt x="740833" y="165100"/>
                </a:lnTo>
                <a:lnTo>
                  <a:pt x="723900" y="179916"/>
                </a:lnTo>
                <a:lnTo>
                  <a:pt x="645583" y="129116"/>
                </a:lnTo>
                <a:lnTo>
                  <a:pt x="552450" y="103716"/>
                </a:lnTo>
                <a:lnTo>
                  <a:pt x="389466" y="133350"/>
                </a:lnTo>
                <a:lnTo>
                  <a:pt x="383116" y="133350"/>
                </a:lnTo>
                <a:lnTo>
                  <a:pt x="488950" y="184150"/>
                </a:lnTo>
                <a:lnTo>
                  <a:pt x="569383" y="228600"/>
                </a:lnTo>
                <a:lnTo>
                  <a:pt x="565150" y="254000"/>
                </a:lnTo>
                <a:lnTo>
                  <a:pt x="520700" y="309033"/>
                </a:lnTo>
                <a:lnTo>
                  <a:pt x="315383" y="334433"/>
                </a:lnTo>
                <a:lnTo>
                  <a:pt x="256116" y="338666"/>
                </a:lnTo>
                <a:lnTo>
                  <a:pt x="171450" y="406400"/>
                </a:lnTo>
                <a:lnTo>
                  <a:pt x="118533" y="493183"/>
                </a:lnTo>
                <a:lnTo>
                  <a:pt x="55033" y="472016"/>
                </a:lnTo>
                <a:lnTo>
                  <a:pt x="0" y="455083"/>
                </a:lnTo>
                <a:lnTo>
                  <a:pt x="33866" y="366183"/>
                </a:lnTo>
                <a:lnTo>
                  <a:pt x="55033" y="289983"/>
                </a:lnTo>
                <a:lnTo>
                  <a:pt x="139700" y="234950"/>
                </a:lnTo>
                <a:lnTo>
                  <a:pt x="285750" y="194733"/>
                </a:lnTo>
                <a:lnTo>
                  <a:pt x="266700" y="139700"/>
                </a:lnTo>
                <a:lnTo>
                  <a:pt x="251883" y="135466"/>
                </a:lnTo>
                <a:lnTo>
                  <a:pt x="351366" y="52916"/>
                </a:lnTo>
                <a:lnTo>
                  <a:pt x="446616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9" name="フリーフォーム: 図形 528">
            <a:extLst>
              <a:ext uri="{FF2B5EF4-FFF2-40B4-BE49-F238E27FC236}">
                <a16:creationId xmlns:a16="http://schemas.microsoft.com/office/drawing/2014/main" id="{01D56A28-4791-4338-8AC9-F0F18DEBD026}"/>
              </a:ext>
            </a:extLst>
          </p:cNvPr>
          <p:cNvSpPr/>
          <p:nvPr/>
        </p:nvSpPr>
        <p:spPr>
          <a:xfrm>
            <a:off x="5109633" y="6373283"/>
            <a:ext cx="118534" cy="112184"/>
          </a:xfrm>
          <a:custGeom>
            <a:avLst/>
            <a:gdLst>
              <a:gd name="connsiteX0" fmla="*/ 82550 w 118534"/>
              <a:gd name="connsiteY0" fmla="*/ 0 h 112184"/>
              <a:gd name="connsiteX1" fmla="*/ 82550 w 118534"/>
              <a:gd name="connsiteY1" fmla="*/ 0 h 112184"/>
              <a:gd name="connsiteX2" fmla="*/ 116417 w 118534"/>
              <a:gd name="connsiteY2" fmla="*/ 38100 h 112184"/>
              <a:gd name="connsiteX3" fmla="*/ 118534 w 118534"/>
              <a:gd name="connsiteY3" fmla="*/ 112184 h 112184"/>
              <a:gd name="connsiteX4" fmla="*/ 35984 w 118534"/>
              <a:gd name="connsiteY4" fmla="*/ 82550 h 112184"/>
              <a:gd name="connsiteX5" fmla="*/ 0 w 118534"/>
              <a:gd name="connsiteY5" fmla="*/ 65617 h 112184"/>
              <a:gd name="connsiteX6" fmla="*/ 82550 w 118534"/>
              <a:gd name="connsiteY6" fmla="*/ 0 h 11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534" h="112184">
                <a:moveTo>
                  <a:pt x="82550" y="0"/>
                </a:moveTo>
                <a:lnTo>
                  <a:pt x="82550" y="0"/>
                </a:lnTo>
                <a:lnTo>
                  <a:pt x="116417" y="38100"/>
                </a:lnTo>
                <a:cubicBezTo>
                  <a:pt x="117123" y="62795"/>
                  <a:pt x="117828" y="87489"/>
                  <a:pt x="118534" y="112184"/>
                </a:cubicBezTo>
                <a:lnTo>
                  <a:pt x="35984" y="82550"/>
                </a:lnTo>
                <a:lnTo>
                  <a:pt x="0" y="65617"/>
                </a:lnTo>
                <a:lnTo>
                  <a:pt x="8255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0" name="フリーフォーム: 図形 529">
            <a:extLst>
              <a:ext uri="{FF2B5EF4-FFF2-40B4-BE49-F238E27FC236}">
                <a16:creationId xmlns:a16="http://schemas.microsoft.com/office/drawing/2014/main" id="{690F7637-D716-49F9-B56F-39DE01CADAB5}"/>
              </a:ext>
            </a:extLst>
          </p:cNvPr>
          <p:cNvSpPr/>
          <p:nvPr/>
        </p:nvSpPr>
        <p:spPr>
          <a:xfrm>
            <a:off x="4546600" y="6481233"/>
            <a:ext cx="1130300" cy="237067"/>
          </a:xfrm>
          <a:custGeom>
            <a:avLst/>
            <a:gdLst>
              <a:gd name="connsiteX0" fmla="*/ 0 w 1130300"/>
              <a:gd name="connsiteY0" fmla="*/ 0 h 237067"/>
              <a:gd name="connsiteX1" fmla="*/ 122767 w 1130300"/>
              <a:gd name="connsiteY1" fmla="*/ 135467 h 237067"/>
              <a:gd name="connsiteX2" fmla="*/ 232833 w 1130300"/>
              <a:gd name="connsiteY2" fmla="*/ 169334 h 237067"/>
              <a:gd name="connsiteX3" fmla="*/ 251883 w 1130300"/>
              <a:gd name="connsiteY3" fmla="*/ 171450 h 237067"/>
              <a:gd name="connsiteX4" fmla="*/ 258233 w 1130300"/>
              <a:gd name="connsiteY4" fmla="*/ 173567 h 237067"/>
              <a:gd name="connsiteX5" fmla="*/ 455083 w 1130300"/>
              <a:gd name="connsiteY5" fmla="*/ 205317 h 237067"/>
              <a:gd name="connsiteX6" fmla="*/ 484717 w 1130300"/>
              <a:gd name="connsiteY6" fmla="*/ 211667 h 237067"/>
              <a:gd name="connsiteX7" fmla="*/ 711200 w 1130300"/>
              <a:gd name="connsiteY7" fmla="*/ 211667 h 237067"/>
              <a:gd name="connsiteX8" fmla="*/ 747183 w 1130300"/>
              <a:gd name="connsiteY8" fmla="*/ 207434 h 237067"/>
              <a:gd name="connsiteX9" fmla="*/ 762000 w 1130300"/>
              <a:gd name="connsiteY9" fmla="*/ 205317 h 237067"/>
              <a:gd name="connsiteX10" fmla="*/ 774700 w 1130300"/>
              <a:gd name="connsiteY10" fmla="*/ 203200 h 237067"/>
              <a:gd name="connsiteX11" fmla="*/ 895350 w 1130300"/>
              <a:gd name="connsiteY11" fmla="*/ 133350 h 237067"/>
              <a:gd name="connsiteX12" fmla="*/ 914400 w 1130300"/>
              <a:gd name="connsiteY12" fmla="*/ 124884 h 237067"/>
              <a:gd name="connsiteX13" fmla="*/ 924983 w 1130300"/>
              <a:gd name="connsiteY13" fmla="*/ 118534 h 237067"/>
              <a:gd name="connsiteX14" fmla="*/ 931333 w 1130300"/>
              <a:gd name="connsiteY14" fmla="*/ 114300 h 237067"/>
              <a:gd name="connsiteX15" fmla="*/ 1030817 w 1130300"/>
              <a:gd name="connsiteY15" fmla="*/ 80434 h 237067"/>
              <a:gd name="connsiteX16" fmla="*/ 1054100 w 1130300"/>
              <a:gd name="connsiteY16" fmla="*/ 76200 h 237067"/>
              <a:gd name="connsiteX17" fmla="*/ 1130300 w 1130300"/>
              <a:gd name="connsiteY17" fmla="*/ 46567 h 237067"/>
              <a:gd name="connsiteX18" fmla="*/ 1121833 w 1130300"/>
              <a:gd name="connsiteY18" fmla="*/ 88900 h 237067"/>
              <a:gd name="connsiteX19" fmla="*/ 986367 w 1130300"/>
              <a:gd name="connsiteY19" fmla="*/ 107950 h 237067"/>
              <a:gd name="connsiteX20" fmla="*/ 908050 w 1130300"/>
              <a:gd name="connsiteY20" fmla="*/ 175684 h 237067"/>
              <a:gd name="connsiteX21" fmla="*/ 893233 w 1130300"/>
              <a:gd name="connsiteY21" fmla="*/ 186267 h 237067"/>
              <a:gd name="connsiteX22" fmla="*/ 529167 w 1130300"/>
              <a:gd name="connsiteY22" fmla="*/ 237067 h 237067"/>
              <a:gd name="connsiteX23" fmla="*/ 50800 w 1130300"/>
              <a:gd name="connsiteY23" fmla="*/ 175684 h 237067"/>
              <a:gd name="connsiteX24" fmla="*/ 0 w 1130300"/>
              <a:gd name="connsiteY24" fmla="*/ 0 h 23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30300" h="237067">
                <a:moveTo>
                  <a:pt x="0" y="0"/>
                </a:moveTo>
                <a:lnTo>
                  <a:pt x="122767" y="135467"/>
                </a:lnTo>
                <a:lnTo>
                  <a:pt x="232833" y="169334"/>
                </a:lnTo>
                <a:cubicBezTo>
                  <a:pt x="239183" y="170039"/>
                  <a:pt x="245581" y="170400"/>
                  <a:pt x="251883" y="171450"/>
                </a:cubicBezTo>
                <a:cubicBezTo>
                  <a:pt x="254084" y="171817"/>
                  <a:pt x="258233" y="173567"/>
                  <a:pt x="258233" y="173567"/>
                </a:cubicBezTo>
                <a:lnTo>
                  <a:pt x="455083" y="205317"/>
                </a:lnTo>
                <a:lnTo>
                  <a:pt x="484717" y="211667"/>
                </a:lnTo>
                <a:lnTo>
                  <a:pt x="711200" y="211667"/>
                </a:lnTo>
                <a:cubicBezTo>
                  <a:pt x="726057" y="210016"/>
                  <a:pt x="732676" y="209368"/>
                  <a:pt x="747183" y="207434"/>
                </a:cubicBezTo>
                <a:lnTo>
                  <a:pt x="762000" y="205317"/>
                </a:lnTo>
                <a:cubicBezTo>
                  <a:pt x="766242" y="204664"/>
                  <a:pt x="774700" y="203200"/>
                  <a:pt x="774700" y="203200"/>
                </a:cubicBezTo>
                <a:lnTo>
                  <a:pt x="895350" y="133350"/>
                </a:lnTo>
                <a:cubicBezTo>
                  <a:pt x="901700" y="130528"/>
                  <a:pt x="908185" y="127992"/>
                  <a:pt x="914400" y="124884"/>
                </a:cubicBezTo>
                <a:cubicBezTo>
                  <a:pt x="918080" y="123044"/>
                  <a:pt x="921494" y="120715"/>
                  <a:pt x="924983" y="118534"/>
                </a:cubicBezTo>
                <a:cubicBezTo>
                  <a:pt x="927140" y="117186"/>
                  <a:pt x="931333" y="114300"/>
                  <a:pt x="931333" y="114300"/>
                </a:cubicBezTo>
                <a:lnTo>
                  <a:pt x="1030817" y="80434"/>
                </a:lnTo>
                <a:cubicBezTo>
                  <a:pt x="1051244" y="75894"/>
                  <a:pt x="1043362" y="76200"/>
                  <a:pt x="1054100" y="76200"/>
                </a:cubicBezTo>
                <a:lnTo>
                  <a:pt x="1130300" y="46567"/>
                </a:lnTo>
                <a:lnTo>
                  <a:pt x="1121833" y="88900"/>
                </a:lnTo>
                <a:lnTo>
                  <a:pt x="986367" y="107950"/>
                </a:lnTo>
                <a:lnTo>
                  <a:pt x="908050" y="175684"/>
                </a:lnTo>
                <a:lnTo>
                  <a:pt x="893233" y="186267"/>
                </a:lnTo>
                <a:lnTo>
                  <a:pt x="529167" y="237067"/>
                </a:lnTo>
                <a:lnTo>
                  <a:pt x="50800" y="17568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1" name="フリーフォーム: 図形 530">
            <a:extLst>
              <a:ext uri="{FF2B5EF4-FFF2-40B4-BE49-F238E27FC236}">
                <a16:creationId xmlns:a16="http://schemas.microsoft.com/office/drawing/2014/main" id="{AEF83B3A-4A8A-4A98-92A7-83A9EA7FC85A}"/>
              </a:ext>
            </a:extLst>
          </p:cNvPr>
          <p:cNvSpPr/>
          <p:nvPr/>
        </p:nvSpPr>
        <p:spPr>
          <a:xfrm>
            <a:off x="5082117" y="5981700"/>
            <a:ext cx="630766" cy="262467"/>
          </a:xfrm>
          <a:custGeom>
            <a:avLst/>
            <a:gdLst>
              <a:gd name="connsiteX0" fmla="*/ 29633 w 630766"/>
              <a:gd name="connsiteY0" fmla="*/ 0 h 262467"/>
              <a:gd name="connsiteX1" fmla="*/ 29633 w 630766"/>
              <a:gd name="connsiteY1" fmla="*/ 0 h 262467"/>
              <a:gd name="connsiteX2" fmla="*/ 205316 w 630766"/>
              <a:gd name="connsiteY2" fmla="*/ 97367 h 262467"/>
              <a:gd name="connsiteX3" fmla="*/ 459316 w 630766"/>
              <a:gd name="connsiteY3" fmla="*/ 137583 h 262467"/>
              <a:gd name="connsiteX4" fmla="*/ 630766 w 630766"/>
              <a:gd name="connsiteY4" fmla="*/ 262467 h 262467"/>
              <a:gd name="connsiteX5" fmla="*/ 480483 w 630766"/>
              <a:gd name="connsiteY5" fmla="*/ 230717 h 262467"/>
              <a:gd name="connsiteX6" fmla="*/ 196850 w 630766"/>
              <a:gd name="connsiteY6" fmla="*/ 186267 h 262467"/>
              <a:gd name="connsiteX7" fmla="*/ 4233 w 630766"/>
              <a:gd name="connsiteY7" fmla="*/ 99483 h 262467"/>
              <a:gd name="connsiteX8" fmla="*/ 0 w 630766"/>
              <a:gd name="connsiteY8" fmla="*/ 57150 h 262467"/>
              <a:gd name="connsiteX9" fmla="*/ 29633 w 630766"/>
              <a:gd name="connsiteY9" fmla="*/ 0 h 26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0766" h="262467">
                <a:moveTo>
                  <a:pt x="29633" y="0"/>
                </a:moveTo>
                <a:lnTo>
                  <a:pt x="29633" y="0"/>
                </a:lnTo>
                <a:lnTo>
                  <a:pt x="205316" y="97367"/>
                </a:lnTo>
                <a:lnTo>
                  <a:pt x="459316" y="137583"/>
                </a:lnTo>
                <a:lnTo>
                  <a:pt x="630766" y="262467"/>
                </a:lnTo>
                <a:lnTo>
                  <a:pt x="480483" y="230717"/>
                </a:lnTo>
                <a:lnTo>
                  <a:pt x="196850" y="186267"/>
                </a:lnTo>
                <a:lnTo>
                  <a:pt x="4233" y="99483"/>
                </a:lnTo>
                <a:lnTo>
                  <a:pt x="0" y="57150"/>
                </a:lnTo>
                <a:lnTo>
                  <a:pt x="29633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3" name="フリーフォーム: 図形 532">
            <a:extLst>
              <a:ext uri="{FF2B5EF4-FFF2-40B4-BE49-F238E27FC236}">
                <a16:creationId xmlns:a16="http://schemas.microsoft.com/office/drawing/2014/main" id="{D9B41D93-EE35-4459-A20E-4C8E8A8C8B11}"/>
              </a:ext>
            </a:extLst>
          </p:cNvPr>
          <p:cNvSpPr/>
          <p:nvPr/>
        </p:nvSpPr>
        <p:spPr>
          <a:xfrm>
            <a:off x="7926917" y="5848350"/>
            <a:ext cx="603250" cy="224367"/>
          </a:xfrm>
          <a:custGeom>
            <a:avLst/>
            <a:gdLst>
              <a:gd name="connsiteX0" fmla="*/ 33866 w 603250"/>
              <a:gd name="connsiteY0" fmla="*/ 0 h 224367"/>
              <a:gd name="connsiteX1" fmla="*/ 135466 w 603250"/>
              <a:gd name="connsiteY1" fmla="*/ 33867 h 224367"/>
              <a:gd name="connsiteX2" fmla="*/ 258233 w 603250"/>
              <a:gd name="connsiteY2" fmla="*/ 61383 h 224367"/>
              <a:gd name="connsiteX3" fmla="*/ 480483 w 603250"/>
              <a:gd name="connsiteY3" fmla="*/ 116417 h 224367"/>
              <a:gd name="connsiteX4" fmla="*/ 594783 w 603250"/>
              <a:gd name="connsiteY4" fmla="*/ 179917 h 224367"/>
              <a:gd name="connsiteX5" fmla="*/ 603250 w 603250"/>
              <a:gd name="connsiteY5" fmla="*/ 224367 h 224367"/>
              <a:gd name="connsiteX6" fmla="*/ 503766 w 603250"/>
              <a:gd name="connsiteY6" fmla="*/ 215900 h 224367"/>
              <a:gd name="connsiteX7" fmla="*/ 349250 w 603250"/>
              <a:gd name="connsiteY7" fmla="*/ 171450 h 224367"/>
              <a:gd name="connsiteX8" fmla="*/ 222250 w 603250"/>
              <a:gd name="connsiteY8" fmla="*/ 162983 h 224367"/>
              <a:gd name="connsiteX9" fmla="*/ 67733 w 603250"/>
              <a:gd name="connsiteY9" fmla="*/ 101600 h 224367"/>
              <a:gd name="connsiteX10" fmla="*/ 0 w 603250"/>
              <a:gd name="connsiteY10" fmla="*/ 50800 h 224367"/>
              <a:gd name="connsiteX11" fmla="*/ 33866 w 603250"/>
              <a:gd name="connsiteY11" fmla="*/ 0 h 22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3250" h="224367">
                <a:moveTo>
                  <a:pt x="33866" y="0"/>
                </a:moveTo>
                <a:lnTo>
                  <a:pt x="135466" y="33867"/>
                </a:lnTo>
                <a:lnTo>
                  <a:pt x="258233" y="61383"/>
                </a:lnTo>
                <a:lnTo>
                  <a:pt x="480483" y="116417"/>
                </a:lnTo>
                <a:lnTo>
                  <a:pt x="594783" y="179917"/>
                </a:lnTo>
                <a:lnTo>
                  <a:pt x="603250" y="224367"/>
                </a:lnTo>
                <a:lnTo>
                  <a:pt x="503766" y="215900"/>
                </a:lnTo>
                <a:lnTo>
                  <a:pt x="349250" y="171450"/>
                </a:lnTo>
                <a:lnTo>
                  <a:pt x="222250" y="162983"/>
                </a:lnTo>
                <a:lnTo>
                  <a:pt x="67733" y="101600"/>
                </a:lnTo>
                <a:lnTo>
                  <a:pt x="0" y="50800"/>
                </a:lnTo>
                <a:lnTo>
                  <a:pt x="33866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4" name="フリーフォーム: 図形 533">
            <a:extLst>
              <a:ext uri="{FF2B5EF4-FFF2-40B4-BE49-F238E27FC236}">
                <a16:creationId xmlns:a16="http://schemas.microsoft.com/office/drawing/2014/main" id="{D832DE10-2BB9-4C52-9488-EB69EBF13A5A}"/>
              </a:ext>
            </a:extLst>
          </p:cNvPr>
          <p:cNvSpPr/>
          <p:nvPr/>
        </p:nvSpPr>
        <p:spPr>
          <a:xfrm>
            <a:off x="8426450" y="5911850"/>
            <a:ext cx="224367" cy="99483"/>
          </a:xfrm>
          <a:custGeom>
            <a:avLst/>
            <a:gdLst>
              <a:gd name="connsiteX0" fmla="*/ 67733 w 224367"/>
              <a:gd name="connsiteY0" fmla="*/ 0 h 99483"/>
              <a:gd name="connsiteX1" fmla="*/ 146050 w 224367"/>
              <a:gd name="connsiteY1" fmla="*/ 55033 h 99483"/>
              <a:gd name="connsiteX2" fmla="*/ 224367 w 224367"/>
              <a:gd name="connsiteY2" fmla="*/ 78317 h 99483"/>
              <a:gd name="connsiteX3" fmla="*/ 91017 w 224367"/>
              <a:gd name="connsiteY3" fmla="*/ 99483 h 99483"/>
              <a:gd name="connsiteX4" fmla="*/ 21167 w 224367"/>
              <a:gd name="connsiteY4" fmla="*/ 63500 h 99483"/>
              <a:gd name="connsiteX5" fmla="*/ 0 w 224367"/>
              <a:gd name="connsiteY5" fmla="*/ 33867 h 99483"/>
              <a:gd name="connsiteX6" fmla="*/ 67733 w 224367"/>
              <a:gd name="connsiteY6" fmla="*/ 0 h 9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367" h="99483">
                <a:moveTo>
                  <a:pt x="67733" y="0"/>
                </a:moveTo>
                <a:lnTo>
                  <a:pt x="146050" y="55033"/>
                </a:lnTo>
                <a:lnTo>
                  <a:pt x="224367" y="78317"/>
                </a:lnTo>
                <a:lnTo>
                  <a:pt x="91017" y="99483"/>
                </a:lnTo>
                <a:lnTo>
                  <a:pt x="21167" y="63500"/>
                </a:lnTo>
                <a:lnTo>
                  <a:pt x="0" y="33867"/>
                </a:lnTo>
                <a:lnTo>
                  <a:pt x="6773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5" name="フリーフォーム: 図形 534">
            <a:extLst>
              <a:ext uri="{FF2B5EF4-FFF2-40B4-BE49-F238E27FC236}">
                <a16:creationId xmlns:a16="http://schemas.microsoft.com/office/drawing/2014/main" id="{AF67CB4A-1AB1-4932-931B-DE9DC790F69F}"/>
              </a:ext>
            </a:extLst>
          </p:cNvPr>
          <p:cNvSpPr/>
          <p:nvPr/>
        </p:nvSpPr>
        <p:spPr>
          <a:xfrm>
            <a:off x="8646583" y="5797550"/>
            <a:ext cx="237067" cy="215900"/>
          </a:xfrm>
          <a:custGeom>
            <a:avLst/>
            <a:gdLst>
              <a:gd name="connsiteX0" fmla="*/ 0 w 237067"/>
              <a:gd name="connsiteY0" fmla="*/ 40217 h 215900"/>
              <a:gd name="connsiteX1" fmla="*/ 69850 w 237067"/>
              <a:gd name="connsiteY1" fmla="*/ 91017 h 215900"/>
              <a:gd name="connsiteX2" fmla="*/ 171450 w 237067"/>
              <a:gd name="connsiteY2" fmla="*/ 215900 h 215900"/>
              <a:gd name="connsiteX3" fmla="*/ 237067 w 237067"/>
              <a:gd name="connsiteY3" fmla="*/ 182033 h 215900"/>
              <a:gd name="connsiteX4" fmla="*/ 234950 w 237067"/>
              <a:gd name="connsiteY4" fmla="*/ 160867 h 215900"/>
              <a:gd name="connsiteX5" fmla="*/ 220134 w 237067"/>
              <a:gd name="connsiteY5" fmla="*/ 137583 h 215900"/>
              <a:gd name="connsiteX6" fmla="*/ 148167 w 237067"/>
              <a:gd name="connsiteY6" fmla="*/ 44450 h 215900"/>
              <a:gd name="connsiteX7" fmla="*/ 133350 w 237067"/>
              <a:gd name="connsiteY7" fmla="*/ 33867 h 215900"/>
              <a:gd name="connsiteX8" fmla="*/ 55034 w 237067"/>
              <a:gd name="connsiteY8" fmla="*/ 0 h 215900"/>
              <a:gd name="connsiteX9" fmla="*/ 0 w 237067"/>
              <a:gd name="connsiteY9" fmla="*/ 40217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067" h="215900">
                <a:moveTo>
                  <a:pt x="0" y="40217"/>
                </a:moveTo>
                <a:lnTo>
                  <a:pt x="69850" y="91017"/>
                </a:lnTo>
                <a:lnTo>
                  <a:pt x="171450" y="215900"/>
                </a:lnTo>
                <a:lnTo>
                  <a:pt x="237067" y="182033"/>
                </a:lnTo>
                <a:lnTo>
                  <a:pt x="234950" y="160867"/>
                </a:lnTo>
                <a:lnTo>
                  <a:pt x="220134" y="137583"/>
                </a:lnTo>
                <a:lnTo>
                  <a:pt x="148167" y="44450"/>
                </a:lnTo>
                <a:lnTo>
                  <a:pt x="133350" y="33867"/>
                </a:lnTo>
                <a:lnTo>
                  <a:pt x="55034" y="0"/>
                </a:lnTo>
                <a:lnTo>
                  <a:pt x="0" y="40217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6" name="フリーフォーム: 図形 535">
            <a:extLst>
              <a:ext uri="{FF2B5EF4-FFF2-40B4-BE49-F238E27FC236}">
                <a16:creationId xmlns:a16="http://schemas.microsoft.com/office/drawing/2014/main" id="{9FDFB727-4944-4E3B-946B-376AC95D5745}"/>
              </a:ext>
            </a:extLst>
          </p:cNvPr>
          <p:cNvSpPr/>
          <p:nvPr/>
        </p:nvSpPr>
        <p:spPr>
          <a:xfrm>
            <a:off x="8202083" y="5867400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  <a:gd name="connsiteX2" fmla="*/ 0 w 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7" name="フリーフォーム: 図形 536">
            <a:extLst>
              <a:ext uri="{FF2B5EF4-FFF2-40B4-BE49-F238E27FC236}">
                <a16:creationId xmlns:a16="http://schemas.microsoft.com/office/drawing/2014/main" id="{617AB9C7-96BA-42F4-B200-25949D0A8B8E}"/>
              </a:ext>
            </a:extLst>
          </p:cNvPr>
          <p:cNvSpPr/>
          <p:nvPr/>
        </p:nvSpPr>
        <p:spPr>
          <a:xfrm>
            <a:off x="8210550" y="5729817"/>
            <a:ext cx="423333" cy="213783"/>
          </a:xfrm>
          <a:custGeom>
            <a:avLst/>
            <a:gdLst>
              <a:gd name="connsiteX0" fmla="*/ 0 w 423333"/>
              <a:gd name="connsiteY0" fmla="*/ 139700 h 213783"/>
              <a:gd name="connsiteX1" fmla="*/ 99483 w 423333"/>
              <a:gd name="connsiteY1" fmla="*/ 139700 h 213783"/>
              <a:gd name="connsiteX2" fmla="*/ 211667 w 423333"/>
              <a:gd name="connsiteY2" fmla="*/ 101600 h 213783"/>
              <a:gd name="connsiteX3" fmla="*/ 300567 w 423333"/>
              <a:gd name="connsiteY3" fmla="*/ 0 h 213783"/>
              <a:gd name="connsiteX4" fmla="*/ 423333 w 423333"/>
              <a:gd name="connsiteY4" fmla="*/ 67733 h 213783"/>
              <a:gd name="connsiteX5" fmla="*/ 423333 w 423333"/>
              <a:gd name="connsiteY5" fmla="*/ 67733 h 213783"/>
              <a:gd name="connsiteX6" fmla="*/ 351367 w 423333"/>
              <a:gd name="connsiteY6" fmla="*/ 82550 h 213783"/>
              <a:gd name="connsiteX7" fmla="*/ 256117 w 423333"/>
              <a:gd name="connsiteY7" fmla="*/ 146050 h 213783"/>
              <a:gd name="connsiteX8" fmla="*/ 207433 w 423333"/>
              <a:gd name="connsiteY8" fmla="*/ 213783 h 213783"/>
              <a:gd name="connsiteX9" fmla="*/ 48683 w 423333"/>
              <a:gd name="connsiteY9" fmla="*/ 186266 h 213783"/>
              <a:gd name="connsiteX10" fmla="*/ 0 w 423333"/>
              <a:gd name="connsiteY10" fmla="*/ 139700 h 21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3333" h="213783">
                <a:moveTo>
                  <a:pt x="0" y="139700"/>
                </a:moveTo>
                <a:lnTo>
                  <a:pt x="99483" y="139700"/>
                </a:lnTo>
                <a:lnTo>
                  <a:pt x="211667" y="101600"/>
                </a:lnTo>
                <a:lnTo>
                  <a:pt x="300567" y="0"/>
                </a:lnTo>
                <a:lnTo>
                  <a:pt x="423333" y="67733"/>
                </a:lnTo>
                <a:lnTo>
                  <a:pt x="423333" y="67733"/>
                </a:lnTo>
                <a:lnTo>
                  <a:pt x="351367" y="82550"/>
                </a:lnTo>
                <a:lnTo>
                  <a:pt x="256117" y="146050"/>
                </a:lnTo>
                <a:lnTo>
                  <a:pt x="207433" y="213783"/>
                </a:lnTo>
                <a:lnTo>
                  <a:pt x="48683" y="186266"/>
                </a:lnTo>
                <a:lnTo>
                  <a:pt x="0" y="13970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8" name="フリーフォーム: 図形 537">
            <a:extLst>
              <a:ext uri="{FF2B5EF4-FFF2-40B4-BE49-F238E27FC236}">
                <a16:creationId xmlns:a16="http://schemas.microsoft.com/office/drawing/2014/main" id="{7126EE78-B03B-4B2F-B986-041E774F6179}"/>
              </a:ext>
            </a:extLst>
          </p:cNvPr>
          <p:cNvSpPr/>
          <p:nvPr/>
        </p:nvSpPr>
        <p:spPr>
          <a:xfrm>
            <a:off x="8161867" y="5674783"/>
            <a:ext cx="342900" cy="203200"/>
          </a:xfrm>
          <a:custGeom>
            <a:avLst/>
            <a:gdLst>
              <a:gd name="connsiteX0" fmla="*/ 0 w 342900"/>
              <a:gd name="connsiteY0" fmla="*/ 169334 h 203200"/>
              <a:gd name="connsiteX1" fmla="*/ 91016 w 342900"/>
              <a:gd name="connsiteY1" fmla="*/ 169334 h 203200"/>
              <a:gd name="connsiteX2" fmla="*/ 220133 w 342900"/>
              <a:gd name="connsiteY2" fmla="*/ 95250 h 203200"/>
              <a:gd name="connsiteX3" fmla="*/ 237066 w 342900"/>
              <a:gd name="connsiteY3" fmla="*/ 78317 h 203200"/>
              <a:gd name="connsiteX4" fmla="*/ 342900 w 342900"/>
              <a:gd name="connsiteY4" fmla="*/ 0 h 203200"/>
              <a:gd name="connsiteX5" fmla="*/ 342900 w 342900"/>
              <a:gd name="connsiteY5" fmla="*/ 50800 h 203200"/>
              <a:gd name="connsiteX6" fmla="*/ 336550 w 342900"/>
              <a:gd name="connsiteY6" fmla="*/ 88900 h 203200"/>
              <a:gd name="connsiteX7" fmla="*/ 313266 w 342900"/>
              <a:gd name="connsiteY7" fmla="*/ 135467 h 203200"/>
              <a:gd name="connsiteX8" fmla="*/ 228600 w 342900"/>
              <a:gd name="connsiteY8" fmla="*/ 179917 h 203200"/>
              <a:gd name="connsiteX9" fmla="*/ 141816 w 342900"/>
              <a:gd name="connsiteY9" fmla="*/ 203200 h 203200"/>
              <a:gd name="connsiteX10" fmla="*/ 40216 w 342900"/>
              <a:gd name="connsiteY10" fmla="*/ 201084 h 203200"/>
              <a:gd name="connsiteX11" fmla="*/ 0 w 342900"/>
              <a:gd name="connsiteY11" fmla="*/ 169334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00" h="203200">
                <a:moveTo>
                  <a:pt x="0" y="169334"/>
                </a:moveTo>
                <a:lnTo>
                  <a:pt x="91016" y="169334"/>
                </a:lnTo>
                <a:lnTo>
                  <a:pt x="220133" y="95250"/>
                </a:lnTo>
                <a:lnTo>
                  <a:pt x="237066" y="78317"/>
                </a:lnTo>
                <a:lnTo>
                  <a:pt x="342900" y="0"/>
                </a:lnTo>
                <a:lnTo>
                  <a:pt x="342900" y="50800"/>
                </a:lnTo>
                <a:lnTo>
                  <a:pt x="336550" y="88900"/>
                </a:lnTo>
                <a:lnTo>
                  <a:pt x="313266" y="135467"/>
                </a:lnTo>
                <a:lnTo>
                  <a:pt x="228600" y="179917"/>
                </a:lnTo>
                <a:lnTo>
                  <a:pt x="141816" y="203200"/>
                </a:lnTo>
                <a:lnTo>
                  <a:pt x="40216" y="201084"/>
                </a:lnTo>
                <a:lnTo>
                  <a:pt x="0" y="169334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9" name="フリーフォーム: 図形 538">
            <a:extLst>
              <a:ext uri="{FF2B5EF4-FFF2-40B4-BE49-F238E27FC236}">
                <a16:creationId xmlns:a16="http://schemas.microsoft.com/office/drawing/2014/main" id="{673EBE26-FF79-4730-81DE-51BA78047DFD}"/>
              </a:ext>
            </a:extLst>
          </p:cNvPr>
          <p:cNvSpPr/>
          <p:nvPr/>
        </p:nvSpPr>
        <p:spPr>
          <a:xfrm>
            <a:off x="7941733" y="5894917"/>
            <a:ext cx="986367" cy="222250"/>
          </a:xfrm>
          <a:custGeom>
            <a:avLst/>
            <a:gdLst>
              <a:gd name="connsiteX0" fmla="*/ 0 w 986367"/>
              <a:gd name="connsiteY0" fmla="*/ 0 h 222250"/>
              <a:gd name="connsiteX1" fmla="*/ 162984 w 986367"/>
              <a:gd name="connsiteY1" fmla="*/ 110066 h 222250"/>
              <a:gd name="connsiteX2" fmla="*/ 220134 w 986367"/>
              <a:gd name="connsiteY2" fmla="*/ 129116 h 222250"/>
              <a:gd name="connsiteX3" fmla="*/ 300567 w 986367"/>
              <a:gd name="connsiteY3" fmla="*/ 116416 h 222250"/>
              <a:gd name="connsiteX4" fmla="*/ 404284 w 986367"/>
              <a:gd name="connsiteY4" fmla="*/ 169333 h 222250"/>
              <a:gd name="connsiteX5" fmla="*/ 503767 w 986367"/>
              <a:gd name="connsiteY5" fmla="*/ 186266 h 222250"/>
              <a:gd name="connsiteX6" fmla="*/ 537634 w 986367"/>
              <a:gd name="connsiteY6" fmla="*/ 188383 h 222250"/>
              <a:gd name="connsiteX7" fmla="*/ 740834 w 986367"/>
              <a:gd name="connsiteY7" fmla="*/ 186266 h 222250"/>
              <a:gd name="connsiteX8" fmla="*/ 924984 w 986367"/>
              <a:gd name="connsiteY8" fmla="*/ 158750 h 222250"/>
              <a:gd name="connsiteX9" fmla="*/ 941917 w 986367"/>
              <a:gd name="connsiteY9" fmla="*/ 150283 h 222250"/>
              <a:gd name="connsiteX10" fmla="*/ 948267 w 986367"/>
              <a:gd name="connsiteY10" fmla="*/ 146050 h 222250"/>
              <a:gd name="connsiteX11" fmla="*/ 973667 w 986367"/>
              <a:gd name="connsiteY11" fmla="*/ 80433 h 222250"/>
              <a:gd name="connsiteX12" fmla="*/ 986367 w 986367"/>
              <a:gd name="connsiteY12" fmla="*/ 152400 h 222250"/>
              <a:gd name="connsiteX13" fmla="*/ 973667 w 986367"/>
              <a:gd name="connsiteY13" fmla="*/ 177800 h 222250"/>
              <a:gd name="connsiteX14" fmla="*/ 715434 w 986367"/>
              <a:gd name="connsiteY14" fmla="*/ 213783 h 222250"/>
              <a:gd name="connsiteX15" fmla="*/ 495300 w 986367"/>
              <a:gd name="connsiteY15" fmla="*/ 222250 h 222250"/>
              <a:gd name="connsiteX16" fmla="*/ 474134 w 986367"/>
              <a:gd name="connsiteY16" fmla="*/ 207433 h 222250"/>
              <a:gd name="connsiteX17" fmla="*/ 292100 w 986367"/>
              <a:gd name="connsiteY17" fmla="*/ 139700 h 222250"/>
              <a:gd name="connsiteX18" fmla="*/ 258234 w 986367"/>
              <a:gd name="connsiteY18" fmla="*/ 139700 h 222250"/>
              <a:gd name="connsiteX19" fmla="*/ 154517 w 986367"/>
              <a:gd name="connsiteY19" fmla="*/ 150283 h 222250"/>
              <a:gd name="connsiteX20" fmla="*/ 110067 w 986367"/>
              <a:gd name="connsiteY20" fmla="*/ 129116 h 222250"/>
              <a:gd name="connsiteX21" fmla="*/ 0 w 986367"/>
              <a:gd name="connsiteY21" fmla="*/ 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86367" h="222250">
                <a:moveTo>
                  <a:pt x="0" y="0"/>
                </a:moveTo>
                <a:lnTo>
                  <a:pt x="162984" y="110066"/>
                </a:lnTo>
                <a:lnTo>
                  <a:pt x="220134" y="129116"/>
                </a:lnTo>
                <a:lnTo>
                  <a:pt x="300567" y="116416"/>
                </a:lnTo>
                <a:lnTo>
                  <a:pt x="404284" y="169333"/>
                </a:lnTo>
                <a:lnTo>
                  <a:pt x="503767" y="186266"/>
                </a:lnTo>
                <a:cubicBezTo>
                  <a:pt x="527726" y="188929"/>
                  <a:pt x="516428" y="188383"/>
                  <a:pt x="537634" y="188383"/>
                </a:cubicBezTo>
                <a:lnTo>
                  <a:pt x="740834" y="186266"/>
                </a:lnTo>
                <a:lnTo>
                  <a:pt x="924984" y="158750"/>
                </a:lnTo>
                <a:cubicBezTo>
                  <a:pt x="930628" y="155928"/>
                  <a:pt x="936377" y="153305"/>
                  <a:pt x="941917" y="150283"/>
                </a:cubicBezTo>
                <a:cubicBezTo>
                  <a:pt x="944150" y="149065"/>
                  <a:pt x="948267" y="146050"/>
                  <a:pt x="948267" y="146050"/>
                </a:cubicBezTo>
                <a:lnTo>
                  <a:pt x="973667" y="80433"/>
                </a:lnTo>
                <a:lnTo>
                  <a:pt x="986367" y="152400"/>
                </a:lnTo>
                <a:lnTo>
                  <a:pt x="973667" y="177800"/>
                </a:lnTo>
                <a:lnTo>
                  <a:pt x="715434" y="213783"/>
                </a:lnTo>
                <a:lnTo>
                  <a:pt x="495300" y="222250"/>
                </a:lnTo>
                <a:cubicBezTo>
                  <a:pt x="476675" y="210608"/>
                  <a:pt x="483074" y="216373"/>
                  <a:pt x="474134" y="207433"/>
                </a:cubicBezTo>
                <a:lnTo>
                  <a:pt x="292100" y="139700"/>
                </a:lnTo>
                <a:lnTo>
                  <a:pt x="258234" y="139700"/>
                </a:lnTo>
                <a:lnTo>
                  <a:pt x="154517" y="150283"/>
                </a:lnTo>
                <a:lnTo>
                  <a:pt x="110067" y="12911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0" name="フリーフォーム: 図形 539">
            <a:extLst>
              <a:ext uri="{FF2B5EF4-FFF2-40B4-BE49-F238E27FC236}">
                <a16:creationId xmlns:a16="http://schemas.microsoft.com/office/drawing/2014/main" id="{C0807EB9-5376-42BA-9837-817856834830}"/>
              </a:ext>
            </a:extLst>
          </p:cNvPr>
          <p:cNvSpPr/>
          <p:nvPr/>
        </p:nvSpPr>
        <p:spPr>
          <a:xfrm>
            <a:off x="6342063" y="2627313"/>
            <a:ext cx="90487" cy="280987"/>
          </a:xfrm>
          <a:custGeom>
            <a:avLst/>
            <a:gdLst>
              <a:gd name="connsiteX0" fmla="*/ 90487 w 90487"/>
              <a:gd name="connsiteY0" fmla="*/ 39687 h 280987"/>
              <a:gd name="connsiteX1" fmla="*/ 39687 w 90487"/>
              <a:gd name="connsiteY1" fmla="*/ 0 h 280987"/>
              <a:gd name="connsiteX2" fmla="*/ 15875 w 90487"/>
              <a:gd name="connsiteY2" fmla="*/ 14287 h 280987"/>
              <a:gd name="connsiteX3" fmla="*/ 0 w 90487"/>
              <a:gd name="connsiteY3" fmla="*/ 133350 h 280987"/>
              <a:gd name="connsiteX4" fmla="*/ 11112 w 90487"/>
              <a:gd name="connsiteY4" fmla="*/ 280987 h 280987"/>
              <a:gd name="connsiteX5" fmla="*/ 17462 w 90487"/>
              <a:gd name="connsiteY5" fmla="*/ 171450 h 280987"/>
              <a:gd name="connsiteX6" fmla="*/ 26987 w 90487"/>
              <a:gd name="connsiteY6" fmla="*/ 114300 h 280987"/>
              <a:gd name="connsiteX7" fmla="*/ 90487 w 90487"/>
              <a:gd name="connsiteY7" fmla="*/ 39687 h 28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487" h="280987">
                <a:moveTo>
                  <a:pt x="90487" y="39687"/>
                </a:moveTo>
                <a:lnTo>
                  <a:pt x="39687" y="0"/>
                </a:lnTo>
                <a:lnTo>
                  <a:pt x="15875" y="14287"/>
                </a:lnTo>
                <a:lnTo>
                  <a:pt x="0" y="133350"/>
                </a:lnTo>
                <a:lnTo>
                  <a:pt x="11112" y="280987"/>
                </a:lnTo>
                <a:lnTo>
                  <a:pt x="17462" y="171450"/>
                </a:lnTo>
                <a:lnTo>
                  <a:pt x="26987" y="114300"/>
                </a:lnTo>
                <a:lnTo>
                  <a:pt x="90487" y="39687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1" name="フリーフォーム: 図形 540">
            <a:extLst>
              <a:ext uri="{FF2B5EF4-FFF2-40B4-BE49-F238E27FC236}">
                <a16:creationId xmlns:a16="http://schemas.microsoft.com/office/drawing/2014/main" id="{C06D97A0-C24E-428C-9F91-66DF152E58D5}"/>
              </a:ext>
            </a:extLst>
          </p:cNvPr>
          <p:cNvSpPr/>
          <p:nvPr/>
        </p:nvSpPr>
        <p:spPr>
          <a:xfrm>
            <a:off x="6400800" y="2684463"/>
            <a:ext cx="85725" cy="84137"/>
          </a:xfrm>
          <a:custGeom>
            <a:avLst/>
            <a:gdLst>
              <a:gd name="connsiteX0" fmla="*/ 0 w 85725"/>
              <a:gd name="connsiteY0" fmla="*/ 26987 h 84137"/>
              <a:gd name="connsiteX1" fmla="*/ 85725 w 85725"/>
              <a:gd name="connsiteY1" fmla="*/ 84137 h 84137"/>
              <a:gd name="connsiteX2" fmla="*/ 85725 w 85725"/>
              <a:gd name="connsiteY2" fmla="*/ 61912 h 84137"/>
              <a:gd name="connsiteX3" fmla="*/ 61913 w 85725"/>
              <a:gd name="connsiteY3" fmla="*/ 0 h 84137"/>
              <a:gd name="connsiteX4" fmla="*/ 0 w 85725"/>
              <a:gd name="connsiteY4" fmla="*/ 26987 h 8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" h="84137">
                <a:moveTo>
                  <a:pt x="0" y="26987"/>
                </a:moveTo>
                <a:lnTo>
                  <a:pt x="85725" y="84137"/>
                </a:lnTo>
                <a:lnTo>
                  <a:pt x="85725" y="61912"/>
                </a:lnTo>
                <a:lnTo>
                  <a:pt x="61913" y="0"/>
                </a:lnTo>
                <a:lnTo>
                  <a:pt x="0" y="26987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2" name="フリーフォーム: 図形 541">
            <a:extLst>
              <a:ext uri="{FF2B5EF4-FFF2-40B4-BE49-F238E27FC236}">
                <a16:creationId xmlns:a16="http://schemas.microsoft.com/office/drawing/2014/main" id="{AE6E8E1F-B21C-4529-857A-187E7263384B}"/>
              </a:ext>
            </a:extLst>
          </p:cNvPr>
          <p:cNvSpPr/>
          <p:nvPr/>
        </p:nvSpPr>
        <p:spPr>
          <a:xfrm>
            <a:off x="6434138" y="2820988"/>
            <a:ext cx="92075" cy="219075"/>
          </a:xfrm>
          <a:custGeom>
            <a:avLst/>
            <a:gdLst>
              <a:gd name="connsiteX0" fmla="*/ 57150 w 92075"/>
              <a:gd name="connsiteY0" fmla="*/ 106362 h 219075"/>
              <a:gd name="connsiteX1" fmla="*/ 92075 w 92075"/>
              <a:gd name="connsiteY1" fmla="*/ 71437 h 219075"/>
              <a:gd name="connsiteX2" fmla="*/ 69850 w 92075"/>
              <a:gd name="connsiteY2" fmla="*/ 0 h 219075"/>
              <a:gd name="connsiteX3" fmla="*/ 19050 w 92075"/>
              <a:gd name="connsiteY3" fmla="*/ 42862 h 219075"/>
              <a:gd name="connsiteX4" fmla="*/ 0 w 92075"/>
              <a:gd name="connsiteY4" fmla="*/ 79375 h 219075"/>
              <a:gd name="connsiteX5" fmla="*/ 52387 w 92075"/>
              <a:gd name="connsiteY5" fmla="*/ 219075 h 219075"/>
              <a:gd name="connsiteX6" fmla="*/ 57150 w 92075"/>
              <a:gd name="connsiteY6" fmla="*/ 106362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075" h="219075">
                <a:moveTo>
                  <a:pt x="57150" y="106362"/>
                </a:moveTo>
                <a:lnTo>
                  <a:pt x="92075" y="71437"/>
                </a:lnTo>
                <a:lnTo>
                  <a:pt x="69850" y="0"/>
                </a:lnTo>
                <a:lnTo>
                  <a:pt x="19050" y="42862"/>
                </a:lnTo>
                <a:lnTo>
                  <a:pt x="0" y="79375"/>
                </a:lnTo>
                <a:lnTo>
                  <a:pt x="52387" y="219075"/>
                </a:lnTo>
                <a:lnTo>
                  <a:pt x="57150" y="106362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3" name="フリーフォーム: 図形 542">
            <a:extLst>
              <a:ext uri="{FF2B5EF4-FFF2-40B4-BE49-F238E27FC236}">
                <a16:creationId xmlns:a16="http://schemas.microsoft.com/office/drawing/2014/main" id="{B3117C9C-0694-4E57-8ED2-D16C0D87EABF}"/>
              </a:ext>
            </a:extLst>
          </p:cNvPr>
          <p:cNvSpPr/>
          <p:nvPr/>
        </p:nvSpPr>
        <p:spPr>
          <a:xfrm>
            <a:off x="7764463" y="2771775"/>
            <a:ext cx="177800" cy="200025"/>
          </a:xfrm>
          <a:custGeom>
            <a:avLst/>
            <a:gdLst>
              <a:gd name="connsiteX0" fmla="*/ 0 w 177800"/>
              <a:gd name="connsiteY0" fmla="*/ 200025 h 200025"/>
              <a:gd name="connsiteX1" fmla="*/ 0 w 177800"/>
              <a:gd name="connsiteY1" fmla="*/ 200025 h 200025"/>
              <a:gd name="connsiteX2" fmla="*/ 63500 w 177800"/>
              <a:gd name="connsiteY2" fmla="*/ 123825 h 200025"/>
              <a:gd name="connsiteX3" fmla="*/ 63500 w 177800"/>
              <a:gd name="connsiteY3" fmla="*/ 109538 h 200025"/>
              <a:gd name="connsiteX4" fmla="*/ 55562 w 177800"/>
              <a:gd name="connsiteY4" fmla="*/ 71438 h 200025"/>
              <a:gd name="connsiteX5" fmla="*/ 57150 w 177800"/>
              <a:gd name="connsiteY5" fmla="*/ 28575 h 200025"/>
              <a:gd name="connsiteX6" fmla="*/ 74612 w 177800"/>
              <a:gd name="connsiteY6" fmla="*/ 17463 h 200025"/>
              <a:gd name="connsiteX7" fmla="*/ 144462 w 177800"/>
              <a:gd name="connsiteY7" fmla="*/ 0 h 200025"/>
              <a:gd name="connsiteX8" fmla="*/ 177800 w 177800"/>
              <a:gd name="connsiteY8" fmla="*/ 120650 h 200025"/>
              <a:gd name="connsiteX9" fmla="*/ 142875 w 177800"/>
              <a:gd name="connsiteY9" fmla="*/ 163513 h 200025"/>
              <a:gd name="connsiteX10" fmla="*/ 0 w 177800"/>
              <a:gd name="connsiteY10" fmla="*/ 200025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800" h="200025">
                <a:moveTo>
                  <a:pt x="0" y="200025"/>
                </a:moveTo>
                <a:lnTo>
                  <a:pt x="0" y="200025"/>
                </a:lnTo>
                <a:lnTo>
                  <a:pt x="63500" y="123825"/>
                </a:lnTo>
                <a:lnTo>
                  <a:pt x="63500" y="109538"/>
                </a:lnTo>
                <a:lnTo>
                  <a:pt x="55562" y="71438"/>
                </a:lnTo>
                <a:cubicBezTo>
                  <a:pt x="56091" y="57150"/>
                  <a:pt x="56621" y="42863"/>
                  <a:pt x="57150" y="28575"/>
                </a:cubicBezTo>
                <a:lnTo>
                  <a:pt x="74612" y="17463"/>
                </a:lnTo>
                <a:lnTo>
                  <a:pt x="144462" y="0"/>
                </a:lnTo>
                <a:lnTo>
                  <a:pt x="177800" y="120650"/>
                </a:lnTo>
                <a:lnTo>
                  <a:pt x="142875" y="163513"/>
                </a:lnTo>
                <a:lnTo>
                  <a:pt x="0" y="200025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4" name="フリーフォーム: 図形 543">
            <a:extLst>
              <a:ext uri="{FF2B5EF4-FFF2-40B4-BE49-F238E27FC236}">
                <a16:creationId xmlns:a16="http://schemas.microsoft.com/office/drawing/2014/main" id="{B0E16A8D-0282-41DC-B68B-C22C95635CD3}"/>
              </a:ext>
            </a:extLst>
          </p:cNvPr>
          <p:cNvSpPr/>
          <p:nvPr/>
        </p:nvSpPr>
        <p:spPr>
          <a:xfrm>
            <a:off x="7878763" y="2576513"/>
            <a:ext cx="187325" cy="158750"/>
          </a:xfrm>
          <a:custGeom>
            <a:avLst/>
            <a:gdLst>
              <a:gd name="connsiteX0" fmla="*/ 0 w 187325"/>
              <a:gd name="connsiteY0" fmla="*/ 149225 h 158750"/>
              <a:gd name="connsiteX1" fmla="*/ 0 w 187325"/>
              <a:gd name="connsiteY1" fmla="*/ 149225 h 158750"/>
              <a:gd name="connsiteX2" fmla="*/ 49212 w 187325"/>
              <a:gd name="connsiteY2" fmla="*/ 44450 h 158750"/>
              <a:gd name="connsiteX3" fmla="*/ 136525 w 187325"/>
              <a:gd name="connsiteY3" fmla="*/ 0 h 158750"/>
              <a:gd name="connsiteX4" fmla="*/ 187325 w 187325"/>
              <a:gd name="connsiteY4" fmla="*/ 50800 h 158750"/>
              <a:gd name="connsiteX5" fmla="*/ 152400 w 187325"/>
              <a:gd name="connsiteY5" fmla="*/ 158750 h 158750"/>
              <a:gd name="connsiteX6" fmla="*/ 82550 w 187325"/>
              <a:gd name="connsiteY6" fmla="*/ 149225 h 158750"/>
              <a:gd name="connsiteX7" fmla="*/ 0 w 187325"/>
              <a:gd name="connsiteY7" fmla="*/ 149225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325" h="158750">
                <a:moveTo>
                  <a:pt x="0" y="149225"/>
                </a:moveTo>
                <a:lnTo>
                  <a:pt x="0" y="149225"/>
                </a:lnTo>
                <a:lnTo>
                  <a:pt x="49212" y="44450"/>
                </a:lnTo>
                <a:lnTo>
                  <a:pt x="136525" y="0"/>
                </a:lnTo>
                <a:lnTo>
                  <a:pt x="187325" y="50800"/>
                </a:lnTo>
                <a:lnTo>
                  <a:pt x="152400" y="158750"/>
                </a:lnTo>
                <a:lnTo>
                  <a:pt x="82550" y="149225"/>
                </a:lnTo>
                <a:lnTo>
                  <a:pt x="0" y="149225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5" name="フリーフォーム: 図形 544">
            <a:extLst>
              <a:ext uri="{FF2B5EF4-FFF2-40B4-BE49-F238E27FC236}">
                <a16:creationId xmlns:a16="http://schemas.microsoft.com/office/drawing/2014/main" id="{AB8EBB60-1514-41D7-8622-EBEAA8544F60}"/>
              </a:ext>
            </a:extLst>
          </p:cNvPr>
          <p:cNvSpPr/>
          <p:nvPr/>
        </p:nvSpPr>
        <p:spPr>
          <a:xfrm>
            <a:off x="7737475" y="2860675"/>
            <a:ext cx="265113" cy="188913"/>
          </a:xfrm>
          <a:custGeom>
            <a:avLst/>
            <a:gdLst>
              <a:gd name="connsiteX0" fmla="*/ 265113 w 265113"/>
              <a:gd name="connsiteY0" fmla="*/ 0 h 188913"/>
              <a:gd name="connsiteX1" fmla="*/ 192088 w 265113"/>
              <a:gd name="connsiteY1" fmla="*/ 69850 h 188913"/>
              <a:gd name="connsiteX2" fmla="*/ 31750 w 265113"/>
              <a:gd name="connsiteY2" fmla="*/ 171450 h 188913"/>
              <a:gd name="connsiteX3" fmla="*/ 0 w 265113"/>
              <a:gd name="connsiteY3" fmla="*/ 188913 h 188913"/>
              <a:gd name="connsiteX4" fmla="*/ 92075 w 265113"/>
              <a:gd name="connsiteY4" fmla="*/ 184150 h 188913"/>
              <a:gd name="connsiteX5" fmla="*/ 265113 w 265113"/>
              <a:gd name="connsiteY5" fmla="*/ 0 h 18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113" h="188913">
                <a:moveTo>
                  <a:pt x="265113" y="0"/>
                </a:moveTo>
                <a:lnTo>
                  <a:pt x="192088" y="69850"/>
                </a:lnTo>
                <a:lnTo>
                  <a:pt x="31750" y="171450"/>
                </a:lnTo>
                <a:lnTo>
                  <a:pt x="0" y="188913"/>
                </a:lnTo>
                <a:lnTo>
                  <a:pt x="92075" y="184150"/>
                </a:lnTo>
                <a:lnTo>
                  <a:pt x="265113" y="0"/>
                </a:lnTo>
                <a:close/>
              </a:path>
            </a:pathLst>
          </a:custGeom>
          <a:solidFill>
            <a:srgbClr val="D14B03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6" name="フリーフォーム: 図形 545">
            <a:extLst>
              <a:ext uri="{FF2B5EF4-FFF2-40B4-BE49-F238E27FC236}">
                <a16:creationId xmlns:a16="http://schemas.microsoft.com/office/drawing/2014/main" id="{4EC400C7-88F0-4BC9-9242-EF9139428060}"/>
              </a:ext>
            </a:extLst>
          </p:cNvPr>
          <p:cNvSpPr/>
          <p:nvPr/>
        </p:nvSpPr>
        <p:spPr>
          <a:xfrm>
            <a:off x="6600825" y="2876550"/>
            <a:ext cx="595313" cy="555625"/>
          </a:xfrm>
          <a:custGeom>
            <a:avLst/>
            <a:gdLst>
              <a:gd name="connsiteX0" fmla="*/ 0 w 595313"/>
              <a:gd name="connsiteY0" fmla="*/ 0 h 555625"/>
              <a:gd name="connsiteX1" fmla="*/ 17463 w 595313"/>
              <a:gd name="connsiteY1" fmla="*/ 90488 h 555625"/>
              <a:gd name="connsiteX2" fmla="*/ 69850 w 595313"/>
              <a:gd name="connsiteY2" fmla="*/ 255588 h 555625"/>
              <a:gd name="connsiteX3" fmla="*/ 120650 w 595313"/>
              <a:gd name="connsiteY3" fmla="*/ 328613 h 555625"/>
              <a:gd name="connsiteX4" fmla="*/ 323850 w 595313"/>
              <a:gd name="connsiteY4" fmla="*/ 452438 h 555625"/>
              <a:gd name="connsiteX5" fmla="*/ 595313 w 595313"/>
              <a:gd name="connsiteY5" fmla="*/ 555625 h 555625"/>
              <a:gd name="connsiteX6" fmla="*/ 327025 w 595313"/>
              <a:gd name="connsiteY6" fmla="*/ 465138 h 555625"/>
              <a:gd name="connsiteX7" fmla="*/ 103188 w 595313"/>
              <a:gd name="connsiteY7" fmla="*/ 346075 h 555625"/>
              <a:gd name="connsiteX8" fmla="*/ 44450 w 595313"/>
              <a:gd name="connsiteY8" fmla="*/ 246063 h 555625"/>
              <a:gd name="connsiteX9" fmla="*/ 38100 w 595313"/>
              <a:gd name="connsiteY9" fmla="*/ 231775 h 555625"/>
              <a:gd name="connsiteX10" fmla="*/ 36513 w 595313"/>
              <a:gd name="connsiteY10" fmla="*/ 227013 h 555625"/>
              <a:gd name="connsiteX11" fmla="*/ 0 w 595313"/>
              <a:gd name="connsiteY11" fmla="*/ 0 h 55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5313" h="555625">
                <a:moveTo>
                  <a:pt x="0" y="0"/>
                </a:moveTo>
                <a:lnTo>
                  <a:pt x="17463" y="90488"/>
                </a:lnTo>
                <a:lnTo>
                  <a:pt x="69850" y="255588"/>
                </a:lnTo>
                <a:lnTo>
                  <a:pt x="120650" y="328613"/>
                </a:lnTo>
                <a:lnTo>
                  <a:pt x="323850" y="452438"/>
                </a:lnTo>
                <a:lnTo>
                  <a:pt x="595313" y="555625"/>
                </a:lnTo>
                <a:lnTo>
                  <a:pt x="327025" y="465138"/>
                </a:lnTo>
                <a:lnTo>
                  <a:pt x="103188" y="346075"/>
                </a:lnTo>
                <a:lnTo>
                  <a:pt x="44450" y="246063"/>
                </a:lnTo>
                <a:cubicBezTo>
                  <a:pt x="42333" y="241300"/>
                  <a:pt x="40104" y="236586"/>
                  <a:pt x="38100" y="231775"/>
                </a:cubicBezTo>
                <a:cubicBezTo>
                  <a:pt x="37457" y="230231"/>
                  <a:pt x="36513" y="227013"/>
                  <a:pt x="36513" y="22701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7" name="フリーフォーム: 図形 546">
            <a:extLst>
              <a:ext uri="{FF2B5EF4-FFF2-40B4-BE49-F238E27FC236}">
                <a16:creationId xmlns:a16="http://schemas.microsoft.com/office/drawing/2014/main" id="{6A80B278-6350-46EB-AE7C-A7D393F5C624}"/>
              </a:ext>
            </a:extLst>
          </p:cNvPr>
          <p:cNvSpPr/>
          <p:nvPr/>
        </p:nvSpPr>
        <p:spPr>
          <a:xfrm>
            <a:off x="5020733" y="6083300"/>
            <a:ext cx="596900" cy="287867"/>
          </a:xfrm>
          <a:custGeom>
            <a:avLst/>
            <a:gdLst>
              <a:gd name="connsiteX0" fmla="*/ 63500 w 596900"/>
              <a:gd name="connsiteY0" fmla="*/ 0 h 287867"/>
              <a:gd name="connsiteX1" fmla="*/ 270934 w 596900"/>
              <a:gd name="connsiteY1" fmla="*/ 76200 h 287867"/>
              <a:gd name="connsiteX2" fmla="*/ 596900 w 596900"/>
              <a:gd name="connsiteY2" fmla="*/ 148167 h 287867"/>
              <a:gd name="connsiteX3" fmla="*/ 529167 w 596900"/>
              <a:gd name="connsiteY3" fmla="*/ 258233 h 287867"/>
              <a:gd name="connsiteX4" fmla="*/ 482600 w 596900"/>
              <a:gd name="connsiteY4" fmla="*/ 287867 h 287867"/>
              <a:gd name="connsiteX5" fmla="*/ 342900 w 596900"/>
              <a:gd name="connsiteY5" fmla="*/ 245533 h 287867"/>
              <a:gd name="connsiteX6" fmla="*/ 173567 w 596900"/>
              <a:gd name="connsiteY6" fmla="*/ 114300 h 287867"/>
              <a:gd name="connsiteX7" fmla="*/ 0 w 596900"/>
              <a:gd name="connsiteY7" fmla="*/ 84667 h 287867"/>
              <a:gd name="connsiteX8" fmla="*/ 63500 w 596900"/>
              <a:gd name="connsiteY8" fmla="*/ 0 h 28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6900" h="287867">
                <a:moveTo>
                  <a:pt x="63500" y="0"/>
                </a:moveTo>
                <a:lnTo>
                  <a:pt x="270934" y="76200"/>
                </a:lnTo>
                <a:lnTo>
                  <a:pt x="596900" y="148167"/>
                </a:lnTo>
                <a:lnTo>
                  <a:pt x="529167" y="258233"/>
                </a:lnTo>
                <a:lnTo>
                  <a:pt x="482600" y="287867"/>
                </a:lnTo>
                <a:lnTo>
                  <a:pt x="342900" y="245533"/>
                </a:lnTo>
                <a:lnTo>
                  <a:pt x="173567" y="114300"/>
                </a:lnTo>
                <a:lnTo>
                  <a:pt x="0" y="84667"/>
                </a:lnTo>
                <a:lnTo>
                  <a:pt x="6350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8" name="フリーフォーム: 図形 547">
            <a:extLst>
              <a:ext uri="{FF2B5EF4-FFF2-40B4-BE49-F238E27FC236}">
                <a16:creationId xmlns:a16="http://schemas.microsoft.com/office/drawing/2014/main" id="{E3D7D2CD-E0FC-4F75-9715-5ADCE0779434}"/>
              </a:ext>
            </a:extLst>
          </p:cNvPr>
          <p:cNvSpPr/>
          <p:nvPr/>
        </p:nvSpPr>
        <p:spPr>
          <a:xfrm>
            <a:off x="2853267" y="2184400"/>
            <a:ext cx="2535766" cy="1159933"/>
          </a:xfrm>
          <a:custGeom>
            <a:avLst/>
            <a:gdLst>
              <a:gd name="connsiteX0" fmla="*/ 275166 w 2535766"/>
              <a:gd name="connsiteY0" fmla="*/ 8467 h 1159933"/>
              <a:gd name="connsiteX1" fmla="*/ 867833 w 2535766"/>
              <a:gd name="connsiteY1" fmla="*/ 211667 h 1159933"/>
              <a:gd name="connsiteX2" fmla="*/ 2078566 w 2535766"/>
              <a:gd name="connsiteY2" fmla="*/ 643467 h 1159933"/>
              <a:gd name="connsiteX3" fmla="*/ 2535766 w 2535766"/>
              <a:gd name="connsiteY3" fmla="*/ 774700 h 1159933"/>
              <a:gd name="connsiteX4" fmla="*/ 2518833 w 2535766"/>
              <a:gd name="connsiteY4" fmla="*/ 918633 h 1159933"/>
              <a:gd name="connsiteX5" fmla="*/ 2510366 w 2535766"/>
              <a:gd name="connsiteY5" fmla="*/ 1138767 h 1159933"/>
              <a:gd name="connsiteX6" fmla="*/ 2396066 w 2535766"/>
              <a:gd name="connsiteY6" fmla="*/ 1159933 h 1159933"/>
              <a:gd name="connsiteX7" fmla="*/ 2374900 w 2535766"/>
              <a:gd name="connsiteY7" fmla="*/ 1130300 h 1159933"/>
              <a:gd name="connsiteX8" fmla="*/ 2298700 w 2535766"/>
              <a:gd name="connsiteY8" fmla="*/ 1024467 h 1159933"/>
              <a:gd name="connsiteX9" fmla="*/ 2188633 w 2535766"/>
              <a:gd name="connsiteY9" fmla="*/ 1016000 h 1159933"/>
              <a:gd name="connsiteX10" fmla="*/ 2137833 w 2535766"/>
              <a:gd name="connsiteY10" fmla="*/ 1155700 h 1159933"/>
              <a:gd name="connsiteX11" fmla="*/ 1731433 w 2535766"/>
              <a:gd name="connsiteY11" fmla="*/ 1049867 h 1159933"/>
              <a:gd name="connsiteX12" fmla="*/ 668866 w 2535766"/>
              <a:gd name="connsiteY12" fmla="*/ 778933 h 1159933"/>
              <a:gd name="connsiteX13" fmla="*/ 135466 w 2535766"/>
              <a:gd name="connsiteY13" fmla="*/ 618067 h 1159933"/>
              <a:gd name="connsiteX14" fmla="*/ 29633 w 2535766"/>
              <a:gd name="connsiteY14" fmla="*/ 512233 h 1159933"/>
              <a:gd name="connsiteX15" fmla="*/ 0 w 2535766"/>
              <a:gd name="connsiteY15" fmla="*/ 177800 h 1159933"/>
              <a:gd name="connsiteX16" fmla="*/ 169333 w 2535766"/>
              <a:gd name="connsiteY16" fmla="*/ 0 h 1159933"/>
              <a:gd name="connsiteX17" fmla="*/ 275166 w 2535766"/>
              <a:gd name="connsiteY17" fmla="*/ 8467 h 115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35766" h="1159933">
                <a:moveTo>
                  <a:pt x="275166" y="8467"/>
                </a:moveTo>
                <a:lnTo>
                  <a:pt x="867833" y="211667"/>
                </a:lnTo>
                <a:lnTo>
                  <a:pt x="2078566" y="643467"/>
                </a:lnTo>
                <a:lnTo>
                  <a:pt x="2535766" y="774700"/>
                </a:lnTo>
                <a:lnTo>
                  <a:pt x="2518833" y="918633"/>
                </a:lnTo>
                <a:lnTo>
                  <a:pt x="2510366" y="1138767"/>
                </a:lnTo>
                <a:lnTo>
                  <a:pt x="2396066" y="1159933"/>
                </a:lnTo>
                <a:lnTo>
                  <a:pt x="2374900" y="1130300"/>
                </a:lnTo>
                <a:lnTo>
                  <a:pt x="2298700" y="1024467"/>
                </a:lnTo>
                <a:lnTo>
                  <a:pt x="2188633" y="1016000"/>
                </a:lnTo>
                <a:lnTo>
                  <a:pt x="2137833" y="1155700"/>
                </a:lnTo>
                <a:lnTo>
                  <a:pt x="1731433" y="1049867"/>
                </a:lnTo>
                <a:lnTo>
                  <a:pt x="668866" y="778933"/>
                </a:lnTo>
                <a:lnTo>
                  <a:pt x="135466" y="618067"/>
                </a:lnTo>
                <a:lnTo>
                  <a:pt x="29633" y="512233"/>
                </a:lnTo>
                <a:lnTo>
                  <a:pt x="0" y="177800"/>
                </a:lnTo>
                <a:lnTo>
                  <a:pt x="169333" y="0"/>
                </a:lnTo>
                <a:lnTo>
                  <a:pt x="275166" y="8467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9" name="フリーフォーム: 図形 548">
            <a:extLst>
              <a:ext uri="{FF2B5EF4-FFF2-40B4-BE49-F238E27FC236}">
                <a16:creationId xmlns:a16="http://schemas.microsoft.com/office/drawing/2014/main" id="{1F0F1F4E-9954-4119-B434-30C0D8EA864B}"/>
              </a:ext>
            </a:extLst>
          </p:cNvPr>
          <p:cNvSpPr/>
          <p:nvPr/>
        </p:nvSpPr>
        <p:spPr>
          <a:xfrm>
            <a:off x="5448300" y="3124200"/>
            <a:ext cx="2324100" cy="960967"/>
          </a:xfrm>
          <a:custGeom>
            <a:avLst/>
            <a:gdLst>
              <a:gd name="connsiteX0" fmla="*/ 215900 w 2324100"/>
              <a:gd name="connsiteY0" fmla="*/ 0 h 960967"/>
              <a:gd name="connsiteX1" fmla="*/ 1168400 w 2324100"/>
              <a:gd name="connsiteY1" fmla="*/ 313267 h 960967"/>
              <a:gd name="connsiteX2" fmla="*/ 1782233 w 2324100"/>
              <a:gd name="connsiteY2" fmla="*/ 529167 h 960967"/>
              <a:gd name="connsiteX3" fmla="*/ 2307167 w 2324100"/>
              <a:gd name="connsiteY3" fmla="*/ 715433 h 960967"/>
              <a:gd name="connsiteX4" fmla="*/ 2324100 w 2324100"/>
              <a:gd name="connsiteY4" fmla="*/ 783167 h 960967"/>
              <a:gd name="connsiteX5" fmla="*/ 2294467 w 2324100"/>
              <a:gd name="connsiteY5" fmla="*/ 914400 h 960967"/>
              <a:gd name="connsiteX6" fmla="*/ 2256367 w 2324100"/>
              <a:gd name="connsiteY6" fmla="*/ 960967 h 960967"/>
              <a:gd name="connsiteX7" fmla="*/ 1790700 w 2324100"/>
              <a:gd name="connsiteY7" fmla="*/ 842433 h 960967"/>
              <a:gd name="connsiteX8" fmla="*/ 334433 w 2324100"/>
              <a:gd name="connsiteY8" fmla="*/ 444500 h 960967"/>
              <a:gd name="connsiteX9" fmla="*/ 46567 w 2324100"/>
              <a:gd name="connsiteY9" fmla="*/ 347133 h 960967"/>
              <a:gd name="connsiteX10" fmla="*/ 0 w 2324100"/>
              <a:gd name="connsiteY10" fmla="*/ 287867 h 960967"/>
              <a:gd name="connsiteX11" fmla="*/ 88900 w 2324100"/>
              <a:gd name="connsiteY11" fmla="*/ 232833 h 960967"/>
              <a:gd name="connsiteX12" fmla="*/ 203200 w 2324100"/>
              <a:gd name="connsiteY12" fmla="*/ 160867 h 960967"/>
              <a:gd name="connsiteX13" fmla="*/ 215900 w 2324100"/>
              <a:gd name="connsiteY13" fmla="*/ 0 h 96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24100" h="960967">
                <a:moveTo>
                  <a:pt x="215900" y="0"/>
                </a:moveTo>
                <a:lnTo>
                  <a:pt x="1168400" y="313267"/>
                </a:lnTo>
                <a:lnTo>
                  <a:pt x="1782233" y="529167"/>
                </a:lnTo>
                <a:lnTo>
                  <a:pt x="2307167" y="715433"/>
                </a:lnTo>
                <a:lnTo>
                  <a:pt x="2324100" y="783167"/>
                </a:lnTo>
                <a:lnTo>
                  <a:pt x="2294467" y="914400"/>
                </a:lnTo>
                <a:lnTo>
                  <a:pt x="2256367" y="960967"/>
                </a:lnTo>
                <a:lnTo>
                  <a:pt x="1790700" y="842433"/>
                </a:lnTo>
                <a:lnTo>
                  <a:pt x="334433" y="444500"/>
                </a:lnTo>
                <a:lnTo>
                  <a:pt x="46567" y="347133"/>
                </a:lnTo>
                <a:lnTo>
                  <a:pt x="0" y="287867"/>
                </a:lnTo>
                <a:lnTo>
                  <a:pt x="88900" y="232833"/>
                </a:lnTo>
                <a:lnTo>
                  <a:pt x="203200" y="160867"/>
                </a:lnTo>
                <a:lnTo>
                  <a:pt x="215900" y="0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0" name="フリーフォーム: 図形 549">
            <a:extLst>
              <a:ext uri="{FF2B5EF4-FFF2-40B4-BE49-F238E27FC236}">
                <a16:creationId xmlns:a16="http://schemas.microsoft.com/office/drawing/2014/main" id="{B3A8CD53-142E-4369-9066-A8FC4D8C426A}"/>
              </a:ext>
            </a:extLst>
          </p:cNvPr>
          <p:cNvSpPr/>
          <p:nvPr/>
        </p:nvSpPr>
        <p:spPr>
          <a:xfrm>
            <a:off x="8170333" y="3996267"/>
            <a:ext cx="694267" cy="364066"/>
          </a:xfrm>
          <a:custGeom>
            <a:avLst/>
            <a:gdLst>
              <a:gd name="connsiteX0" fmla="*/ 84667 w 694267"/>
              <a:gd name="connsiteY0" fmla="*/ 0 h 364066"/>
              <a:gd name="connsiteX1" fmla="*/ 84667 w 694267"/>
              <a:gd name="connsiteY1" fmla="*/ 80433 h 364066"/>
              <a:gd name="connsiteX2" fmla="*/ 0 w 694267"/>
              <a:gd name="connsiteY2" fmla="*/ 203200 h 364066"/>
              <a:gd name="connsiteX3" fmla="*/ 495300 w 694267"/>
              <a:gd name="connsiteY3" fmla="*/ 330200 h 364066"/>
              <a:gd name="connsiteX4" fmla="*/ 533400 w 694267"/>
              <a:gd name="connsiteY4" fmla="*/ 342900 h 364066"/>
              <a:gd name="connsiteX5" fmla="*/ 635000 w 694267"/>
              <a:gd name="connsiteY5" fmla="*/ 364066 h 364066"/>
              <a:gd name="connsiteX6" fmla="*/ 694267 w 694267"/>
              <a:gd name="connsiteY6" fmla="*/ 300566 h 364066"/>
              <a:gd name="connsiteX7" fmla="*/ 673100 w 694267"/>
              <a:gd name="connsiteY7" fmla="*/ 211666 h 364066"/>
              <a:gd name="connsiteX8" fmla="*/ 436034 w 694267"/>
              <a:gd name="connsiteY8" fmla="*/ 152400 h 364066"/>
              <a:gd name="connsiteX9" fmla="*/ 215900 w 694267"/>
              <a:gd name="connsiteY9" fmla="*/ 42333 h 364066"/>
              <a:gd name="connsiteX10" fmla="*/ 84667 w 694267"/>
              <a:gd name="connsiteY10" fmla="*/ 0 h 36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4267" h="364066">
                <a:moveTo>
                  <a:pt x="84667" y="0"/>
                </a:moveTo>
                <a:lnTo>
                  <a:pt x="84667" y="80433"/>
                </a:lnTo>
                <a:lnTo>
                  <a:pt x="0" y="203200"/>
                </a:lnTo>
                <a:lnTo>
                  <a:pt x="495300" y="330200"/>
                </a:lnTo>
                <a:lnTo>
                  <a:pt x="533400" y="342900"/>
                </a:lnTo>
                <a:lnTo>
                  <a:pt x="635000" y="364066"/>
                </a:lnTo>
                <a:lnTo>
                  <a:pt x="694267" y="300566"/>
                </a:lnTo>
                <a:lnTo>
                  <a:pt x="673100" y="211666"/>
                </a:lnTo>
                <a:lnTo>
                  <a:pt x="436034" y="152400"/>
                </a:lnTo>
                <a:lnTo>
                  <a:pt x="215900" y="42333"/>
                </a:lnTo>
                <a:lnTo>
                  <a:pt x="84667" y="0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1" name="フリーフォーム: 図形 550">
            <a:extLst>
              <a:ext uri="{FF2B5EF4-FFF2-40B4-BE49-F238E27FC236}">
                <a16:creationId xmlns:a16="http://schemas.microsoft.com/office/drawing/2014/main" id="{75D56AB3-C135-4CF4-ABAE-127F97E4A187}"/>
              </a:ext>
            </a:extLst>
          </p:cNvPr>
          <p:cNvSpPr/>
          <p:nvPr/>
        </p:nvSpPr>
        <p:spPr>
          <a:xfrm>
            <a:off x="2921000" y="2256367"/>
            <a:ext cx="2429933" cy="863600"/>
          </a:xfrm>
          <a:custGeom>
            <a:avLst/>
            <a:gdLst>
              <a:gd name="connsiteX0" fmla="*/ 25400 w 2429933"/>
              <a:gd name="connsiteY0" fmla="*/ 177800 h 863600"/>
              <a:gd name="connsiteX1" fmla="*/ 0 w 2429933"/>
              <a:gd name="connsiteY1" fmla="*/ 372533 h 863600"/>
              <a:gd name="connsiteX2" fmla="*/ 309033 w 2429933"/>
              <a:gd name="connsiteY2" fmla="*/ 186266 h 863600"/>
              <a:gd name="connsiteX3" fmla="*/ 2429933 w 2429933"/>
              <a:gd name="connsiteY3" fmla="*/ 863600 h 863600"/>
              <a:gd name="connsiteX4" fmla="*/ 2429933 w 2429933"/>
              <a:gd name="connsiteY4" fmla="*/ 770466 h 863600"/>
              <a:gd name="connsiteX5" fmla="*/ 279400 w 2429933"/>
              <a:gd name="connsiteY5" fmla="*/ 0 h 863600"/>
              <a:gd name="connsiteX6" fmla="*/ 25400 w 2429933"/>
              <a:gd name="connsiteY6" fmla="*/ 177800 h 8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9933" h="863600">
                <a:moveTo>
                  <a:pt x="25400" y="177800"/>
                </a:moveTo>
                <a:lnTo>
                  <a:pt x="0" y="372533"/>
                </a:lnTo>
                <a:lnTo>
                  <a:pt x="309033" y="186266"/>
                </a:lnTo>
                <a:lnTo>
                  <a:pt x="2429933" y="863600"/>
                </a:lnTo>
                <a:lnTo>
                  <a:pt x="2429933" y="770466"/>
                </a:lnTo>
                <a:lnTo>
                  <a:pt x="279400" y="0"/>
                </a:lnTo>
                <a:lnTo>
                  <a:pt x="25400" y="17780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2" name="フリーフォーム: 図形 551">
            <a:extLst>
              <a:ext uri="{FF2B5EF4-FFF2-40B4-BE49-F238E27FC236}">
                <a16:creationId xmlns:a16="http://schemas.microsoft.com/office/drawing/2014/main" id="{39F0F562-DD88-487F-98D9-BBF1AC2EFFED}"/>
              </a:ext>
            </a:extLst>
          </p:cNvPr>
          <p:cNvSpPr/>
          <p:nvPr/>
        </p:nvSpPr>
        <p:spPr>
          <a:xfrm>
            <a:off x="5676900" y="3153833"/>
            <a:ext cx="2057400" cy="766234"/>
          </a:xfrm>
          <a:custGeom>
            <a:avLst/>
            <a:gdLst>
              <a:gd name="connsiteX0" fmla="*/ 0 w 2057400"/>
              <a:gd name="connsiteY0" fmla="*/ 0 h 766234"/>
              <a:gd name="connsiteX1" fmla="*/ 46567 w 2057400"/>
              <a:gd name="connsiteY1" fmla="*/ 88900 h 766234"/>
              <a:gd name="connsiteX2" fmla="*/ 2057400 w 2057400"/>
              <a:gd name="connsiteY2" fmla="*/ 766234 h 766234"/>
              <a:gd name="connsiteX3" fmla="*/ 2040467 w 2057400"/>
              <a:gd name="connsiteY3" fmla="*/ 715434 h 766234"/>
              <a:gd name="connsiteX4" fmla="*/ 0 w 2057400"/>
              <a:gd name="connsiteY4" fmla="*/ 0 h 76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7400" h="766234">
                <a:moveTo>
                  <a:pt x="0" y="0"/>
                </a:moveTo>
                <a:lnTo>
                  <a:pt x="46567" y="88900"/>
                </a:lnTo>
                <a:lnTo>
                  <a:pt x="2057400" y="766234"/>
                </a:lnTo>
                <a:lnTo>
                  <a:pt x="2040467" y="71543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3" name="フリーフォーム: 図形 552">
            <a:extLst>
              <a:ext uri="{FF2B5EF4-FFF2-40B4-BE49-F238E27FC236}">
                <a16:creationId xmlns:a16="http://schemas.microsoft.com/office/drawing/2014/main" id="{B941CF24-D776-4897-8FDE-387CC23F06AE}"/>
              </a:ext>
            </a:extLst>
          </p:cNvPr>
          <p:cNvSpPr/>
          <p:nvPr/>
        </p:nvSpPr>
        <p:spPr>
          <a:xfrm>
            <a:off x="8341783" y="4076700"/>
            <a:ext cx="508000" cy="218017"/>
          </a:xfrm>
          <a:custGeom>
            <a:avLst/>
            <a:gdLst>
              <a:gd name="connsiteX0" fmla="*/ 0 w 508000"/>
              <a:gd name="connsiteY0" fmla="*/ 0 h 218017"/>
              <a:gd name="connsiteX1" fmla="*/ 12700 w 508000"/>
              <a:gd name="connsiteY1" fmla="*/ 50800 h 218017"/>
              <a:gd name="connsiteX2" fmla="*/ 508000 w 508000"/>
              <a:gd name="connsiteY2" fmla="*/ 218017 h 218017"/>
              <a:gd name="connsiteX3" fmla="*/ 505884 w 508000"/>
              <a:gd name="connsiteY3" fmla="*/ 179917 h 218017"/>
              <a:gd name="connsiteX4" fmla="*/ 0 w 508000"/>
              <a:gd name="connsiteY4" fmla="*/ 0 h 21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000" h="218017">
                <a:moveTo>
                  <a:pt x="0" y="0"/>
                </a:moveTo>
                <a:lnTo>
                  <a:pt x="12700" y="50800"/>
                </a:lnTo>
                <a:lnTo>
                  <a:pt x="508000" y="218017"/>
                </a:lnTo>
                <a:lnTo>
                  <a:pt x="505884" y="1799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4" name="フリーフォーム: 図形 553">
            <a:extLst>
              <a:ext uri="{FF2B5EF4-FFF2-40B4-BE49-F238E27FC236}">
                <a16:creationId xmlns:a16="http://schemas.microsoft.com/office/drawing/2014/main" id="{8E8F7FF7-6839-4D8C-8A7C-DDD6FE8DD193}"/>
              </a:ext>
            </a:extLst>
          </p:cNvPr>
          <p:cNvSpPr/>
          <p:nvPr/>
        </p:nvSpPr>
        <p:spPr>
          <a:xfrm>
            <a:off x="3105150" y="2533650"/>
            <a:ext cx="2273300" cy="774700"/>
          </a:xfrm>
          <a:custGeom>
            <a:avLst/>
            <a:gdLst>
              <a:gd name="connsiteX0" fmla="*/ 101600 w 2273300"/>
              <a:gd name="connsiteY0" fmla="*/ 0 h 774700"/>
              <a:gd name="connsiteX1" fmla="*/ 82550 w 2273300"/>
              <a:gd name="connsiteY1" fmla="*/ 101600 h 774700"/>
              <a:gd name="connsiteX2" fmla="*/ 0 w 2273300"/>
              <a:gd name="connsiteY2" fmla="*/ 203200 h 774700"/>
              <a:gd name="connsiteX3" fmla="*/ 1854200 w 2273300"/>
              <a:gd name="connsiteY3" fmla="*/ 749300 h 774700"/>
              <a:gd name="connsiteX4" fmla="*/ 2019300 w 2273300"/>
              <a:gd name="connsiteY4" fmla="*/ 647700 h 774700"/>
              <a:gd name="connsiteX5" fmla="*/ 2133600 w 2273300"/>
              <a:gd name="connsiteY5" fmla="*/ 717550 h 774700"/>
              <a:gd name="connsiteX6" fmla="*/ 2171700 w 2273300"/>
              <a:gd name="connsiteY6" fmla="*/ 768350 h 774700"/>
              <a:gd name="connsiteX7" fmla="*/ 2273300 w 2273300"/>
              <a:gd name="connsiteY7" fmla="*/ 774700 h 774700"/>
              <a:gd name="connsiteX8" fmla="*/ 2247900 w 2273300"/>
              <a:gd name="connsiteY8" fmla="*/ 673100 h 774700"/>
              <a:gd name="connsiteX9" fmla="*/ 101600 w 2273300"/>
              <a:gd name="connsiteY9" fmla="*/ 0 h 77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73300" h="774700">
                <a:moveTo>
                  <a:pt x="101600" y="0"/>
                </a:moveTo>
                <a:lnTo>
                  <a:pt x="82550" y="101600"/>
                </a:lnTo>
                <a:lnTo>
                  <a:pt x="0" y="203200"/>
                </a:lnTo>
                <a:lnTo>
                  <a:pt x="1854200" y="749300"/>
                </a:lnTo>
                <a:lnTo>
                  <a:pt x="2019300" y="647700"/>
                </a:lnTo>
                <a:lnTo>
                  <a:pt x="2133600" y="717550"/>
                </a:lnTo>
                <a:lnTo>
                  <a:pt x="2171700" y="768350"/>
                </a:lnTo>
                <a:lnTo>
                  <a:pt x="2273300" y="774700"/>
                </a:lnTo>
                <a:lnTo>
                  <a:pt x="2247900" y="673100"/>
                </a:lnTo>
                <a:lnTo>
                  <a:pt x="101600" y="0"/>
                </a:lnTo>
                <a:close/>
              </a:path>
            </a:pathLst>
          </a:custGeom>
          <a:solidFill>
            <a:schemeClr val="bg1">
              <a:lumMod val="65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5" name="フリーフォーム: 図形 554">
            <a:extLst>
              <a:ext uri="{FF2B5EF4-FFF2-40B4-BE49-F238E27FC236}">
                <a16:creationId xmlns:a16="http://schemas.microsoft.com/office/drawing/2014/main" id="{7D5BBA57-9BE2-4380-BDD1-ACFB28839C73}"/>
              </a:ext>
            </a:extLst>
          </p:cNvPr>
          <p:cNvSpPr/>
          <p:nvPr/>
        </p:nvSpPr>
        <p:spPr>
          <a:xfrm>
            <a:off x="5469467" y="3158067"/>
            <a:ext cx="2235200" cy="855133"/>
          </a:xfrm>
          <a:custGeom>
            <a:avLst/>
            <a:gdLst>
              <a:gd name="connsiteX0" fmla="*/ 194733 w 2235200"/>
              <a:gd name="connsiteY0" fmla="*/ 0 h 855133"/>
              <a:gd name="connsiteX1" fmla="*/ 262466 w 2235200"/>
              <a:gd name="connsiteY1" fmla="*/ 67733 h 855133"/>
              <a:gd name="connsiteX2" fmla="*/ 249766 w 2235200"/>
              <a:gd name="connsiteY2" fmla="*/ 198966 h 855133"/>
              <a:gd name="connsiteX3" fmla="*/ 2235200 w 2235200"/>
              <a:gd name="connsiteY3" fmla="*/ 778933 h 855133"/>
              <a:gd name="connsiteX4" fmla="*/ 2192866 w 2235200"/>
              <a:gd name="connsiteY4" fmla="*/ 855133 h 855133"/>
              <a:gd name="connsiteX5" fmla="*/ 215900 w 2235200"/>
              <a:gd name="connsiteY5" fmla="*/ 275166 h 855133"/>
              <a:gd name="connsiteX6" fmla="*/ 186266 w 2235200"/>
              <a:gd name="connsiteY6" fmla="*/ 300566 h 855133"/>
              <a:gd name="connsiteX7" fmla="*/ 148166 w 2235200"/>
              <a:gd name="connsiteY7" fmla="*/ 355600 h 855133"/>
              <a:gd name="connsiteX8" fmla="*/ 21166 w 2235200"/>
              <a:gd name="connsiteY8" fmla="*/ 313266 h 855133"/>
              <a:gd name="connsiteX9" fmla="*/ 0 w 2235200"/>
              <a:gd name="connsiteY9" fmla="*/ 283633 h 855133"/>
              <a:gd name="connsiteX10" fmla="*/ 12700 w 2235200"/>
              <a:gd name="connsiteY10" fmla="*/ 237066 h 855133"/>
              <a:gd name="connsiteX11" fmla="*/ 182033 w 2235200"/>
              <a:gd name="connsiteY11" fmla="*/ 160866 h 855133"/>
              <a:gd name="connsiteX12" fmla="*/ 182033 w 2235200"/>
              <a:gd name="connsiteY12" fmla="*/ 122766 h 855133"/>
              <a:gd name="connsiteX13" fmla="*/ 194733 w 2235200"/>
              <a:gd name="connsiteY13" fmla="*/ 0 h 85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35200" h="855133">
                <a:moveTo>
                  <a:pt x="194733" y="0"/>
                </a:moveTo>
                <a:lnTo>
                  <a:pt x="262466" y="67733"/>
                </a:lnTo>
                <a:lnTo>
                  <a:pt x="249766" y="198966"/>
                </a:lnTo>
                <a:lnTo>
                  <a:pt x="2235200" y="778933"/>
                </a:lnTo>
                <a:lnTo>
                  <a:pt x="2192866" y="855133"/>
                </a:lnTo>
                <a:lnTo>
                  <a:pt x="215900" y="275166"/>
                </a:lnTo>
                <a:lnTo>
                  <a:pt x="186266" y="300566"/>
                </a:lnTo>
                <a:lnTo>
                  <a:pt x="148166" y="355600"/>
                </a:lnTo>
                <a:lnTo>
                  <a:pt x="21166" y="313266"/>
                </a:lnTo>
                <a:lnTo>
                  <a:pt x="0" y="283633"/>
                </a:lnTo>
                <a:lnTo>
                  <a:pt x="12700" y="237066"/>
                </a:lnTo>
                <a:lnTo>
                  <a:pt x="182033" y="160866"/>
                </a:lnTo>
                <a:lnTo>
                  <a:pt x="182033" y="122766"/>
                </a:lnTo>
                <a:lnTo>
                  <a:pt x="194733" y="0"/>
                </a:ln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9" name="フリーフォーム: 図形 558">
            <a:extLst>
              <a:ext uri="{FF2B5EF4-FFF2-40B4-BE49-F238E27FC236}">
                <a16:creationId xmlns:a16="http://schemas.microsoft.com/office/drawing/2014/main" id="{BE094932-A227-4DAD-871E-13F3DECE0438}"/>
              </a:ext>
            </a:extLst>
          </p:cNvPr>
          <p:cNvSpPr/>
          <p:nvPr/>
        </p:nvSpPr>
        <p:spPr>
          <a:xfrm>
            <a:off x="8337550" y="4142317"/>
            <a:ext cx="510117" cy="196850"/>
          </a:xfrm>
          <a:custGeom>
            <a:avLst/>
            <a:gdLst>
              <a:gd name="connsiteX0" fmla="*/ 10583 w 510117"/>
              <a:gd name="connsiteY0" fmla="*/ 0 h 196850"/>
              <a:gd name="connsiteX1" fmla="*/ 510117 w 510117"/>
              <a:gd name="connsiteY1" fmla="*/ 177800 h 196850"/>
              <a:gd name="connsiteX2" fmla="*/ 491067 w 510117"/>
              <a:gd name="connsiteY2" fmla="*/ 196850 h 196850"/>
              <a:gd name="connsiteX3" fmla="*/ 0 w 510117"/>
              <a:gd name="connsiteY3" fmla="*/ 50800 h 196850"/>
              <a:gd name="connsiteX4" fmla="*/ 10583 w 510117"/>
              <a:gd name="connsiteY4" fmla="*/ 0 h 19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117" h="196850">
                <a:moveTo>
                  <a:pt x="10583" y="0"/>
                </a:moveTo>
                <a:lnTo>
                  <a:pt x="510117" y="177800"/>
                </a:lnTo>
                <a:lnTo>
                  <a:pt x="491067" y="196850"/>
                </a:lnTo>
                <a:lnTo>
                  <a:pt x="0" y="50800"/>
                </a:lnTo>
                <a:lnTo>
                  <a:pt x="10583" y="0"/>
                </a:lnTo>
                <a:close/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0" name="フリーフォーム: 図形 559">
            <a:extLst>
              <a:ext uri="{FF2B5EF4-FFF2-40B4-BE49-F238E27FC236}">
                <a16:creationId xmlns:a16="http://schemas.microsoft.com/office/drawing/2014/main" id="{0B598CFD-96FB-455B-AFEC-D8E403F3B219}"/>
              </a:ext>
            </a:extLst>
          </p:cNvPr>
          <p:cNvSpPr/>
          <p:nvPr/>
        </p:nvSpPr>
        <p:spPr>
          <a:xfrm>
            <a:off x="5278967" y="2343150"/>
            <a:ext cx="876300" cy="289983"/>
          </a:xfrm>
          <a:custGeom>
            <a:avLst/>
            <a:gdLst>
              <a:gd name="connsiteX0" fmla="*/ 876300 w 876300"/>
              <a:gd name="connsiteY0" fmla="*/ 289983 h 289983"/>
              <a:gd name="connsiteX1" fmla="*/ 571500 w 876300"/>
              <a:gd name="connsiteY1" fmla="*/ 118533 h 289983"/>
              <a:gd name="connsiteX2" fmla="*/ 254000 w 876300"/>
              <a:gd name="connsiteY2" fmla="*/ 21167 h 289983"/>
              <a:gd name="connsiteX3" fmla="*/ 0 w 876300"/>
              <a:gd name="connsiteY3" fmla="*/ 0 h 289983"/>
              <a:gd name="connsiteX4" fmla="*/ 226483 w 876300"/>
              <a:gd name="connsiteY4" fmla="*/ 44450 h 289983"/>
              <a:gd name="connsiteX5" fmla="*/ 601133 w 876300"/>
              <a:gd name="connsiteY5" fmla="*/ 162983 h 289983"/>
              <a:gd name="connsiteX6" fmla="*/ 876300 w 876300"/>
              <a:gd name="connsiteY6" fmla="*/ 289983 h 28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6300" h="289983">
                <a:moveTo>
                  <a:pt x="876300" y="289983"/>
                </a:moveTo>
                <a:lnTo>
                  <a:pt x="571500" y="118533"/>
                </a:lnTo>
                <a:lnTo>
                  <a:pt x="254000" y="21167"/>
                </a:lnTo>
                <a:lnTo>
                  <a:pt x="0" y="0"/>
                </a:lnTo>
                <a:lnTo>
                  <a:pt x="226483" y="44450"/>
                </a:lnTo>
                <a:lnTo>
                  <a:pt x="601133" y="162983"/>
                </a:lnTo>
                <a:lnTo>
                  <a:pt x="876300" y="289983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2" name="フリーフォーム: 図形 561">
            <a:extLst>
              <a:ext uri="{FF2B5EF4-FFF2-40B4-BE49-F238E27FC236}">
                <a16:creationId xmlns:a16="http://schemas.microsoft.com/office/drawing/2014/main" id="{73DAC9D8-D499-4AE1-AA1D-5831A51C1DEE}"/>
              </a:ext>
            </a:extLst>
          </p:cNvPr>
          <p:cNvSpPr/>
          <p:nvPr/>
        </p:nvSpPr>
        <p:spPr>
          <a:xfrm>
            <a:off x="7343775" y="4002088"/>
            <a:ext cx="104775" cy="274637"/>
          </a:xfrm>
          <a:custGeom>
            <a:avLst/>
            <a:gdLst>
              <a:gd name="connsiteX0" fmla="*/ 104775 w 104775"/>
              <a:gd name="connsiteY0" fmla="*/ 0 h 274637"/>
              <a:gd name="connsiteX1" fmla="*/ 74613 w 104775"/>
              <a:gd name="connsiteY1" fmla="*/ 41275 h 274637"/>
              <a:gd name="connsiteX2" fmla="*/ 52388 w 104775"/>
              <a:gd name="connsiteY2" fmla="*/ 106362 h 274637"/>
              <a:gd name="connsiteX3" fmla="*/ 46038 w 104775"/>
              <a:gd name="connsiteY3" fmla="*/ 274637 h 274637"/>
              <a:gd name="connsiteX4" fmla="*/ 17463 w 104775"/>
              <a:gd name="connsiteY4" fmla="*/ 222250 h 274637"/>
              <a:gd name="connsiteX5" fmla="*/ 0 w 104775"/>
              <a:gd name="connsiteY5" fmla="*/ 177800 h 274637"/>
              <a:gd name="connsiteX6" fmla="*/ 1588 w 104775"/>
              <a:gd name="connsiteY6" fmla="*/ 109537 h 274637"/>
              <a:gd name="connsiteX7" fmla="*/ 25400 w 104775"/>
              <a:gd name="connsiteY7" fmla="*/ 44450 h 274637"/>
              <a:gd name="connsiteX8" fmla="*/ 104775 w 104775"/>
              <a:gd name="connsiteY8" fmla="*/ 0 h 274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" h="274637">
                <a:moveTo>
                  <a:pt x="104775" y="0"/>
                </a:moveTo>
                <a:lnTo>
                  <a:pt x="74613" y="41275"/>
                </a:lnTo>
                <a:lnTo>
                  <a:pt x="52388" y="106362"/>
                </a:lnTo>
                <a:lnTo>
                  <a:pt x="46038" y="274637"/>
                </a:lnTo>
                <a:lnTo>
                  <a:pt x="17463" y="222250"/>
                </a:lnTo>
                <a:lnTo>
                  <a:pt x="0" y="177800"/>
                </a:lnTo>
                <a:cubicBezTo>
                  <a:pt x="529" y="155046"/>
                  <a:pt x="1059" y="132291"/>
                  <a:pt x="1588" y="109537"/>
                </a:cubicBezTo>
                <a:lnTo>
                  <a:pt x="25400" y="44450"/>
                </a:lnTo>
                <a:lnTo>
                  <a:pt x="104775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3" name="フリーフォーム: 図形 562">
            <a:extLst>
              <a:ext uri="{FF2B5EF4-FFF2-40B4-BE49-F238E27FC236}">
                <a16:creationId xmlns:a16="http://schemas.microsoft.com/office/drawing/2014/main" id="{07C5EF17-FFD7-461E-AC07-9CD969B6E44D}"/>
              </a:ext>
            </a:extLst>
          </p:cNvPr>
          <p:cNvSpPr/>
          <p:nvPr/>
        </p:nvSpPr>
        <p:spPr>
          <a:xfrm>
            <a:off x="7396163" y="4011613"/>
            <a:ext cx="257175" cy="358775"/>
          </a:xfrm>
          <a:custGeom>
            <a:avLst/>
            <a:gdLst>
              <a:gd name="connsiteX0" fmla="*/ 47625 w 257175"/>
              <a:gd name="connsiteY0" fmla="*/ 0 h 358775"/>
              <a:gd name="connsiteX1" fmla="*/ 174625 w 257175"/>
              <a:gd name="connsiteY1" fmla="*/ 39687 h 358775"/>
              <a:gd name="connsiteX2" fmla="*/ 225425 w 257175"/>
              <a:gd name="connsiteY2" fmla="*/ 46037 h 358775"/>
              <a:gd name="connsiteX3" fmla="*/ 206375 w 257175"/>
              <a:gd name="connsiteY3" fmla="*/ 80962 h 358775"/>
              <a:gd name="connsiteX4" fmla="*/ 244475 w 257175"/>
              <a:gd name="connsiteY4" fmla="*/ 155575 h 358775"/>
              <a:gd name="connsiteX5" fmla="*/ 257175 w 257175"/>
              <a:gd name="connsiteY5" fmla="*/ 182562 h 358775"/>
              <a:gd name="connsiteX6" fmla="*/ 257175 w 257175"/>
              <a:gd name="connsiteY6" fmla="*/ 215900 h 358775"/>
              <a:gd name="connsiteX7" fmla="*/ 233362 w 257175"/>
              <a:gd name="connsiteY7" fmla="*/ 284162 h 358775"/>
              <a:gd name="connsiteX8" fmla="*/ 207962 w 257175"/>
              <a:gd name="connsiteY8" fmla="*/ 358775 h 358775"/>
              <a:gd name="connsiteX9" fmla="*/ 152400 w 257175"/>
              <a:gd name="connsiteY9" fmla="*/ 342900 h 358775"/>
              <a:gd name="connsiteX10" fmla="*/ 66675 w 257175"/>
              <a:gd name="connsiteY10" fmla="*/ 300037 h 358775"/>
              <a:gd name="connsiteX11" fmla="*/ 0 w 257175"/>
              <a:gd name="connsiteY11" fmla="*/ 269875 h 358775"/>
              <a:gd name="connsiteX12" fmla="*/ 0 w 257175"/>
              <a:gd name="connsiteY12" fmla="*/ 201612 h 358775"/>
              <a:gd name="connsiteX13" fmla="*/ 0 w 257175"/>
              <a:gd name="connsiteY13" fmla="*/ 114300 h 358775"/>
              <a:gd name="connsiteX14" fmla="*/ 7937 w 257175"/>
              <a:gd name="connsiteY14" fmla="*/ 63500 h 358775"/>
              <a:gd name="connsiteX15" fmla="*/ 47625 w 257175"/>
              <a:gd name="connsiteY15" fmla="*/ 0 h 35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7175" h="358775">
                <a:moveTo>
                  <a:pt x="47625" y="0"/>
                </a:moveTo>
                <a:lnTo>
                  <a:pt x="174625" y="39687"/>
                </a:lnTo>
                <a:lnTo>
                  <a:pt x="225425" y="46037"/>
                </a:lnTo>
                <a:lnTo>
                  <a:pt x="206375" y="80962"/>
                </a:lnTo>
                <a:lnTo>
                  <a:pt x="244475" y="155575"/>
                </a:lnTo>
                <a:lnTo>
                  <a:pt x="257175" y="182562"/>
                </a:lnTo>
                <a:lnTo>
                  <a:pt x="257175" y="215900"/>
                </a:lnTo>
                <a:lnTo>
                  <a:pt x="233362" y="284162"/>
                </a:lnTo>
                <a:lnTo>
                  <a:pt x="207962" y="358775"/>
                </a:lnTo>
                <a:lnTo>
                  <a:pt x="152400" y="342900"/>
                </a:lnTo>
                <a:lnTo>
                  <a:pt x="66675" y="300037"/>
                </a:lnTo>
                <a:lnTo>
                  <a:pt x="0" y="269875"/>
                </a:lnTo>
                <a:lnTo>
                  <a:pt x="0" y="201612"/>
                </a:lnTo>
                <a:lnTo>
                  <a:pt x="0" y="114300"/>
                </a:lnTo>
                <a:lnTo>
                  <a:pt x="7937" y="63500"/>
                </a:lnTo>
                <a:lnTo>
                  <a:pt x="47625" y="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4" name="フリーフォーム: 図形 563">
            <a:extLst>
              <a:ext uri="{FF2B5EF4-FFF2-40B4-BE49-F238E27FC236}">
                <a16:creationId xmlns:a16="http://schemas.microsoft.com/office/drawing/2014/main" id="{01D5F3C5-D953-4E04-A6E1-0FA470D4E1C3}"/>
              </a:ext>
            </a:extLst>
          </p:cNvPr>
          <p:cNvSpPr/>
          <p:nvPr/>
        </p:nvSpPr>
        <p:spPr>
          <a:xfrm>
            <a:off x="7419975" y="4056063"/>
            <a:ext cx="87313" cy="273050"/>
          </a:xfrm>
          <a:custGeom>
            <a:avLst/>
            <a:gdLst>
              <a:gd name="connsiteX0" fmla="*/ 7938 w 87313"/>
              <a:gd name="connsiteY0" fmla="*/ 0 h 273050"/>
              <a:gd name="connsiteX1" fmla="*/ 42863 w 87313"/>
              <a:gd name="connsiteY1" fmla="*/ 17462 h 273050"/>
              <a:gd name="connsiteX2" fmla="*/ 68263 w 87313"/>
              <a:gd name="connsiteY2" fmla="*/ 30162 h 273050"/>
              <a:gd name="connsiteX3" fmla="*/ 63500 w 87313"/>
              <a:gd name="connsiteY3" fmla="*/ 128587 h 273050"/>
              <a:gd name="connsiteX4" fmla="*/ 69850 w 87313"/>
              <a:gd name="connsiteY4" fmla="*/ 207962 h 273050"/>
              <a:gd name="connsiteX5" fmla="*/ 87313 w 87313"/>
              <a:gd name="connsiteY5" fmla="*/ 273050 h 273050"/>
              <a:gd name="connsiteX6" fmla="*/ 12700 w 87313"/>
              <a:gd name="connsiteY6" fmla="*/ 241300 h 273050"/>
              <a:gd name="connsiteX7" fmla="*/ 0 w 87313"/>
              <a:gd name="connsiteY7" fmla="*/ 190500 h 273050"/>
              <a:gd name="connsiteX8" fmla="*/ 0 w 87313"/>
              <a:gd name="connsiteY8" fmla="*/ 128587 h 273050"/>
              <a:gd name="connsiteX9" fmla="*/ 17463 w 87313"/>
              <a:gd name="connsiteY9" fmla="*/ 65087 h 273050"/>
              <a:gd name="connsiteX10" fmla="*/ 7938 w 87313"/>
              <a:gd name="connsiteY10" fmla="*/ 0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313" h="273050">
                <a:moveTo>
                  <a:pt x="7938" y="0"/>
                </a:moveTo>
                <a:lnTo>
                  <a:pt x="42863" y="17462"/>
                </a:lnTo>
                <a:lnTo>
                  <a:pt x="68263" y="30162"/>
                </a:lnTo>
                <a:lnTo>
                  <a:pt x="63500" y="128587"/>
                </a:lnTo>
                <a:lnTo>
                  <a:pt x="69850" y="207962"/>
                </a:lnTo>
                <a:lnTo>
                  <a:pt x="87313" y="273050"/>
                </a:lnTo>
                <a:lnTo>
                  <a:pt x="12700" y="241300"/>
                </a:lnTo>
                <a:lnTo>
                  <a:pt x="0" y="190500"/>
                </a:lnTo>
                <a:lnTo>
                  <a:pt x="0" y="128587"/>
                </a:lnTo>
                <a:lnTo>
                  <a:pt x="17463" y="65087"/>
                </a:lnTo>
                <a:lnTo>
                  <a:pt x="7938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5" name="フリーフォーム: 図形 564">
            <a:extLst>
              <a:ext uri="{FF2B5EF4-FFF2-40B4-BE49-F238E27FC236}">
                <a16:creationId xmlns:a16="http://schemas.microsoft.com/office/drawing/2014/main" id="{A4A16780-3A38-48CB-86AE-333CC1DA50C4}"/>
              </a:ext>
            </a:extLst>
          </p:cNvPr>
          <p:cNvSpPr/>
          <p:nvPr/>
        </p:nvSpPr>
        <p:spPr>
          <a:xfrm>
            <a:off x="7513638" y="4052888"/>
            <a:ext cx="66675" cy="290512"/>
          </a:xfrm>
          <a:custGeom>
            <a:avLst/>
            <a:gdLst>
              <a:gd name="connsiteX0" fmla="*/ 47625 w 66675"/>
              <a:gd name="connsiteY0" fmla="*/ 0 h 290512"/>
              <a:gd name="connsiteX1" fmla="*/ 47625 w 66675"/>
              <a:gd name="connsiteY1" fmla="*/ 85725 h 290512"/>
              <a:gd name="connsiteX2" fmla="*/ 63500 w 66675"/>
              <a:gd name="connsiteY2" fmla="*/ 200025 h 290512"/>
              <a:gd name="connsiteX3" fmla="*/ 66675 w 66675"/>
              <a:gd name="connsiteY3" fmla="*/ 271462 h 290512"/>
              <a:gd name="connsiteX4" fmla="*/ 26987 w 66675"/>
              <a:gd name="connsiteY4" fmla="*/ 290512 h 290512"/>
              <a:gd name="connsiteX5" fmla="*/ 7937 w 66675"/>
              <a:gd name="connsiteY5" fmla="*/ 233362 h 290512"/>
              <a:gd name="connsiteX6" fmla="*/ 0 w 66675"/>
              <a:gd name="connsiteY6" fmla="*/ 131762 h 290512"/>
              <a:gd name="connsiteX7" fmla="*/ 1587 w 66675"/>
              <a:gd name="connsiteY7" fmla="*/ 107950 h 290512"/>
              <a:gd name="connsiteX8" fmla="*/ 7937 w 66675"/>
              <a:gd name="connsiteY8" fmla="*/ 55562 h 290512"/>
              <a:gd name="connsiteX9" fmla="*/ 47625 w 66675"/>
              <a:gd name="connsiteY9" fmla="*/ 0 h 29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675" h="290512">
                <a:moveTo>
                  <a:pt x="47625" y="0"/>
                </a:moveTo>
                <a:lnTo>
                  <a:pt x="47625" y="85725"/>
                </a:lnTo>
                <a:lnTo>
                  <a:pt x="63500" y="200025"/>
                </a:lnTo>
                <a:lnTo>
                  <a:pt x="66675" y="271462"/>
                </a:lnTo>
                <a:lnTo>
                  <a:pt x="26987" y="290512"/>
                </a:lnTo>
                <a:lnTo>
                  <a:pt x="7937" y="233362"/>
                </a:lnTo>
                <a:lnTo>
                  <a:pt x="0" y="131762"/>
                </a:lnTo>
                <a:cubicBezTo>
                  <a:pt x="1719" y="111130"/>
                  <a:pt x="1587" y="119084"/>
                  <a:pt x="1587" y="107950"/>
                </a:cubicBezTo>
                <a:lnTo>
                  <a:pt x="7937" y="55562"/>
                </a:lnTo>
                <a:lnTo>
                  <a:pt x="47625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6" name="フリーフォーム: 図形 565">
            <a:extLst>
              <a:ext uri="{FF2B5EF4-FFF2-40B4-BE49-F238E27FC236}">
                <a16:creationId xmlns:a16="http://schemas.microsoft.com/office/drawing/2014/main" id="{C5E5BDB3-E2A0-4DCC-8413-48CEAB81068D}"/>
              </a:ext>
            </a:extLst>
          </p:cNvPr>
          <p:cNvSpPr/>
          <p:nvPr/>
        </p:nvSpPr>
        <p:spPr>
          <a:xfrm>
            <a:off x="7410450" y="4337050"/>
            <a:ext cx="84138" cy="117475"/>
          </a:xfrm>
          <a:custGeom>
            <a:avLst/>
            <a:gdLst>
              <a:gd name="connsiteX0" fmla="*/ 6350 w 84138"/>
              <a:gd name="connsiteY0" fmla="*/ 0 h 117475"/>
              <a:gd name="connsiteX1" fmla="*/ 31750 w 84138"/>
              <a:gd name="connsiteY1" fmla="*/ 55563 h 117475"/>
              <a:gd name="connsiteX2" fmla="*/ 84138 w 84138"/>
              <a:gd name="connsiteY2" fmla="*/ 92075 h 117475"/>
              <a:gd name="connsiteX3" fmla="*/ 49213 w 84138"/>
              <a:gd name="connsiteY3" fmla="*/ 117475 h 117475"/>
              <a:gd name="connsiteX4" fmla="*/ 0 w 84138"/>
              <a:gd name="connsiteY4" fmla="*/ 60325 h 117475"/>
              <a:gd name="connsiteX5" fmla="*/ 6350 w 84138"/>
              <a:gd name="connsiteY5" fmla="*/ 0 h 11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138" h="117475">
                <a:moveTo>
                  <a:pt x="6350" y="0"/>
                </a:moveTo>
                <a:lnTo>
                  <a:pt x="31750" y="55563"/>
                </a:lnTo>
                <a:lnTo>
                  <a:pt x="84138" y="92075"/>
                </a:lnTo>
                <a:lnTo>
                  <a:pt x="49213" y="117475"/>
                </a:lnTo>
                <a:lnTo>
                  <a:pt x="0" y="60325"/>
                </a:lnTo>
                <a:lnTo>
                  <a:pt x="635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7" name="フリーフォーム: 図形 566">
            <a:extLst>
              <a:ext uri="{FF2B5EF4-FFF2-40B4-BE49-F238E27FC236}">
                <a16:creationId xmlns:a16="http://schemas.microsoft.com/office/drawing/2014/main" id="{413996E0-E462-4AB3-9DAE-366EE3433D77}"/>
              </a:ext>
            </a:extLst>
          </p:cNvPr>
          <p:cNvSpPr/>
          <p:nvPr/>
        </p:nvSpPr>
        <p:spPr>
          <a:xfrm>
            <a:off x="6726767" y="3054350"/>
            <a:ext cx="207433" cy="33867"/>
          </a:xfrm>
          <a:custGeom>
            <a:avLst/>
            <a:gdLst>
              <a:gd name="connsiteX0" fmla="*/ 0 w 207433"/>
              <a:gd name="connsiteY0" fmla="*/ 6350 h 33867"/>
              <a:gd name="connsiteX1" fmla="*/ 84666 w 207433"/>
              <a:gd name="connsiteY1" fmla="*/ 0 h 33867"/>
              <a:gd name="connsiteX2" fmla="*/ 105833 w 207433"/>
              <a:gd name="connsiteY2" fmla="*/ 0 h 33867"/>
              <a:gd name="connsiteX3" fmla="*/ 207433 w 207433"/>
              <a:gd name="connsiteY3" fmla="*/ 33867 h 33867"/>
              <a:gd name="connsiteX4" fmla="*/ 122766 w 207433"/>
              <a:gd name="connsiteY4" fmla="*/ 23283 h 33867"/>
              <a:gd name="connsiteX5" fmla="*/ 0 w 207433"/>
              <a:gd name="connsiteY5" fmla="*/ 6350 h 3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433" h="33867">
                <a:moveTo>
                  <a:pt x="0" y="6350"/>
                </a:moveTo>
                <a:lnTo>
                  <a:pt x="84666" y="0"/>
                </a:lnTo>
                <a:lnTo>
                  <a:pt x="105833" y="0"/>
                </a:lnTo>
                <a:lnTo>
                  <a:pt x="207433" y="33867"/>
                </a:lnTo>
                <a:lnTo>
                  <a:pt x="122766" y="23283"/>
                </a:lnTo>
                <a:lnTo>
                  <a:pt x="0" y="635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8" name="フリーフォーム: 図形 567">
            <a:extLst>
              <a:ext uri="{FF2B5EF4-FFF2-40B4-BE49-F238E27FC236}">
                <a16:creationId xmlns:a16="http://schemas.microsoft.com/office/drawing/2014/main" id="{AAFA8CC2-4649-480D-AFD1-765E3006728B}"/>
              </a:ext>
            </a:extLst>
          </p:cNvPr>
          <p:cNvSpPr/>
          <p:nvPr/>
        </p:nvSpPr>
        <p:spPr>
          <a:xfrm>
            <a:off x="7385050" y="3048000"/>
            <a:ext cx="266700" cy="40217"/>
          </a:xfrm>
          <a:custGeom>
            <a:avLst/>
            <a:gdLst>
              <a:gd name="connsiteX0" fmla="*/ 0 w 266700"/>
              <a:gd name="connsiteY0" fmla="*/ 35983 h 40217"/>
              <a:gd name="connsiteX1" fmla="*/ 131233 w 266700"/>
              <a:gd name="connsiteY1" fmla="*/ 0 h 40217"/>
              <a:gd name="connsiteX2" fmla="*/ 266700 w 266700"/>
              <a:gd name="connsiteY2" fmla="*/ 27517 h 40217"/>
              <a:gd name="connsiteX3" fmla="*/ 224367 w 266700"/>
              <a:gd name="connsiteY3" fmla="*/ 40217 h 40217"/>
              <a:gd name="connsiteX4" fmla="*/ 146050 w 266700"/>
              <a:gd name="connsiteY4" fmla="*/ 31750 h 40217"/>
              <a:gd name="connsiteX5" fmla="*/ 0 w 266700"/>
              <a:gd name="connsiteY5" fmla="*/ 35983 h 4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700" h="40217">
                <a:moveTo>
                  <a:pt x="0" y="35983"/>
                </a:moveTo>
                <a:lnTo>
                  <a:pt x="131233" y="0"/>
                </a:lnTo>
                <a:lnTo>
                  <a:pt x="266700" y="27517"/>
                </a:lnTo>
                <a:lnTo>
                  <a:pt x="224367" y="40217"/>
                </a:lnTo>
                <a:lnTo>
                  <a:pt x="146050" y="31750"/>
                </a:lnTo>
                <a:lnTo>
                  <a:pt x="0" y="35983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9" name="フリーフォーム: 図形 568">
            <a:extLst>
              <a:ext uri="{FF2B5EF4-FFF2-40B4-BE49-F238E27FC236}">
                <a16:creationId xmlns:a16="http://schemas.microsoft.com/office/drawing/2014/main" id="{708066DE-FE30-4DD1-96FD-DD70239652E5}"/>
              </a:ext>
            </a:extLst>
          </p:cNvPr>
          <p:cNvSpPr/>
          <p:nvPr/>
        </p:nvSpPr>
        <p:spPr>
          <a:xfrm>
            <a:off x="6665383" y="2707217"/>
            <a:ext cx="74084" cy="292100"/>
          </a:xfrm>
          <a:custGeom>
            <a:avLst/>
            <a:gdLst>
              <a:gd name="connsiteX0" fmla="*/ 31750 w 74084"/>
              <a:gd name="connsiteY0" fmla="*/ 0 h 292100"/>
              <a:gd name="connsiteX1" fmla="*/ 14817 w 74084"/>
              <a:gd name="connsiteY1" fmla="*/ 76200 h 292100"/>
              <a:gd name="connsiteX2" fmla="*/ 25400 w 74084"/>
              <a:gd name="connsiteY2" fmla="*/ 177800 h 292100"/>
              <a:gd name="connsiteX3" fmla="*/ 74084 w 74084"/>
              <a:gd name="connsiteY3" fmla="*/ 292100 h 292100"/>
              <a:gd name="connsiteX4" fmla="*/ 25400 w 74084"/>
              <a:gd name="connsiteY4" fmla="*/ 230716 h 292100"/>
              <a:gd name="connsiteX5" fmla="*/ 0 w 74084"/>
              <a:gd name="connsiteY5" fmla="*/ 152400 h 292100"/>
              <a:gd name="connsiteX6" fmla="*/ 4234 w 74084"/>
              <a:gd name="connsiteY6" fmla="*/ 91016 h 292100"/>
              <a:gd name="connsiteX7" fmla="*/ 31750 w 74084"/>
              <a:gd name="connsiteY7" fmla="*/ 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084" h="292100">
                <a:moveTo>
                  <a:pt x="31750" y="0"/>
                </a:moveTo>
                <a:lnTo>
                  <a:pt x="14817" y="76200"/>
                </a:lnTo>
                <a:lnTo>
                  <a:pt x="25400" y="177800"/>
                </a:lnTo>
                <a:lnTo>
                  <a:pt x="74084" y="292100"/>
                </a:lnTo>
                <a:lnTo>
                  <a:pt x="25400" y="230716"/>
                </a:lnTo>
                <a:lnTo>
                  <a:pt x="0" y="152400"/>
                </a:lnTo>
                <a:lnTo>
                  <a:pt x="4234" y="91016"/>
                </a:lnTo>
                <a:lnTo>
                  <a:pt x="3175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0" name="フリーフォーム: 図形 569">
            <a:extLst>
              <a:ext uri="{FF2B5EF4-FFF2-40B4-BE49-F238E27FC236}">
                <a16:creationId xmlns:a16="http://schemas.microsoft.com/office/drawing/2014/main" id="{C74FFBC0-C4E2-4D53-A270-1C6694572B08}"/>
              </a:ext>
            </a:extLst>
          </p:cNvPr>
          <p:cNvSpPr/>
          <p:nvPr/>
        </p:nvSpPr>
        <p:spPr>
          <a:xfrm>
            <a:off x="7611533" y="2791883"/>
            <a:ext cx="59267" cy="192617"/>
          </a:xfrm>
          <a:custGeom>
            <a:avLst/>
            <a:gdLst>
              <a:gd name="connsiteX0" fmla="*/ 59267 w 59267"/>
              <a:gd name="connsiteY0" fmla="*/ 0 h 192617"/>
              <a:gd name="connsiteX1" fmla="*/ 35984 w 59267"/>
              <a:gd name="connsiteY1" fmla="*/ 74084 h 192617"/>
              <a:gd name="connsiteX2" fmla="*/ 0 w 59267"/>
              <a:gd name="connsiteY2" fmla="*/ 192617 h 192617"/>
              <a:gd name="connsiteX3" fmla="*/ 27517 w 59267"/>
              <a:gd name="connsiteY3" fmla="*/ 186267 h 192617"/>
              <a:gd name="connsiteX4" fmla="*/ 59267 w 59267"/>
              <a:gd name="connsiteY4" fmla="*/ 0 h 192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67" h="192617">
                <a:moveTo>
                  <a:pt x="59267" y="0"/>
                </a:moveTo>
                <a:lnTo>
                  <a:pt x="35984" y="74084"/>
                </a:lnTo>
                <a:lnTo>
                  <a:pt x="0" y="192617"/>
                </a:lnTo>
                <a:lnTo>
                  <a:pt x="27517" y="186267"/>
                </a:lnTo>
                <a:lnTo>
                  <a:pt x="59267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57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0000"/>
    </mc:Choice>
    <mc:Fallback xmlns="">
      <p:transition spd="slow" advTm="100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14B03">
            <a:alpha val="50000"/>
          </a:srgbClr>
        </a:solidFill>
        <a:ln cap="rnd">
          <a:noFill/>
          <a:round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0</Words>
  <Application>Microsoft Office PowerPoint</Application>
  <PresentationFormat>ワイド画面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58</cp:revision>
  <dcterms:created xsi:type="dcterms:W3CDTF">2021-04-03T01:51:08Z</dcterms:created>
  <dcterms:modified xsi:type="dcterms:W3CDTF">2021-04-04T02:42:10Z</dcterms:modified>
</cp:coreProperties>
</file>