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792" y="-60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93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894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4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061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214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1809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53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251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42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018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93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665C3-5F86-44D4-9BE6-0731380A390D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15100-55E8-44DB-BF9E-AE679D795B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19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山本 輔の画像のようです" hidden="1">
            <a:extLst>
              <a:ext uri="{FF2B5EF4-FFF2-40B4-BE49-F238E27FC236}">
                <a16:creationId xmlns:a16="http://schemas.microsoft.com/office/drawing/2014/main" id="{E88F0F59-4E9E-4015-8EAE-D8EA948A80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4" t="14722" r="30625"/>
          <a:stretch/>
        </p:blipFill>
        <p:spPr bwMode="auto">
          <a:xfrm>
            <a:off x="10113" y="2371725"/>
            <a:ext cx="9580537" cy="805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287813BC-8D96-438C-A5F4-3418300F692E}"/>
              </a:ext>
            </a:extLst>
          </p:cNvPr>
          <p:cNvSpPr/>
          <p:nvPr/>
        </p:nvSpPr>
        <p:spPr>
          <a:xfrm>
            <a:off x="4695667" y="5304892"/>
            <a:ext cx="378058" cy="171084"/>
          </a:xfrm>
          <a:custGeom>
            <a:avLst/>
            <a:gdLst>
              <a:gd name="connsiteX0" fmla="*/ 158 w 378058"/>
              <a:gd name="connsiteY0" fmla="*/ 170396 h 171084"/>
              <a:gd name="connsiteX1" fmla="*/ 136683 w 378058"/>
              <a:gd name="connsiteY1" fmla="*/ 81496 h 171084"/>
              <a:gd name="connsiteX2" fmla="*/ 225583 w 378058"/>
              <a:gd name="connsiteY2" fmla="*/ 17996 h 171084"/>
              <a:gd name="connsiteX3" fmla="*/ 377983 w 378058"/>
              <a:gd name="connsiteY3" fmla="*/ 533 h 171084"/>
              <a:gd name="connsiteX4" fmla="*/ 204946 w 378058"/>
              <a:gd name="connsiteY4" fmla="*/ 6883 h 171084"/>
              <a:gd name="connsiteX5" fmla="*/ 165258 w 378058"/>
              <a:gd name="connsiteY5" fmla="*/ 30696 h 171084"/>
              <a:gd name="connsiteX6" fmla="*/ 158 w 378058"/>
              <a:gd name="connsiteY6" fmla="*/ 170396 h 171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78058" h="171084">
                <a:moveTo>
                  <a:pt x="158" y="170396"/>
                </a:moveTo>
                <a:cubicBezTo>
                  <a:pt x="-4605" y="178863"/>
                  <a:pt x="99112" y="106896"/>
                  <a:pt x="136683" y="81496"/>
                </a:cubicBezTo>
                <a:cubicBezTo>
                  <a:pt x="174254" y="56096"/>
                  <a:pt x="185366" y="31490"/>
                  <a:pt x="225583" y="17996"/>
                </a:cubicBezTo>
                <a:cubicBezTo>
                  <a:pt x="265800" y="4502"/>
                  <a:pt x="381422" y="2385"/>
                  <a:pt x="377983" y="533"/>
                </a:cubicBezTo>
                <a:cubicBezTo>
                  <a:pt x="374544" y="-1319"/>
                  <a:pt x="240400" y="1856"/>
                  <a:pt x="204946" y="6883"/>
                </a:cubicBezTo>
                <a:cubicBezTo>
                  <a:pt x="169492" y="11910"/>
                  <a:pt x="196214" y="5296"/>
                  <a:pt x="165258" y="30696"/>
                </a:cubicBezTo>
                <a:cubicBezTo>
                  <a:pt x="134302" y="56096"/>
                  <a:pt x="4921" y="161929"/>
                  <a:pt x="158" y="1703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F19BDBBF-C101-48FD-8373-D615736C6C73}"/>
              </a:ext>
            </a:extLst>
          </p:cNvPr>
          <p:cNvSpPr/>
          <p:nvPr/>
        </p:nvSpPr>
        <p:spPr>
          <a:xfrm>
            <a:off x="5054600" y="5299528"/>
            <a:ext cx="369975" cy="166558"/>
          </a:xfrm>
          <a:custGeom>
            <a:avLst/>
            <a:gdLst>
              <a:gd name="connsiteX0" fmla="*/ 0 w 369975"/>
              <a:gd name="connsiteY0" fmla="*/ 1135 h 166558"/>
              <a:gd name="connsiteX1" fmla="*/ 268288 w 369975"/>
              <a:gd name="connsiteY1" fmla="*/ 4310 h 166558"/>
              <a:gd name="connsiteX2" fmla="*/ 277813 w 369975"/>
              <a:gd name="connsiteY2" fmla="*/ 9072 h 166558"/>
              <a:gd name="connsiteX3" fmla="*/ 350838 w 369975"/>
              <a:gd name="connsiteY3" fmla="*/ 112260 h 166558"/>
              <a:gd name="connsiteX4" fmla="*/ 369888 w 369975"/>
              <a:gd name="connsiteY4" fmla="*/ 166235 h 166558"/>
              <a:gd name="connsiteX5" fmla="*/ 346075 w 369975"/>
              <a:gd name="connsiteY5" fmla="*/ 132897 h 166558"/>
              <a:gd name="connsiteX6" fmla="*/ 331788 w 369975"/>
              <a:gd name="connsiteY6" fmla="*/ 94797 h 166558"/>
              <a:gd name="connsiteX7" fmla="*/ 271463 w 369975"/>
              <a:gd name="connsiteY7" fmla="*/ 15422 h 166558"/>
              <a:gd name="connsiteX8" fmla="*/ 179388 w 369975"/>
              <a:gd name="connsiteY8" fmla="*/ 13835 h 166558"/>
              <a:gd name="connsiteX9" fmla="*/ 0 w 369975"/>
              <a:gd name="connsiteY9" fmla="*/ 1135 h 166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9975" h="166558">
                <a:moveTo>
                  <a:pt x="0" y="1135"/>
                </a:moveTo>
                <a:lnTo>
                  <a:pt x="268288" y="4310"/>
                </a:lnTo>
                <a:cubicBezTo>
                  <a:pt x="314590" y="5633"/>
                  <a:pt x="264055" y="-8920"/>
                  <a:pt x="277813" y="9072"/>
                </a:cubicBezTo>
                <a:cubicBezTo>
                  <a:pt x="291571" y="27064"/>
                  <a:pt x="335492" y="86066"/>
                  <a:pt x="350838" y="112260"/>
                </a:cubicBezTo>
                <a:cubicBezTo>
                  <a:pt x="366184" y="138454"/>
                  <a:pt x="370682" y="162796"/>
                  <a:pt x="369888" y="166235"/>
                </a:cubicBezTo>
                <a:cubicBezTo>
                  <a:pt x="369094" y="169674"/>
                  <a:pt x="352425" y="144803"/>
                  <a:pt x="346075" y="132897"/>
                </a:cubicBezTo>
                <a:cubicBezTo>
                  <a:pt x="339725" y="120991"/>
                  <a:pt x="344223" y="114376"/>
                  <a:pt x="331788" y="94797"/>
                </a:cubicBezTo>
                <a:cubicBezTo>
                  <a:pt x="319353" y="75218"/>
                  <a:pt x="296863" y="28916"/>
                  <a:pt x="271463" y="15422"/>
                </a:cubicBezTo>
                <a:cubicBezTo>
                  <a:pt x="246063" y="1928"/>
                  <a:pt x="224103" y="15422"/>
                  <a:pt x="179388" y="13835"/>
                </a:cubicBezTo>
                <a:lnTo>
                  <a:pt x="0" y="113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85EB37B-AB3D-4ED7-A316-6B7C15FE2DE4}"/>
              </a:ext>
            </a:extLst>
          </p:cNvPr>
          <p:cNvSpPr/>
          <p:nvPr/>
        </p:nvSpPr>
        <p:spPr>
          <a:xfrm>
            <a:off x="5222875" y="5314924"/>
            <a:ext cx="79419" cy="144852"/>
          </a:xfrm>
          <a:custGeom>
            <a:avLst/>
            <a:gdLst>
              <a:gd name="connsiteX0" fmla="*/ 15875 w 79419"/>
              <a:gd name="connsiteY0" fmla="*/ 26 h 144852"/>
              <a:gd name="connsiteX1" fmla="*/ 73025 w 79419"/>
              <a:gd name="connsiteY1" fmla="*/ 65114 h 144852"/>
              <a:gd name="connsiteX2" fmla="*/ 69850 w 79419"/>
              <a:gd name="connsiteY2" fmla="*/ 101626 h 144852"/>
              <a:gd name="connsiteX3" fmla="*/ 0 w 79419"/>
              <a:gd name="connsiteY3" fmla="*/ 144489 h 144852"/>
              <a:gd name="connsiteX4" fmla="*/ 71438 w 79419"/>
              <a:gd name="connsiteY4" fmla="*/ 76226 h 144852"/>
              <a:gd name="connsiteX5" fmla="*/ 61913 w 79419"/>
              <a:gd name="connsiteY5" fmla="*/ 57176 h 144852"/>
              <a:gd name="connsiteX6" fmla="*/ 15875 w 79419"/>
              <a:gd name="connsiteY6" fmla="*/ 26 h 144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419" h="144852">
                <a:moveTo>
                  <a:pt x="15875" y="26"/>
                </a:moveTo>
                <a:cubicBezTo>
                  <a:pt x="17727" y="1349"/>
                  <a:pt x="64029" y="48181"/>
                  <a:pt x="73025" y="65114"/>
                </a:cubicBezTo>
                <a:cubicBezTo>
                  <a:pt x="82021" y="82047"/>
                  <a:pt x="82021" y="88397"/>
                  <a:pt x="69850" y="101626"/>
                </a:cubicBezTo>
                <a:cubicBezTo>
                  <a:pt x="57679" y="114855"/>
                  <a:pt x="-265" y="148722"/>
                  <a:pt x="0" y="144489"/>
                </a:cubicBezTo>
                <a:cubicBezTo>
                  <a:pt x="265" y="140256"/>
                  <a:pt x="61119" y="90778"/>
                  <a:pt x="71438" y="76226"/>
                </a:cubicBezTo>
                <a:cubicBezTo>
                  <a:pt x="81757" y="61674"/>
                  <a:pt x="71703" y="66965"/>
                  <a:pt x="61913" y="57176"/>
                </a:cubicBezTo>
                <a:cubicBezTo>
                  <a:pt x="52123" y="47387"/>
                  <a:pt x="14023" y="-1297"/>
                  <a:pt x="15875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C3A7200D-3906-47F6-84CC-C9826B55BAC5}"/>
              </a:ext>
            </a:extLst>
          </p:cNvPr>
          <p:cNvSpPr/>
          <p:nvPr/>
        </p:nvSpPr>
        <p:spPr>
          <a:xfrm>
            <a:off x="5283129" y="5417671"/>
            <a:ext cx="150498" cy="42209"/>
          </a:xfrm>
          <a:custGeom>
            <a:avLst/>
            <a:gdLst>
              <a:gd name="connsiteX0" fmla="*/ 71 w 150498"/>
              <a:gd name="connsiteY0" fmla="*/ 467 h 42209"/>
              <a:gd name="connsiteX1" fmla="*/ 141359 w 150498"/>
              <a:gd name="connsiteY1" fmla="*/ 41742 h 42209"/>
              <a:gd name="connsiteX2" fmla="*/ 122309 w 150498"/>
              <a:gd name="connsiteY2" fmla="*/ 21104 h 42209"/>
              <a:gd name="connsiteX3" fmla="*/ 71 w 150498"/>
              <a:gd name="connsiteY3" fmla="*/ 467 h 4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498" h="42209">
                <a:moveTo>
                  <a:pt x="71" y="467"/>
                </a:moveTo>
                <a:cubicBezTo>
                  <a:pt x="3246" y="3907"/>
                  <a:pt x="120986" y="38303"/>
                  <a:pt x="141359" y="41742"/>
                </a:cubicBezTo>
                <a:cubicBezTo>
                  <a:pt x="161732" y="45181"/>
                  <a:pt x="144799" y="28777"/>
                  <a:pt x="122309" y="21104"/>
                </a:cubicBezTo>
                <a:cubicBezTo>
                  <a:pt x="99819" y="13431"/>
                  <a:pt x="-3104" y="-2973"/>
                  <a:pt x="71" y="4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6B9BBA01-145C-4A7D-A822-770ED93CFB75}"/>
              </a:ext>
            </a:extLst>
          </p:cNvPr>
          <p:cNvSpPr/>
          <p:nvPr/>
        </p:nvSpPr>
        <p:spPr>
          <a:xfrm>
            <a:off x="4972050" y="5440152"/>
            <a:ext cx="436569" cy="17895"/>
          </a:xfrm>
          <a:custGeom>
            <a:avLst/>
            <a:gdLst>
              <a:gd name="connsiteX0" fmla="*/ 0 w 436569"/>
              <a:gd name="connsiteY0" fmla="*/ 6561 h 17895"/>
              <a:gd name="connsiteX1" fmla="*/ 198438 w 436569"/>
              <a:gd name="connsiteY1" fmla="*/ 17673 h 17895"/>
              <a:gd name="connsiteX2" fmla="*/ 322263 w 436569"/>
              <a:gd name="connsiteY2" fmla="*/ 12911 h 17895"/>
              <a:gd name="connsiteX3" fmla="*/ 436563 w 436569"/>
              <a:gd name="connsiteY3" fmla="*/ 211 h 17895"/>
              <a:gd name="connsiteX4" fmla="*/ 317500 w 436569"/>
              <a:gd name="connsiteY4" fmla="*/ 4973 h 17895"/>
              <a:gd name="connsiteX5" fmla="*/ 209550 w 436569"/>
              <a:gd name="connsiteY5" fmla="*/ 4973 h 17895"/>
              <a:gd name="connsiteX6" fmla="*/ 0 w 436569"/>
              <a:gd name="connsiteY6" fmla="*/ 6561 h 17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569" h="17895">
                <a:moveTo>
                  <a:pt x="0" y="6561"/>
                </a:moveTo>
                <a:cubicBezTo>
                  <a:pt x="72364" y="11588"/>
                  <a:pt x="144728" y="16615"/>
                  <a:pt x="198438" y="17673"/>
                </a:cubicBezTo>
                <a:cubicBezTo>
                  <a:pt x="252148" y="18731"/>
                  <a:pt x="282576" y="15821"/>
                  <a:pt x="322263" y="12911"/>
                </a:cubicBezTo>
                <a:cubicBezTo>
                  <a:pt x="361951" y="10001"/>
                  <a:pt x="437357" y="1534"/>
                  <a:pt x="436563" y="211"/>
                </a:cubicBezTo>
                <a:cubicBezTo>
                  <a:pt x="435769" y="-1112"/>
                  <a:pt x="355335" y="4179"/>
                  <a:pt x="317500" y="4973"/>
                </a:cubicBezTo>
                <a:cubicBezTo>
                  <a:pt x="279665" y="5767"/>
                  <a:pt x="209550" y="4973"/>
                  <a:pt x="209550" y="4973"/>
                </a:cubicBezTo>
                <a:lnTo>
                  <a:pt x="0" y="656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DEEF275-C203-448D-88CE-53039ADD742D}"/>
              </a:ext>
            </a:extLst>
          </p:cNvPr>
          <p:cNvSpPr/>
          <p:nvPr/>
        </p:nvSpPr>
        <p:spPr>
          <a:xfrm>
            <a:off x="4708450" y="5418279"/>
            <a:ext cx="261682" cy="77867"/>
          </a:xfrm>
          <a:custGeom>
            <a:avLst/>
            <a:gdLst>
              <a:gd name="connsiteX0" fmla="*/ 75 w 261682"/>
              <a:gd name="connsiteY0" fmla="*/ 77646 h 77867"/>
              <a:gd name="connsiteX1" fmla="*/ 155650 w 261682"/>
              <a:gd name="connsiteY1" fmla="*/ 45896 h 77867"/>
              <a:gd name="connsiteX2" fmla="*/ 260425 w 261682"/>
              <a:gd name="connsiteY2" fmla="*/ 1446 h 77867"/>
              <a:gd name="connsiteX3" fmla="*/ 211213 w 261682"/>
              <a:gd name="connsiteY3" fmla="*/ 12559 h 77867"/>
              <a:gd name="connsiteX4" fmla="*/ 176288 w 261682"/>
              <a:gd name="connsiteY4" fmla="*/ 30021 h 77867"/>
              <a:gd name="connsiteX5" fmla="*/ 75 w 261682"/>
              <a:gd name="connsiteY5" fmla="*/ 77646 h 7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1682" h="77867">
                <a:moveTo>
                  <a:pt x="75" y="77646"/>
                </a:moveTo>
                <a:cubicBezTo>
                  <a:pt x="-3365" y="80292"/>
                  <a:pt x="112258" y="58596"/>
                  <a:pt x="155650" y="45896"/>
                </a:cubicBezTo>
                <a:cubicBezTo>
                  <a:pt x="199042" y="33196"/>
                  <a:pt x="251165" y="7002"/>
                  <a:pt x="260425" y="1446"/>
                </a:cubicBezTo>
                <a:cubicBezTo>
                  <a:pt x="269685" y="-4110"/>
                  <a:pt x="225236" y="7796"/>
                  <a:pt x="211213" y="12559"/>
                </a:cubicBezTo>
                <a:cubicBezTo>
                  <a:pt x="197190" y="17322"/>
                  <a:pt x="212800" y="21025"/>
                  <a:pt x="176288" y="30021"/>
                </a:cubicBezTo>
                <a:cubicBezTo>
                  <a:pt x="139776" y="39017"/>
                  <a:pt x="3515" y="75000"/>
                  <a:pt x="75" y="776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60F9AC2E-093E-4EDB-B3E5-F66BFFA4083E}"/>
              </a:ext>
            </a:extLst>
          </p:cNvPr>
          <p:cNvSpPr/>
          <p:nvPr/>
        </p:nvSpPr>
        <p:spPr>
          <a:xfrm>
            <a:off x="4960279" y="5417935"/>
            <a:ext cx="97262" cy="12023"/>
          </a:xfrm>
          <a:custGeom>
            <a:avLst/>
            <a:gdLst>
              <a:gd name="connsiteX0" fmla="*/ 659 w 97262"/>
              <a:gd name="connsiteY0" fmla="*/ 11315 h 12023"/>
              <a:gd name="connsiteX1" fmla="*/ 95909 w 97262"/>
              <a:gd name="connsiteY1" fmla="*/ 9728 h 12023"/>
              <a:gd name="connsiteX2" fmla="*/ 54634 w 97262"/>
              <a:gd name="connsiteY2" fmla="*/ 203 h 12023"/>
              <a:gd name="connsiteX3" fmla="*/ 659 w 97262"/>
              <a:gd name="connsiteY3" fmla="*/ 11315 h 12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262" h="12023">
                <a:moveTo>
                  <a:pt x="659" y="11315"/>
                </a:moveTo>
                <a:cubicBezTo>
                  <a:pt x="7538" y="12902"/>
                  <a:pt x="86913" y="11580"/>
                  <a:pt x="95909" y="9728"/>
                </a:cubicBezTo>
                <a:cubicBezTo>
                  <a:pt x="104905" y="7876"/>
                  <a:pt x="66540" y="2055"/>
                  <a:pt x="54634" y="203"/>
                </a:cubicBezTo>
                <a:cubicBezTo>
                  <a:pt x="42728" y="-1649"/>
                  <a:pt x="-6220" y="9728"/>
                  <a:pt x="659" y="113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9F881C91-56EF-48CD-8217-4B7B7224C985}"/>
              </a:ext>
            </a:extLst>
          </p:cNvPr>
          <p:cNvSpPr/>
          <p:nvPr/>
        </p:nvSpPr>
        <p:spPr>
          <a:xfrm>
            <a:off x="5017729" y="5287415"/>
            <a:ext cx="233565" cy="173649"/>
          </a:xfrm>
          <a:custGeom>
            <a:avLst/>
            <a:gdLst>
              <a:gd name="connsiteX0" fmla="*/ 213084 w 233565"/>
              <a:gd name="connsiteY0" fmla="*/ 19598 h 173649"/>
              <a:gd name="connsiteX1" fmla="*/ 232134 w 233565"/>
              <a:gd name="connsiteY1" fmla="*/ 78335 h 173649"/>
              <a:gd name="connsiteX2" fmla="*/ 195621 w 233565"/>
              <a:gd name="connsiteY2" fmla="*/ 151360 h 173649"/>
              <a:gd name="connsiteX3" fmla="*/ 124184 w 233565"/>
              <a:gd name="connsiteY3" fmla="*/ 173585 h 173649"/>
              <a:gd name="connsiteX4" fmla="*/ 51159 w 233565"/>
              <a:gd name="connsiteY4" fmla="*/ 156123 h 173649"/>
              <a:gd name="connsiteX5" fmla="*/ 3534 w 233565"/>
              <a:gd name="connsiteY5" fmla="*/ 103735 h 173649"/>
              <a:gd name="connsiteX6" fmla="*/ 8296 w 233565"/>
              <a:gd name="connsiteY6" fmla="*/ 60873 h 173649"/>
              <a:gd name="connsiteX7" fmla="*/ 46396 w 233565"/>
              <a:gd name="connsiteY7" fmla="*/ 21185 h 173649"/>
              <a:gd name="connsiteX8" fmla="*/ 97196 w 233565"/>
              <a:gd name="connsiteY8" fmla="*/ 548 h 173649"/>
              <a:gd name="connsiteX9" fmla="*/ 213084 w 233565"/>
              <a:gd name="connsiteY9" fmla="*/ 19598 h 173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3565" h="173649">
                <a:moveTo>
                  <a:pt x="213084" y="19598"/>
                </a:moveTo>
                <a:cubicBezTo>
                  <a:pt x="235574" y="32563"/>
                  <a:pt x="235044" y="56375"/>
                  <a:pt x="232134" y="78335"/>
                </a:cubicBezTo>
                <a:cubicBezTo>
                  <a:pt x="229224" y="100295"/>
                  <a:pt x="213613" y="135485"/>
                  <a:pt x="195621" y="151360"/>
                </a:cubicBezTo>
                <a:cubicBezTo>
                  <a:pt x="177629" y="167235"/>
                  <a:pt x="148261" y="172791"/>
                  <a:pt x="124184" y="173585"/>
                </a:cubicBezTo>
                <a:cubicBezTo>
                  <a:pt x="100107" y="174379"/>
                  <a:pt x="71267" y="167765"/>
                  <a:pt x="51159" y="156123"/>
                </a:cubicBezTo>
                <a:cubicBezTo>
                  <a:pt x="31051" y="144481"/>
                  <a:pt x="10678" y="119610"/>
                  <a:pt x="3534" y="103735"/>
                </a:cubicBezTo>
                <a:cubicBezTo>
                  <a:pt x="-3610" y="87860"/>
                  <a:pt x="1152" y="74631"/>
                  <a:pt x="8296" y="60873"/>
                </a:cubicBezTo>
                <a:cubicBezTo>
                  <a:pt x="15440" y="47115"/>
                  <a:pt x="31579" y="31239"/>
                  <a:pt x="46396" y="21185"/>
                </a:cubicBezTo>
                <a:cubicBezTo>
                  <a:pt x="61213" y="11131"/>
                  <a:pt x="74706" y="3458"/>
                  <a:pt x="97196" y="548"/>
                </a:cubicBezTo>
                <a:cubicBezTo>
                  <a:pt x="119686" y="-2362"/>
                  <a:pt x="190594" y="6633"/>
                  <a:pt x="213084" y="195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楕円 13">
            <a:extLst>
              <a:ext uri="{FF2B5EF4-FFF2-40B4-BE49-F238E27FC236}">
                <a16:creationId xmlns:a16="http://schemas.microsoft.com/office/drawing/2014/main" id="{CDBA87BC-7351-415C-B205-6203F023D28F}"/>
              </a:ext>
            </a:extLst>
          </p:cNvPr>
          <p:cNvSpPr/>
          <p:nvPr/>
        </p:nvSpPr>
        <p:spPr>
          <a:xfrm>
            <a:off x="5161915" y="5315902"/>
            <a:ext cx="45720" cy="4572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EA2A8CFE-9E7A-4AC8-A381-428A0B70876B}"/>
              </a:ext>
            </a:extLst>
          </p:cNvPr>
          <p:cNvSpPr/>
          <p:nvPr/>
        </p:nvSpPr>
        <p:spPr>
          <a:xfrm>
            <a:off x="4689467" y="5323181"/>
            <a:ext cx="196882" cy="63338"/>
          </a:xfrm>
          <a:custGeom>
            <a:avLst/>
            <a:gdLst>
              <a:gd name="connsiteX0" fmla="*/ 8 w 196882"/>
              <a:gd name="connsiteY0" fmla="*/ 63207 h 63338"/>
              <a:gd name="connsiteX1" fmla="*/ 131771 w 196882"/>
              <a:gd name="connsiteY1" fmla="*/ 9232 h 63338"/>
              <a:gd name="connsiteX2" fmla="*/ 196858 w 196882"/>
              <a:gd name="connsiteY2" fmla="*/ 1294 h 63338"/>
              <a:gd name="connsiteX3" fmla="*/ 125421 w 196882"/>
              <a:gd name="connsiteY3" fmla="*/ 23519 h 63338"/>
              <a:gd name="connsiteX4" fmla="*/ 8 w 196882"/>
              <a:gd name="connsiteY4" fmla="*/ 63207 h 63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882" h="63338">
                <a:moveTo>
                  <a:pt x="8" y="63207"/>
                </a:moveTo>
                <a:cubicBezTo>
                  <a:pt x="1066" y="60826"/>
                  <a:pt x="98963" y="19551"/>
                  <a:pt x="131771" y="9232"/>
                </a:cubicBezTo>
                <a:cubicBezTo>
                  <a:pt x="164579" y="-1087"/>
                  <a:pt x="197916" y="-1087"/>
                  <a:pt x="196858" y="1294"/>
                </a:cubicBezTo>
                <a:cubicBezTo>
                  <a:pt x="195800" y="3675"/>
                  <a:pt x="156113" y="12142"/>
                  <a:pt x="125421" y="23519"/>
                </a:cubicBezTo>
                <a:cubicBezTo>
                  <a:pt x="94729" y="34896"/>
                  <a:pt x="-1050" y="65588"/>
                  <a:pt x="8" y="63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91CC584A-54A6-4D91-AEFD-AA9B957AD843}"/>
              </a:ext>
            </a:extLst>
          </p:cNvPr>
          <p:cNvSpPr/>
          <p:nvPr/>
        </p:nvSpPr>
        <p:spPr>
          <a:xfrm>
            <a:off x="5073378" y="4862483"/>
            <a:ext cx="356919" cy="54108"/>
          </a:xfrm>
          <a:custGeom>
            <a:avLst/>
            <a:gdLst>
              <a:gd name="connsiteX0" fmla="*/ 272 w 356919"/>
              <a:gd name="connsiteY0" fmla="*/ 54005 h 54108"/>
              <a:gd name="connsiteX1" fmla="*/ 159022 w 356919"/>
              <a:gd name="connsiteY1" fmla="*/ 30 h 54108"/>
              <a:gd name="connsiteX2" fmla="*/ 354285 w 356919"/>
              <a:gd name="connsiteY2" fmla="*/ 46067 h 54108"/>
              <a:gd name="connsiteX3" fmla="*/ 266972 w 356919"/>
              <a:gd name="connsiteY3" fmla="*/ 30192 h 54108"/>
              <a:gd name="connsiteX4" fmla="*/ 197122 w 356919"/>
              <a:gd name="connsiteY4" fmla="*/ 14317 h 54108"/>
              <a:gd name="connsiteX5" fmla="*/ 272 w 356919"/>
              <a:gd name="connsiteY5" fmla="*/ 54005 h 54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919" h="54108">
                <a:moveTo>
                  <a:pt x="272" y="54005"/>
                </a:moveTo>
                <a:cubicBezTo>
                  <a:pt x="-6078" y="51624"/>
                  <a:pt x="100020" y="1353"/>
                  <a:pt x="159022" y="30"/>
                </a:cubicBezTo>
                <a:cubicBezTo>
                  <a:pt x="218024" y="-1293"/>
                  <a:pt x="336294" y="41040"/>
                  <a:pt x="354285" y="46067"/>
                </a:cubicBezTo>
                <a:cubicBezTo>
                  <a:pt x="372276" y="51094"/>
                  <a:pt x="293166" y="35484"/>
                  <a:pt x="266972" y="30192"/>
                </a:cubicBezTo>
                <a:cubicBezTo>
                  <a:pt x="240778" y="24900"/>
                  <a:pt x="237868" y="11671"/>
                  <a:pt x="197122" y="14317"/>
                </a:cubicBezTo>
                <a:cubicBezTo>
                  <a:pt x="156376" y="16963"/>
                  <a:pt x="6622" y="56386"/>
                  <a:pt x="272" y="540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フリーフォーム: 図形 16">
            <a:extLst>
              <a:ext uri="{FF2B5EF4-FFF2-40B4-BE49-F238E27FC236}">
                <a16:creationId xmlns:a16="http://schemas.microsoft.com/office/drawing/2014/main" id="{9227BCAC-19F5-4A9C-9BE4-D3985D401A9B}"/>
              </a:ext>
            </a:extLst>
          </p:cNvPr>
          <p:cNvSpPr/>
          <p:nvPr/>
        </p:nvSpPr>
        <p:spPr>
          <a:xfrm>
            <a:off x="4645803" y="4887337"/>
            <a:ext cx="338454" cy="167345"/>
          </a:xfrm>
          <a:custGeom>
            <a:avLst/>
            <a:gdLst>
              <a:gd name="connsiteX0" fmla="*/ 810 w 338454"/>
              <a:gd name="connsiteY0" fmla="*/ 167263 h 167345"/>
              <a:gd name="connsiteX1" fmla="*/ 151622 w 338454"/>
              <a:gd name="connsiteY1" fmla="*/ 52963 h 167345"/>
              <a:gd name="connsiteX2" fmla="*/ 337360 w 338454"/>
              <a:gd name="connsiteY2" fmla="*/ 576 h 167345"/>
              <a:gd name="connsiteX3" fmla="*/ 218297 w 338454"/>
              <a:gd name="connsiteY3" fmla="*/ 33913 h 167345"/>
              <a:gd name="connsiteX4" fmla="*/ 810 w 338454"/>
              <a:gd name="connsiteY4" fmla="*/ 167263 h 167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8454" h="167345">
                <a:moveTo>
                  <a:pt x="810" y="167263"/>
                </a:moveTo>
                <a:cubicBezTo>
                  <a:pt x="-10303" y="170438"/>
                  <a:pt x="95530" y="80744"/>
                  <a:pt x="151622" y="52963"/>
                </a:cubicBezTo>
                <a:cubicBezTo>
                  <a:pt x="207714" y="25182"/>
                  <a:pt x="326247" y="3751"/>
                  <a:pt x="337360" y="576"/>
                </a:cubicBezTo>
                <a:cubicBezTo>
                  <a:pt x="348473" y="-2599"/>
                  <a:pt x="272537" y="7190"/>
                  <a:pt x="218297" y="33913"/>
                </a:cubicBezTo>
                <a:cubicBezTo>
                  <a:pt x="164057" y="60636"/>
                  <a:pt x="11923" y="164088"/>
                  <a:pt x="810" y="1672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03A54FEF-335B-40B0-BBCC-AEFBE53ED372}"/>
              </a:ext>
            </a:extLst>
          </p:cNvPr>
          <p:cNvSpPr/>
          <p:nvPr/>
        </p:nvSpPr>
        <p:spPr>
          <a:xfrm>
            <a:off x="4968856" y="4976289"/>
            <a:ext cx="326637" cy="62238"/>
          </a:xfrm>
          <a:custGeom>
            <a:avLst/>
            <a:gdLst>
              <a:gd name="connsiteX0" fmla="*/ 19 w 326637"/>
              <a:gd name="connsiteY0" fmla="*/ 46561 h 62238"/>
              <a:gd name="connsiteX1" fmla="*/ 133369 w 326637"/>
              <a:gd name="connsiteY1" fmla="*/ 60849 h 62238"/>
              <a:gd name="connsiteX2" fmla="*/ 276244 w 326637"/>
              <a:gd name="connsiteY2" fmla="*/ 6874 h 62238"/>
              <a:gd name="connsiteX3" fmla="*/ 325457 w 326637"/>
              <a:gd name="connsiteY3" fmla="*/ 2111 h 62238"/>
              <a:gd name="connsiteX4" fmla="*/ 234969 w 326637"/>
              <a:gd name="connsiteY4" fmla="*/ 19574 h 62238"/>
              <a:gd name="connsiteX5" fmla="*/ 184169 w 326637"/>
              <a:gd name="connsiteY5" fmla="*/ 38624 h 62238"/>
              <a:gd name="connsiteX6" fmla="*/ 123844 w 326637"/>
              <a:gd name="connsiteY6" fmla="*/ 49736 h 62238"/>
              <a:gd name="connsiteX7" fmla="*/ 19 w 326637"/>
              <a:gd name="connsiteY7" fmla="*/ 46561 h 62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6637" h="62238">
                <a:moveTo>
                  <a:pt x="19" y="46561"/>
                </a:moveTo>
                <a:cubicBezTo>
                  <a:pt x="1606" y="48413"/>
                  <a:pt x="87332" y="67463"/>
                  <a:pt x="133369" y="60849"/>
                </a:cubicBezTo>
                <a:cubicBezTo>
                  <a:pt x="179406" y="54235"/>
                  <a:pt x="244229" y="16664"/>
                  <a:pt x="276244" y="6874"/>
                </a:cubicBezTo>
                <a:cubicBezTo>
                  <a:pt x="308259" y="-2916"/>
                  <a:pt x="332336" y="-6"/>
                  <a:pt x="325457" y="2111"/>
                </a:cubicBezTo>
                <a:cubicBezTo>
                  <a:pt x="318578" y="4228"/>
                  <a:pt x="258517" y="13489"/>
                  <a:pt x="234969" y="19574"/>
                </a:cubicBezTo>
                <a:cubicBezTo>
                  <a:pt x="211421" y="25659"/>
                  <a:pt x="202690" y="33597"/>
                  <a:pt x="184169" y="38624"/>
                </a:cubicBezTo>
                <a:cubicBezTo>
                  <a:pt x="165648" y="43651"/>
                  <a:pt x="152419" y="48413"/>
                  <a:pt x="123844" y="49736"/>
                </a:cubicBezTo>
                <a:cubicBezTo>
                  <a:pt x="95269" y="51059"/>
                  <a:pt x="-1568" y="44709"/>
                  <a:pt x="19" y="465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10FE6F2E-10C1-4966-BD52-5869DE292DC3}"/>
              </a:ext>
            </a:extLst>
          </p:cNvPr>
          <p:cNvSpPr/>
          <p:nvPr/>
        </p:nvSpPr>
        <p:spPr>
          <a:xfrm>
            <a:off x="4918075" y="4965700"/>
            <a:ext cx="111125" cy="44578"/>
          </a:xfrm>
          <a:custGeom>
            <a:avLst/>
            <a:gdLst>
              <a:gd name="connsiteX0" fmla="*/ 111125 w 111125"/>
              <a:gd name="connsiteY0" fmla="*/ 0 h 44578"/>
              <a:gd name="connsiteX1" fmla="*/ 0 w 111125"/>
              <a:gd name="connsiteY1" fmla="*/ 44450 h 44578"/>
              <a:gd name="connsiteX2" fmla="*/ 111125 w 111125"/>
              <a:gd name="connsiteY2" fmla="*/ 0 h 44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125" h="44578">
                <a:moveTo>
                  <a:pt x="111125" y="0"/>
                </a:moveTo>
                <a:cubicBezTo>
                  <a:pt x="111125" y="0"/>
                  <a:pt x="0" y="41540"/>
                  <a:pt x="0" y="44450"/>
                </a:cubicBezTo>
                <a:cubicBezTo>
                  <a:pt x="0" y="47360"/>
                  <a:pt x="111125" y="0"/>
                  <a:pt x="11112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3DEB3706-B3C8-44F7-86A6-9B8367751FCE}"/>
              </a:ext>
            </a:extLst>
          </p:cNvPr>
          <p:cNvSpPr/>
          <p:nvPr/>
        </p:nvSpPr>
        <p:spPr>
          <a:xfrm>
            <a:off x="5329307" y="4906616"/>
            <a:ext cx="181446" cy="76967"/>
          </a:xfrm>
          <a:custGeom>
            <a:avLst/>
            <a:gdLst>
              <a:gd name="connsiteX0" fmla="*/ 98356 w 181446"/>
              <a:gd name="connsiteY0" fmla="*/ 347 h 76967"/>
              <a:gd name="connsiteX1" fmla="*/ 180906 w 181446"/>
              <a:gd name="connsiteY1" fmla="*/ 62259 h 76967"/>
              <a:gd name="connsiteX2" fmla="*/ 133281 w 181446"/>
              <a:gd name="connsiteY2" fmla="*/ 60672 h 76967"/>
              <a:gd name="connsiteX3" fmla="*/ 117406 w 181446"/>
              <a:gd name="connsiteY3" fmla="*/ 76547 h 76967"/>
              <a:gd name="connsiteX4" fmla="*/ 41206 w 181446"/>
              <a:gd name="connsiteY4" fmla="*/ 71784 h 76967"/>
              <a:gd name="connsiteX5" fmla="*/ 1518 w 181446"/>
              <a:gd name="connsiteY5" fmla="*/ 65434 h 76967"/>
              <a:gd name="connsiteX6" fmla="*/ 92006 w 181446"/>
              <a:gd name="connsiteY6" fmla="*/ 63847 h 76967"/>
              <a:gd name="connsiteX7" fmla="*/ 133281 w 181446"/>
              <a:gd name="connsiteY7" fmla="*/ 47972 h 76967"/>
              <a:gd name="connsiteX8" fmla="*/ 134868 w 181446"/>
              <a:gd name="connsiteY8" fmla="*/ 36859 h 76967"/>
              <a:gd name="connsiteX9" fmla="*/ 98356 w 181446"/>
              <a:gd name="connsiteY9" fmla="*/ 347 h 76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1446" h="76967">
                <a:moveTo>
                  <a:pt x="98356" y="347"/>
                </a:moveTo>
                <a:cubicBezTo>
                  <a:pt x="106029" y="4580"/>
                  <a:pt x="175085" y="52205"/>
                  <a:pt x="180906" y="62259"/>
                </a:cubicBezTo>
                <a:cubicBezTo>
                  <a:pt x="186727" y="72313"/>
                  <a:pt x="143864" y="58291"/>
                  <a:pt x="133281" y="60672"/>
                </a:cubicBezTo>
                <a:cubicBezTo>
                  <a:pt x="122698" y="63053"/>
                  <a:pt x="132752" y="74695"/>
                  <a:pt x="117406" y="76547"/>
                </a:cubicBezTo>
                <a:cubicBezTo>
                  <a:pt x="102060" y="78399"/>
                  <a:pt x="60520" y="73636"/>
                  <a:pt x="41206" y="71784"/>
                </a:cubicBezTo>
                <a:cubicBezTo>
                  <a:pt x="21892" y="69932"/>
                  <a:pt x="-6949" y="66757"/>
                  <a:pt x="1518" y="65434"/>
                </a:cubicBezTo>
                <a:cubicBezTo>
                  <a:pt x="9985" y="64111"/>
                  <a:pt x="70046" y="66757"/>
                  <a:pt x="92006" y="63847"/>
                </a:cubicBezTo>
                <a:cubicBezTo>
                  <a:pt x="113966" y="60937"/>
                  <a:pt x="126137" y="52470"/>
                  <a:pt x="133281" y="47972"/>
                </a:cubicBezTo>
                <a:cubicBezTo>
                  <a:pt x="140425" y="43474"/>
                  <a:pt x="137514" y="41886"/>
                  <a:pt x="134868" y="36859"/>
                </a:cubicBezTo>
                <a:cubicBezTo>
                  <a:pt x="132222" y="31832"/>
                  <a:pt x="90683" y="-3886"/>
                  <a:pt x="98356" y="3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81C30D70-4BD8-4969-98A0-AEA9D40E22E9}"/>
              </a:ext>
            </a:extLst>
          </p:cNvPr>
          <p:cNvSpPr/>
          <p:nvPr/>
        </p:nvSpPr>
        <p:spPr>
          <a:xfrm>
            <a:off x="6063186" y="5282770"/>
            <a:ext cx="382839" cy="176675"/>
          </a:xfrm>
          <a:custGeom>
            <a:avLst/>
            <a:gdLst>
              <a:gd name="connsiteX0" fmla="*/ 1064 w 382839"/>
              <a:gd name="connsiteY0" fmla="*/ 176643 h 176675"/>
              <a:gd name="connsiteX1" fmla="*/ 66152 w 382839"/>
              <a:gd name="connsiteY1" fmla="*/ 76630 h 176675"/>
              <a:gd name="connsiteX2" fmla="*/ 178864 w 382839"/>
              <a:gd name="connsiteY2" fmla="*/ 27418 h 176675"/>
              <a:gd name="connsiteX3" fmla="*/ 375714 w 382839"/>
              <a:gd name="connsiteY3" fmla="*/ 2018 h 176675"/>
              <a:gd name="connsiteX4" fmla="*/ 326502 w 382839"/>
              <a:gd name="connsiteY4" fmla="*/ 5193 h 176675"/>
              <a:gd name="connsiteX5" fmla="*/ 201089 w 382839"/>
              <a:gd name="connsiteY5" fmla="*/ 33768 h 176675"/>
              <a:gd name="connsiteX6" fmla="*/ 116952 w 382839"/>
              <a:gd name="connsiteY6" fmla="*/ 65518 h 176675"/>
              <a:gd name="connsiteX7" fmla="*/ 1064 w 382839"/>
              <a:gd name="connsiteY7" fmla="*/ 176643 h 176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2839" h="176675">
                <a:moveTo>
                  <a:pt x="1064" y="176643"/>
                </a:moveTo>
                <a:cubicBezTo>
                  <a:pt x="-7403" y="178495"/>
                  <a:pt x="36519" y="101501"/>
                  <a:pt x="66152" y="76630"/>
                </a:cubicBezTo>
                <a:cubicBezTo>
                  <a:pt x="95785" y="51759"/>
                  <a:pt x="127270" y="39853"/>
                  <a:pt x="178864" y="27418"/>
                </a:cubicBezTo>
                <a:cubicBezTo>
                  <a:pt x="230458" y="14983"/>
                  <a:pt x="351108" y="5722"/>
                  <a:pt x="375714" y="2018"/>
                </a:cubicBezTo>
                <a:cubicBezTo>
                  <a:pt x="400320" y="-1686"/>
                  <a:pt x="355606" y="-99"/>
                  <a:pt x="326502" y="5193"/>
                </a:cubicBezTo>
                <a:cubicBezTo>
                  <a:pt x="297398" y="10485"/>
                  <a:pt x="236014" y="23714"/>
                  <a:pt x="201089" y="33768"/>
                </a:cubicBezTo>
                <a:cubicBezTo>
                  <a:pt x="166164" y="43822"/>
                  <a:pt x="148437" y="46468"/>
                  <a:pt x="116952" y="65518"/>
                </a:cubicBezTo>
                <a:cubicBezTo>
                  <a:pt x="85467" y="84568"/>
                  <a:pt x="9531" y="174791"/>
                  <a:pt x="1064" y="1766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FEB77630-E171-441C-A340-8B6C01A6A3F0}"/>
              </a:ext>
            </a:extLst>
          </p:cNvPr>
          <p:cNvSpPr/>
          <p:nvPr/>
        </p:nvSpPr>
        <p:spPr>
          <a:xfrm>
            <a:off x="6428769" y="5303420"/>
            <a:ext cx="165320" cy="151410"/>
          </a:xfrm>
          <a:custGeom>
            <a:avLst/>
            <a:gdLst>
              <a:gd name="connsiteX0" fmla="*/ 606 w 165320"/>
              <a:gd name="connsiteY0" fmla="*/ 418 h 151410"/>
              <a:gd name="connsiteX1" fmla="*/ 72044 w 165320"/>
              <a:gd name="connsiteY1" fmla="*/ 43280 h 151410"/>
              <a:gd name="connsiteX2" fmla="*/ 124431 w 165320"/>
              <a:gd name="connsiteY2" fmla="*/ 109955 h 151410"/>
              <a:gd name="connsiteX3" fmla="*/ 164119 w 165320"/>
              <a:gd name="connsiteY3" fmla="*/ 151230 h 151410"/>
              <a:gd name="connsiteX4" fmla="*/ 151419 w 165320"/>
              <a:gd name="connsiteY4" fmla="*/ 122655 h 151410"/>
              <a:gd name="connsiteX5" fmla="*/ 114906 w 165320"/>
              <a:gd name="connsiteY5" fmla="*/ 68680 h 151410"/>
              <a:gd name="connsiteX6" fmla="*/ 606 w 165320"/>
              <a:gd name="connsiteY6" fmla="*/ 418 h 15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5320" h="151410">
                <a:moveTo>
                  <a:pt x="606" y="418"/>
                </a:moveTo>
                <a:cubicBezTo>
                  <a:pt x="-6538" y="-3815"/>
                  <a:pt x="51407" y="25024"/>
                  <a:pt x="72044" y="43280"/>
                </a:cubicBezTo>
                <a:cubicBezTo>
                  <a:pt x="92681" y="61536"/>
                  <a:pt x="109085" y="91963"/>
                  <a:pt x="124431" y="109955"/>
                </a:cubicBezTo>
                <a:cubicBezTo>
                  <a:pt x="139777" y="127947"/>
                  <a:pt x="159621" y="149113"/>
                  <a:pt x="164119" y="151230"/>
                </a:cubicBezTo>
                <a:cubicBezTo>
                  <a:pt x="168617" y="153347"/>
                  <a:pt x="159621" y="136413"/>
                  <a:pt x="151419" y="122655"/>
                </a:cubicBezTo>
                <a:cubicBezTo>
                  <a:pt x="143217" y="108897"/>
                  <a:pt x="135279" y="89582"/>
                  <a:pt x="114906" y="68680"/>
                </a:cubicBezTo>
                <a:cubicBezTo>
                  <a:pt x="94533" y="47778"/>
                  <a:pt x="7750" y="4651"/>
                  <a:pt x="606" y="4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FA2036C2-E6AC-4A4D-841D-EA10C4AB55CD}"/>
              </a:ext>
            </a:extLst>
          </p:cNvPr>
          <p:cNvSpPr/>
          <p:nvPr/>
        </p:nvSpPr>
        <p:spPr>
          <a:xfrm>
            <a:off x="6446547" y="5269840"/>
            <a:ext cx="155886" cy="121809"/>
          </a:xfrm>
          <a:custGeom>
            <a:avLst/>
            <a:gdLst>
              <a:gd name="connsiteX0" fmla="*/ 291 w 155886"/>
              <a:gd name="connsiteY0" fmla="*/ 29235 h 121809"/>
              <a:gd name="connsiteX1" fmla="*/ 51091 w 155886"/>
              <a:gd name="connsiteY1" fmla="*/ 37173 h 121809"/>
              <a:gd name="connsiteX2" fmla="*/ 71728 w 155886"/>
              <a:gd name="connsiteY2" fmla="*/ 660 h 121809"/>
              <a:gd name="connsiteX3" fmla="*/ 127291 w 155886"/>
              <a:gd name="connsiteY3" fmla="*/ 73685 h 121809"/>
              <a:gd name="connsiteX4" fmla="*/ 155866 w 155886"/>
              <a:gd name="connsiteY4" fmla="*/ 118135 h 121809"/>
              <a:gd name="connsiteX5" fmla="*/ 132053 w 155886"/>
              <a:gd name="connsiteY5" fmla="*/ 118135 h 121809"/>
              <a:gd name="connsiteX6" fmla="*/ 146341 w 155886"/>
              <a:gd name="connsiteY6" fmla="*/ 108610 h 121809"/>
              <a:gd name="connsiteX7" fmla="*/ 76491 w 155886"/>
              <a:gd name="connsiteY7" fmla="*/ 30823 h 121809"/>
              <a:gd name="connsiteX8" fmla="*/ 291 w 155886"/>
              <a:gd name="connsiteY8" fmla="*/ 29235 h 121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886" h="121809">
                <a:moveTo>
                  <a:pt x="291" y="29235"/>
                </a:moveTo>
                <a:cubicBezTo>
                  <a:pt x="-3942" y="30293"/>
                  <a:pt x="39185" y="41936"/>
                  <a:pt x="51091" y="37173"/>
                </a:cubicBezTo>
                <a:cubicBezTo>
                  <a:pt x="62997" y="32411"/>
                  <a:pt x="59028" y="-5425"/>
                  <a:pt x="71728" y="660"/>
                </a:cubicBezTo>
                <a:cubicBezTo>
                  <a:pt x="84428" y="6745"/>
                  <a:pt x="113268" y="54106"/>
                  <a:pt x="127291" y="73685"/>
                </a:cubicBezTo>
                <a:cubicBezTo>
                  <a:pt x="141314" y="93264"/>
                  <a:pt x="155072" y="110727"/>
                  <a:pt x="155866" y="118135"/>
                </a:cubicBezTo>
                <a:cubicBezTo>
                  <a:pt x="156660" y="125543"/>
                  <a:pt x="133640" y="119722"/>
                  <a:pt x="132053" y="118135"/>
                </a:cubicBezTo>
                <a:cubicBezTo>
                  <a:pt x="130466" y="116548"/>
                  <a:pt x="155601" y="123162"/>
                  <a:pt x="146341" y="108610"/>
                </a:cubicBezTo>
                <a:cubicBezTo>
                  <a:pt x="137081" y="94058"/>
                  <a:pt x="93689" y="40877"/>
                  <a:pt x="76491" y="30823"/>
                </a:cubicBezTo>
                <a:cubicBezTo>
                  <a:pt x="59293" y="20769"/>
                  <a:pt x="4524" y="28177"/>
                  <a:pt x="291" y="292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フリーフォーム: 図形 24">
            <a:extLst>
              <a:ext uri="{FF2B5EF4-FFF2-40B4-BE49-F238E27FC236}">
                <a16:creationId xmlns:a16="http://schemas.microsoft.com/office/drawing/2014/main" id="{77F44C38-B993-452B-9E87-79F318359EBB}"/>
              </a:ext>
            </a:extLst>
          </p:cNvPr>
          <p:cNvSpPr/>
          <p:nvPr/>
        </p:nvSpPr>
        <p:spPr>
          <a:xfrm>
            <a:off x="6253164" y="5422347"/>
            <a:ext cx="330648" cy="61301"/>
          </a:xfrm>
          <a:custGeom>
            <a:avLst/>
            <a:gdLst>
              <a:gd name="connsiteX0" fmla="*/ 1586 w 330648"/>
              <a:gd name="connsiteY0" fmla="*/ 41828 h 61301"/>
              <a:gd name="connsiteX1" fmla="*/ 109536 w 330648"/>
              <a:gd name="connsiteY1" fmla="*/ 37066 h 61301"/>
              <a:gd name="connsiteX2" fmla="*/ 190499 w 330648"/>
              <a:gd name="connsiteY2" fmla="*/ 553 h 61301"/>
              <a:gd name="connsiteX3" fmla="*/ 239711 w 330648"/>
              <a:gd name="connsiteY3" fmla="*/ 16428 h 61301"/>
              <a:gd name="connsiteX4" fmla="*/ 330199 w 330648"/>
              <a:gd name="connsiteY4" fmla="*/ 35478 h 61301"/>
              <a:gd name="connsiteX5" fmla="*/ 198436 w 330648"/>
              <a:gd name="connsiteY5" fmla="*/ 16428 h 61301"/>
              <a:gd name="connsiteX6" fmla="*/ 153986 w 330648"/>
              <a:gd name="connsiteY6" fmla="*/ 32303 h 61301"/>
              <a:gd name="connsiteX7" fmla="*/ 52386 w 330648"/>
              <a:gd name="connsiteY7" fmla="*/ 60878 h 61301"/>
              <a:gd name="connsiteX8" fmla="*/ 1586 w 330648"/>
              <a:gd name="connsiteY8" fmla="*/ 41828 h 61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30648" h="61301">
                <a:moveTo>
                  <a:pt x="1586" y="41828"/>
                </a:moveTo>
                <a:cubicBezTo>
                  <a:pt x="11111" y="37859"/>
                  <a:pt x="78051" y="43945"/>
                  <a:pt x="109536" y="37066"/>
                </a:cubicBezTo>
                <a:cubicBezTo>
                  <a:pt x="141021" y="30187"/>
                  <a:pt x="168803" y="3993"/>
                  <a:pt x="190499" y="553"/>
                </a:cubicBezTo>
                <a:cubicBezTo>
                  <a:pt x="212195" y="-2887"/>
                  <a:pt x="216428" y="10607"/>
                  <a:pt x="239711" y="16428"/>
                </a:cubicBezTo>
                <a:cubicBezTo>
                  <a:pt x="262994" y="22249"/>
                  <a:pt x="337078" y="35478"/>
                  <a:pt x="330199" y="35478"/>
                </a:cubicBezTo>
                <a:cubicBezTo>
                  <a:pt x="323320" y="35478"/>
                  <a:pt x="227805" y="16957"/>
                  <a:pt x="198436" y="16428"/>
                </a:cubicBezTo>
                <a:cubicBezTo>
                  <a:pt x="169067" y="15899"/>
                  <a:pt x="178328" y="24895"/>
                  <a:pt x="153986" y="32303"/>
                </a:cubicBezTo>
                <a:cubicBezTo>
                  <a:pt x="129644" y="39711"/>
                  <a:pt x="77257" y="57438"/>
                  <a:pt x="52386" y="60878"/>
                </a:cubicBezTo>
                <a:cubicBezTo>
                  <a:pt x="27515" y="64318"/>
                  <a:pt x="-7939" y="45797"/>
                  <a:pt x="1586" y="418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A5F6149C-CB9A-4900-B5F0-9FC1179685FF}"/>
              </a:ext>
            </a:extLst>
          </p:cNvPr>
          <p:cNvSpPr/>
          <p:nvPr/>
        </p:nvSpPr>
        <p:spPr>
          <a:xfrm>
            <a:off x="6233925" y="5449668"/>
            <a:ext cx="254019" cy="58353"/>
          </a:xfrm>
          <a:custGeom>
            <a:avLst/>
            <a:gdLst>
              <a:gd name="connsiteX0" fmla="*/ 188 w 254019"/>
              <a:gd name="connsiteY0" fmla="*/ 51020 h 58353"/>
              <a:gd name="connsiteX1" fmla="*/ 133538 w 254019"/>
              <a:gd name="connsiteY1" fmla="*/ 51020 h 58353"/>
              <a:gd name="connsiteX2" fmla="*/ 251013 w 254019"/>
              <a:gd name="connsiteY2" fmla="*/ 220 h 58353"/>
              <a:gd name="connsiteX3" fmla="*/ 214500 w 254019"/>
              <a:gd name="connsiteY3" fmla="*/ 33557 h 58353"/>
              <a:gd name="connsiteX4" fmla="*/ 163700 w 254019"/>
              <a:gd name="connsiteY4" fmla="*/ 57370 h 58353"/>
              <a:gd name="connsiteX5" fmla="*/ 188 w 254019"/>
              <a:gd name="connsiteY5" fmla="*/ 51020 h 5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019" h="58353">
                <a:moveTo>
                  <a:pt x="188" y="51020"/>
                </a:moveTo>
                <a:cubicBezTo>
                  <a:pt x="-4839" y="49962"/>
                  <a:pt x="91734" y="59487"/>
                  <a:pt x="133538" y="51020"/>
                </a:cubicBezTo>
                <a:cubicBezTo>
                  <a:pt x="175342" y="42553"/>
                  <a:pt x="237519" y="3130"/>
                  <a:pt x="251013" y="220"/>
                </a:cubicBezTo>
                <a:cubicBezTo>
                  <a:pt x="264507" y="-2690"/>
                  <a:pt x="229052" y="24032"/>
                  <a:pt x="214500" y="33557"/>
                </a:cubicBezTo>
                <a:cubicBezTo>
                  <a:pt x="199948" y="43082"/>
                  <a:pt x="195715" y="53401"/>
                  <a:pt x="163700" y="57370"/>
                </a:cubicBezTo>
                <a:cubicBezTo>
                  <a:pt x="131686" y="61339"/>
                  <a:pt x="5215" y="52078"/>
                  <a:pt x="188" y="510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B1280F3-8C6B-4EF2-9119-019FC0DD9FD9}"/>
              </a:ext>
            </a:extLst>
          </p:cNvPr>
          <p:cNvSpPr/>
          <p:nvPr/>
        </p:nvSpPr>
        <p:spPr>
          <a:xfrm>
            <a:off x="6103923" y="5440355"/>
            <a:ext cx="232252" cy="28716"/>
          </a:xfrm>
          <a:custGeom>
            <a:avLst/>
            <a:gdLst>
              <a:gd name="connsiteX0" fmla="*/ 15 w 232252"/>
              <a:gd name="connsiteY0" fmla="*/ 28583 h 28716"/>
              <a:gd name="connsiteX1" fmla="*/ 111140 w 232252"/>
              <a:gd name="connsiteY1" fmla="*/ 8 h 28716"/>
              <a:gd name="connsiteX2" fmla="*/ 231790 w 232252"/>
              <a:gd name="connsiteY2" fmla="*/ 25408 h 28716"/>
              <a:gd name="connsiteX3" fmla="*/ 150827 w 232252"/>
              <a:gd name="connsiteY3" fmla="*/ 17470 h 28716"/>
              <a:gd name="connsiteX4" fmla="*/ 103202 w 232252"/>
              <a:gd name="connsiteY4" fmla="*/ 11120 h 28716"/>
              <a:gd name="connsiteX5" fmla="*/ 15 w 232252"/>
              <a:gd name="connsiteY5" fmla="*/ 28583 h 28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2252" h="28716">
                <a:moveTo>
                  <a:pt x="15" y="28583"/>
                </a:moveTo>
                <a:cubicBezTo>
                  <a:pt x="1338" y="26731"/>
                  <a:pt x="72511" y="537"/>
                  <a:pt x="111140" y="8"/>
                </a:cubicBezTo>
                <a:cubicBezTo>
                  <a:pt x="149769" y="-521"/>
                  <a:pt x="225176" y="22498"/>
                  <a:pt x="231790" y="25408"/>
                </a:cubicBezTo>
                <a:cubicBezTo>
                  <a:pt x="238404" y="28318"/>
                  <a:pt x="172258" y="19851"/>
                  <a:pt x="150827" y="17470"/>
                </a:cubicBezTo>
                <a:cubicBezTo>
                  <a:pt x="129396" y="15089"/>
                  <a:pt x="125956" y="9797"/>
                  <a:pt x="103202" y="11120"/>
                </a:cubicBezTo>
                <a:cubicBezTo>
                  <a:pt x="80448" y="12443"/>
                  <a:pt x="-1308" y="30435"/>
                  <a:pt x="15" y="285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FE25F606-9EEE-42AD-A823-89FFEEAB62F9}"/>
              </a:ext>
            </a:extLst>
          </p:cNvPr>
          <p:cNvSpPr/>
          <p:nvPr/>
        </p:nvSpPr>
        <p:spPr>
          <a:xfrm>
            <a:off x="6100255" y="5352963"/>
            <a:ext cx="59351" cy="103574"/>
          </a:xfrm>
          <a:custGeom>
            <a:avLst/>
            <a:gdLst>
              <a:gd name="connsiteX0" fmla="*/ 59245 w 59351"/>
              <a:gd name="connsiteY0" fmla="*/ 87 h 103574"/>
              <a:gd name="connsiteX1" fmla="*/ 17970 w 59351"/>
              <a:gd name="connsiteY1" fmla="*/ 60412 h 103574"/>
              <a:gd name="connsiteX2" fmla="*/ 27495 w 59351"/>
              <a:gd name="connsiteY2" fmla="*/ 103275 h 103574"/>
              <a:gd name="connsiteX3" fmla="*/ 5270 w 59351"/>
              <a:gd name="connsiteY3" fmla="*/ 77875 h 103574"/>
              <a:gd name="connsiteX4" fmla="*/ 3683 w 59351"/>
              <a:gd name="connsiteY4" fmla="*/ 47712 h 103574"/>
              <a:gd name="connsiteX5" fmla="*/ 59245 w 59351"/>
              <a:gd name="connsiteY5" fmla="*/ 87 h 103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351" h="103574">
                <a:moveTo>
                  <a:pt x="59245" y="87"/>
                </a:moveTo>
                <a:cubicBezTo>
                  <a:pt x="61626" y="2204"/>
                  <a:pt x="23262" y="43214"/>
                  <a:pt x="17970" y="60412"/>
                </a:cubicBezTo>
                <a:cubicBezTo>
                  <a:pt x="12678" y="77610"/>
                  <a:pt x="29612" y="100365"/>
                  <a:pt x="27495" y="103275"/>
                </a:cubicBezTo>
                <a:cubicBezTo>
                  <a:pt x="25378" y="106185"/>
                  <a:pt x="9239" y="87136"/>
                  <a:pt x="5270" y="77875"/>
                </a:cubicBezTo>
                <a:cubicBezTo>
                  <a:pt x="1301" y="68615"/>
                  <a:pt x="-3461" y="60677"/>
                  <a:pt x="3683" y="47712"/>
                </a:cubicBezTo>
                <a:cubicBezTo>
                  <a:pt x="10827" y="34747"/>
                  <a:pt x="56864" y="-2030"/>
                  <a:pt x="59245" y="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E69F6897-1ED8-45CC-A597-980374589E16}"/>
              </a:ext>
            </a:extLst>
          </p:cNvPr>
          <p:cNvSpPr/>
          <p:nvPr/>
        </p:nvSpPr>
        <p:spPr>
          <a:xfrm>
            <a:off x="6196106" y="5292564"/>
            <a:ext cx="244388" cy="156828"/>
          </a:xfrm>
          <a:custGeom>
            <a:avLst/>
            <a:gdLst>
              <a:gd name="connsiteX0" fmla="*/ 244382 w 244388"/>
              <a:gd name="connsiteY0" fmla="*/ 17624 h 156828"/>
              <a:gd name="connsiteX1" fmla="*/ 198344 w 244388"/>
              <a:gd name="connsiteY1" fmla="*/ 100174 h 156828"/>
              <a:gd name="connsiteX2" fmla="*/ 150719 w 244388"/>
              <a:gd name="connsiteY2" fmla="*/ 154149 h 156828"/>
              <a:gd name="connsiteX3" fmla="*/ 15782 w 244388"/>
              <a:gd name="connsiteY3" fmla="*/ 144624 h 156828"/>
              <a:gd name="connsiteX4" fmla="*/ 3082 w 244388"/>
              <a:gd name="connsiteY4" fmla="*/ 109699 h 156828"/>
              <a:gd name="connsiteX5" fmla="*/ 18957 w 244388"/>
              <a:gd name="connsiteY5" fmla="*/ 28736 h 156828"/>
              <a:gd name="connsiteX6" fmla="*/ 117382 w 244388"/>
              <a:gd name="connsiteY6" fmla="*/ 9686 h 156828"/>
              <a:gd name="connsiteX7" fmla="*/ 195169 w 244388"/>
              <a:gd name="connsiteY7" fmla="*/ 161 h 156828"/>
              <a:gd name="connsiteX8" fmla="*/ 244382 w 244388"/>
              <a:gd name="connsiteY8" fmla="*/ 17624 h 156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4388" h="156828">
                <a:moveTo>
                  <a:pt x="244382" y="17624"/>
                </a:moveTo>
                <a:cubicBezTo>
                  <a:pt x="244911" y="34293"/>
                  <a:pt x="213954" y="77420"/>
                  <a:pt x="198344" y="100174"/>
                </a:cubicBezTo>
                <a:cubicBezTo>
                  <a:pt x="182734" y="122928"/>
                  <a:pt x="181146" y="146741"/>
                  <a:pt x="150719" y="154149"/>
                </a:cubicBezTo>
                <a:cubicBezTo>
                  <a:pt x="120292" y="161557"/>
                  <a:pt x="40388" y="152032"/>
                  <a:pt x="15782" y="144624"/>
                </a:cubicBezTo>
                <a:cubicBezTo>
                  <a:pt x="-8824" y="137216"/>
                  <a:pt x="2553" y="129014"/>
                  <a:pt x="3082" y="109699"/>
                </a:cubicBezTo>
                <a:cubicBezTo>
                  <a:pt x="3611" y="90384"/>
                  <a:pt x="-93" y="45405"/>
                  <a:pt x="18957" y="28736"/>
                </a:cubicBezTo>
                <a:cubicBezTo>
                  <a:pt x="38007" y="12067"/>
                  <a:pt x="88013" y="14448"/>
                  <a:pt x="117382" y="9686"/>
                </a:cubicBezTo>
                <a:cubicBezTo>
                  <a:pt x="146751" y="4924"/>
                  <a:pt x="177707" y="955"/>
                  <a:pt x="195169" y="161"/>
                </a:cubicBezTo>
                <a:cubicBezTo>
                  <a:pt x="212631" y="-633"/>
                  <a:pt x="243853" y="955"/>
                  <a:pt x="244382" y="176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F21F5919-EC70-4576-BA00-8A30E4E93674}"/>
              </a:ext>
            </a:extLst>
          </p:cNvPr>
          <p:cNvSpPr/>
          <p:nvPr/>
        </p:nvSpPr>
        <p:spPr>
          <a:xfrm>
            <a:off x="6307138" y="5308601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0C1CE00F-EFEF-4CEF-A73D-A0F4428F2E3E}"/>
              </a:ext>
            </a:extLst>
          </p:cNvPr>
          <p:cNvSpPr/>
          <p:nvPr/>
        </p:nvSpPr>
        <p:spPr>
          <a:xfrm>
            <a:off x="5044952" y="5286367"/>
            <a:ext cx="230685" cy="13192"/>
          </a:xfrm>
          <a:custGeom>
            <a:avLst/>
            <a:gdLst>
              <a:gd name="connsiteX0" fmla="*/ 123 w 230685"/>
              <a:gd name="connsiteY0" fmla="*/ 9533 h 13192"/>
              <a:gd name="connsiteX1" fmla="*/ 139823 w 230685"/>
              <a:gd name="connsiteY1" fmla="*/ 8 h 13192"/>
              <a:gd name="connsiteX2" fmla="*/ 230311 w 230685"/>
              <a:gd name="connsiteY2" fmla="*/ 7946 h 13192"/>
              <a:gd name="connsiteX3" fmla="*/ 165223 w 230685"/>
              <a:gd name="connsiteY3" fmla="*/ 12708 h 13192"/>
              <a:gd name="connsiteX4" fmla="*/ 123 w 230685"/>
              <a:gd name="connsiteY4" fmla="*/ 9533 h 1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685" h="13192">
                <a:moveTo>
                  <a:pt x="123" y="9533"/>
                </a:moveTo>
                <a:cubicBezTo>
                  <a:pt x="-4110" y="7416"/>
                  <a:pt x="101458" y="272"/>
                  <a:pt x="139823" y="8"/>
                </a:cubicBezTo>
                <a:cubicBezTo>
                  <a:pt x="178188" y="-256"/>
                  <a:pt x="226078" y="5829"/>
                  <a:pt x="230311" y="7946"/>
                </a:cubicBezTo>
                <a:cubicBezTo>
                  <a:pt x="234544" y="10063"/>
                  <a:pt x="202265" y="11121"/>
                  <a:pt x="165223" y="12708"/>
                </a:cubicBezTo>
                <a:cubicBezTo>
                  <a:pt x="128181" y="14296"/>
                  <a:pt x="4356" y="11650"/>
                  <a:pt x="123" y="9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05020163-BAF2-4049-9DE3-ECF99869F8D4}"/>
              </a:ext>
            </a:extLst>
          </p:cNvPr>
          <p:cNvSpPr/>
          <p:nvPr/>
        </p:nvSpPr>
        <p:spPr>
          <a:xfrm>
            <a:off x="6027721" y="4959931"/>
            <a:ext cx="257291" cy="53429"/>
          </a:xfrm>
          <a:custGeom>
            <a:avLst/>
            <a:gdLst>
              <a:gd name="connsiteX0" fmla="*/ 17 w 257291"/>
              <a:gd name="connsiteY0" fmla="*/ 53394 h 53429"/>
              <a:gd name="connsiteX1" fmla="*/ 192104 w 257291"/>
              <a:gd name="connsiteY1" fmla="*/ 10532 h 53429"/>
              <a:gd name="connsiteX2" fmla="*/ 257192 w 257291"/>
              <a:gd name="connsiteY2" fmla="*/ 4182 h 53429"/>
              <a:gd name="connsiteX3" fmla="*/ 180992 w 257291"/>
              <a:gd name="connsiteY3" fmla="*/ 2594 h 53429"/>
              <a:gd name="connsiteX4" fmla="*/ 17 w 257291"/>
              <a:gd name="connsiteY4" fmla="*/ 53394 h 53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7291" h="53429">
                <a:moveTo>
                  <a:pt x="17" y="53394"/>
                </a:moveTo>
                <a:cubicBezTo>
                  <a:pt x="1869" y="54717"/>
                  <a:pt x="149241" y="18734"/>
                  <a:pt x="192104" y="10532"/>
                </a:cubicBezTo>
                <a:cubicBezTo>
                  <a:pt x="234967" y="2330"/>
                  <a:pt x="259044" y="5505"/>
                  <a:pt x="257192" y="4182"/>
                </a:cubicBezTo>
                <a:cubicBezTo>
                  <a:pt x="255340" y="2859"/>
                  <a:pt x="218034" y="-3491"/>
                  <a:pt x="180992" y="2594"/>
                </a:cubicBezTo>
                <a:cubicBezTo>
                  <a:pt x="143950" y="8679"/>
                  <a:pt x="-1835" y="52071"/>
                  <a:pt x="17" y="533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58FE31D-D430-431B-B987-79BF569DE01B}"/>
              </a:ext>
            </a:extLst>
          </p:cNvPr>
          <p:cNvSpPr/>
          <p:nvPr/>
        </p:nvSpPr>
        <p:spPr>
          <a:xfrm>
            <a:off x="6247338" y="4965695"/>
            <a:ext cx="260286" cy="66681"/>
          </a:xfrm>
          <a:custGeom>
            <a:avLst/>
            <a:gdLst>
              <a:gd name="connsiteX0" fmla="*/ 1062 w 260286"/>
              <a:gd name="connsiteY0" fmla="*/ 66680 h 66681"/>
              <a:gd name="connsiteX1" fmla="*/ 121712 w 260286"/>
              <a:gd name="connsiteY1" fmla="*/ 20643 h 66681"/>
              <a:gd name="connsiteX2" fmla="*/ 259825 w 260286"/>
              <a:gd name="connsiteY2" fmla="*/ 5 h 66681"/>
              <a:gd name="connsiteX3" fmla="*/ 72500 w 260286"/>
              <a:gd name="connsiteY3" fmla="*/ 22230 h 66681"/>
              <a:gd name="connsiteX4" fmla="*/ 1062 w 260286"/>
              <a:gd name="connsiteY4" fmla="*/ 66680 h 6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0286" h="66681">
                <a:moveTo>
                  <a:pt x="1062" y="66680"/>
                </a:moveTo>
                <a:cubicBezTo>
                  <a:pt x="9264" y="66416"/>
                  <a:pt x="78585" y="31755"/>
                  <a:pt x="121712" y="20643"/>
                </a:cubicBezTo>
                <a:cubicBezTo>
                  <a:pt x="164839" y="9530"/>
                  <a:pt x="268027" y="-259"/>
                  <a:pt x="259825" y="5"/>
                </a:cubicBezTo>
                <a:cubicBezTo>
                  <a:pt x="251623" y="269"/>
                  <a:pt x="111394" y="12176"/>
                  <a:pt x="72500" y="22230"/>
                </a:cubicBezTo>
                <a:cubicBezTo>
                  <a:pt x="33606" y="32284"/>
                  <a:pt x="-7140" y="66944"/>
                  <a:pt x="1062" y="666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F69CAA32-BF6F-4A33-84DA-FD397FE63E67}"/>
              </a:ext>
            </a:extLst>
          </p:cNvPr>
          <p:cNvSpPr/>
          <p:nvPr/>
        </p:nvSpPr>
        <p:spPr>
          <a:xfrm>
            <a:off x="6010275" y="4867274"/>
            <a:ext cx="215042" cy="92344"/>
          </a:xfrm>
          <a:custGeom>
            <a:avLst/>
            <a:gdLst>
              <a:gd name="connsiteX0" fmla="*/ 0 w 215042"/>
              <a:gd name="connsiteY0" fmla="*/ 92076 h 92344"/>
              <a:gd name="connsiteX1" fmla="*/ 100013 w 215042"/>
              <a:gd name="connsiteY1" fmla="*/ 6351 h 92344"/>
              <a:gd name="connsiteX2" fmla="*/ 144463 w 215042"/>
              <a:gd name="connsiteY2" fmla="*/ 28576 h 92344"/>
              <a:gd name="connsiteX3" fmla="*/ 214313 w 215042"/>
              <a:gd name="connsiteY3" fmla="*/ 1 h 92344"/>
              <a:gd name="connsiteX4" fmla="*/ 176213 w 215042"/>
              <a:gd name="connsiteY4" fmla="*/ 30164 h 92344"/>
              <a:gd name="connsiteX5" fmla="*/ 101600 w 215042"/>
              <a:gd name="connsiteY5" fmla="*/ 33339 h 92344"/>
              <a:gd name="connsiteX6" fmla="*/ 0 w 215042"/>
              <a:gd name="connsiteY6" fmla="*/ 92076 h 9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042" h="92344">
                <a:moveTo>
                  <a:pt x="0" y="92076"/>
                </a:moveTo>
                <a:cubicBezTo>
                  <a:pt x="-265" y="87578"/>
                  <a:pt x="75936" y="16934"/>
                  <a:pt x="100013" y="6351"/>
                </a:cubicBezTo>
                <a:cubicBezTo>
                  <a:pt x="124090" y="-4232"/>
                  <a:pt x="125413" y="29634"/>
                  <a:pt x="144463" y="28576"/>
                </a:cubicBezTo>
                <a:cubicBezTo>
                  <a:pt x="163513" y="27518"/>
                  <a:pt x="209021" y="-264"/>
                  <a:pt x="214313" y="1"/>
                </a:cubicBezTo>
                <a:cubicBezTo>
                  <a:pt x="219605" y="266"/>
                  <a:pt x="194998" y="24608"/>
                  <a:pt x="176213" y="30164"/>
                </a:cubicBezTo>
                <a:cubicBezTo>
                  <a:pt x="157428" y="35720"/>
                  <a:pt x="129910" y="23550"/>
                  <a:pt x="101600" y="33339"/>
                </a:cubicBezTo>
                <a:cubicBezTo>
                  <a:pt x="73290" y="43128"/>
                  <a:pt x="265" y="96574"/>
                  <a:pt x="0" y="92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E7911312-21B1-444E-B964-FB6298EC5585}"/>
              </a:ext>
            </a:extLst>
          </p:cNvPr>
          <p:cNvSpPr/>
          <p:nvPr/>
        </p:nvSpPr>
        <p:spPr>
          <a:xfrm>
            <a:off x="6257913" y="4857630"/>
            <a:ext cx="138159" cy="33961"/>
          </a:xfrm>
          <a:custGeom>
            <a:avLst/>
            <a:gdLst>
              <a:gd name="connsiteX0" fmla="*/ 12 w 138159"/>
              <a:gd name="connsiteY0" fmla="*/ 120 h 33961"/>
              <a:gd name="connsiteX1" fmla="*/ 88912 w 138159"/>
              <a:gd name="connsiteY1" fmla="*/ 22345 h 33961"/>
              <a:gd name="connsiteX2" fmla="*/ 138125 w 138159"/>
              <a:gd name="connsiteY2" fmla="*/ 23933 h 33961"/>
              <a:gd name="connsiteX3" fmla="*/ 95262 w 138159"/>
              <a:gd name="connsiteY3" fmla="*/ 33458 h 33961"/>
              <a:gd name="connsiteX4" fmla="*/ 12 w 138159"/>
              <a:gd name="connsiteY4" fmla="*/ 120 h 339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159" h="33961">
                <a:moveTo>
                  <a:pt x="12" y="120"/>
                </a:moveTo>
                <a:cubicBezTo>
                  <a:pt x="-1046" y="-1732"/>
                  <a:pt x="65893" y="18376"/>
                  <a:pt x="88912" y="22345"/>
                </a:cubicBezTo>
                <a:cubicBezTo>
                  <a:pt x="111931" y="26314"/>
                  <a:pt x="137067" y="22081"/>
                  <a:pt x="138125" y="23933"/>
                </a:cubicBezTo>
                <a:cubicBezTo>
                  <a:pt x="139183" y="25785"/>
                  <a:pt x="115899" y="36368"/>
                  <a:pt x="95262" y="33458"/>
                </a:cubicBezTo>
                <a:cubicBezTo>
                  <a:pt x="74625" y="30548"/>
                  <a:pt x="1070" y="1972"/>
                  <a:pt x="12" y="1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39585427-1DE2-4F32-8EEA-42677D37034F}"/>
              </a:ext>
            </a:extLst>
          </p:cNvPr>
          <p:cNvSpPr/>
          <p:nvPr/>
        </p:nvSpPr>
        <p:spPr>
          <a:xfrm>
            <a:off x="6407110" y="4846626"/>
            <a:ext cx="219325" cy="77801"/>
          </a:xfrm>
          <a:custGeom>
            <a:avLst/>
            <a:gdLst>
              <a:gd name="connsiteX0" fmla="*/ 40 w 219325"/>
              <a:gd name="connsiteY0" fmla="*/ 38112 h 77801"/>
              <a:gd name="connsiteX1" fmla="*/ 123865 w 219325"/>
              <a:gd name="connsiteY1" fmla="*/ 12 h 77801"/>
              <a:gd name="connsiteX2" fmla="*/ 187365 w 219325"/>
              <a:gd name="connsiteY2" fmla="*/ 42874 h 77801"/>
              <a:gd name="connsiteX3" fmla="*/ 219115 w 219325"/>
              <a:gd name="connsiteY3" fmla="*/ 77799 h 77801"/>
              <a:gd name="connsiteX4" fmla="*/ 173078 w 219325"/>
              <a:gd name="connsiteY4" fmla="*/ 41287 h 77801"/>
              <a:gd name="connsiteX5" fmla="*/ 111165 w 219325"/>
              <a:gd name="connsiteY5" fmla="*/ 17474 h 77801"/>
              <a:gd name="connsiteX6" fmla="*/ 40 w 219325"/>
              <a:gd name="connsiteY6" fmla="*/ 38112 h 77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9325" h="77801">
                <a:moveTo>
                  <a:pt x="40" y="38112"/>
                </a:moveTo>
                <a:cubicBezTo>
                  <a:pt x="2157" y="35202"/>
                  <a:pt x="92644" y="-782"/>
                  <a:pt x="123865" y="12"/>
                </a:cubicBezTo>
                <a:cubicBezTo>
                  <a:pt x="155086" y="806"/>
                  <a:pt x="171490" y="29910"/>
                  <a:pt x="187365" y="42874"/>
                </a:cubicBezTo>
                <a:cubicBezTo>
                  <a:pt x="203240" y="55838"/>
                  <a:pt x="221496" y="78063"/>
                  <a:pt x="219115" y="77799"/>
                </a:cubicBezTo>
                <a:cubicBezTo>
                  <a:pt x="216734" y="77535"/>
                  <a:pt x="191070" y="51341"/>
                  <a:pt x="173078" y="41287"/>
                </a:cubicBezTo>
                <a:cubicBezTo>
                  <a:pt x="155086" y="31233"/>
                  <a:pt x="143709" y="18532"/>
                  <a:pt x="111165" y="17474"/>
                </a:cubicBezTo>
                <a:cubicBezTo>
                  <a:pt x="78621" y="16416"/>
                  <a:pt x="-2077" y="41022"/>
                  <a:pt x="40" y="38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1150F2EC-FA94-4FA0-B4C5-E1A3DAD6AC28}"/>
              </a:ext>
            </a:extLst>
          </p:cNvPr>
          <p:cNvSpPr/>
          <p:nvPr/>
        </p:nvSpPr>
        <p:spPr>
          <a:xfrm>
            <a:off x="6438177" y="4995647"/>
            <a:ext cx="105445" cy="16288"/>
          </a:xfrm>
          <a:custGeom>
            <a:avLst/>
            <a:gdLst>
              <a:gd name="connsiteX0" fmla="*/ 723 w 105445"/>
              <a:gd name="connsiteY0" fmla="*/ 14503 h 16288"/>
              <a:gd name="connsiteX1" fmla="*/ 103911 w 105445"/>
              <a:gd name="connsiteY1" fmla="*/ 14503 h 16288"/>
              <a:gd name="connsiteX2" fmla="*/ 59461 w 105445"/>
              <a:gd name="connsiteY2" fmla="*/ 216 h 16288"/>
              <a:gd name="connsiteX3" fmla="*/ 723 w 105445"/>
              <a:gd name="connsiteY3" fmla="*/ 14503 h 16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445" h="16288">
                <a:moveTo>
                  <a:pt x="723" y="14503"/>
                </a:moveTo>
                <a:cubicBezTo>
                  <a:pt x="8131" y="16884"/>
                  <a:pt x="94121" y="16884"/>
                  <a:pt x="103911" y="14503"/>
                </a:cubicBezTo>
                <a:cubicBezTo>
                  <a:pt x="113701" y="12122"/>
                  <a:pt x="74013" y="2333"/>
                  <a:pt x="59461" y="216"/>
                </a:cubicBezTo>
                <a:cubicBezTo>
                  <a:pt x="44909" y="-1901"/>
                  <a:pt x="-6685" y="12122"/>
                  <a:pt x="723" y="145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704E94E7-C799-4FAF-BF37-D1340A80A891}"/>
              </a:ext>
            </a:extLst>
          </p:cNvPr>
          <p:cNvSpPr/>
          <p:nvPr/>
        </p:nvSpPr>
        <p:spPr>
          <a:xfrm>
            <a:off x="6513513" y="4938168"/>
            <a:ext cx="158750" cy="153059"/>
          </a:xfrm>
          <a:custGeom>
            <a:avLst/>
            <a:gdLst>
              <a:gd name="connsiteX0" fmla="*/ 0 w 158750"/>
              <a:gd name="connsiteY0" fmla="*/ 545 h 153059"/>
              <a:gd name="connsiteX1" fmla="*/ 93662 w 158750"/>
              <a:gd name="connsiteY1" fmla="*/ 35470 h 153059"/>
              <a:gd name="connsiteX2" fmla="*/ 158750 w 158750"/>
              <a:gd name="connsiteY2" fmla="*/ 152945 h 153059"/>
              <a:gd name="connsiteX3" fmla="*/ 93662 w 158750"/>
              <a:gd name="connsiteY3" fmla="*/ 56107 h 153059"/>
              <a:gd name="connsiteX4" fmla="*/ 0 w 158750"/>
              <a:gd name="connsiteY4" fmla="*/ 545 h 153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750" h="153059">
                <a:moveTo>
                  <a:pt x="0" y="545"/>
                </a:moveTo>
                <a:cubicBezTo>
                  <a:pt x="0" y="-2894"/>
                  <a:pt x="67204" y="10070"/>
                  <a:pt x="93662" y="35470"/>
                </a:cubicBezTo>
                <a:cubicBezTo>
                  <a:pt x="120120" y="60870"/>
                  <a:pt x="158750" y="149506"/>
                  <a:pt x="158750" y="152945"/>
                </a:cubicBezTo>
                <a:cubicBezTo>
                  <a:pt x="158750" y="156384"/>
                  <a:pt x="117210" y="81507"/>
                  <a:pt x="93662" y="56107"/>
                </a:cubicBezTo>
                <a:cubicBezTo>
                  <a:pt x="70114" y="30707"/>
                  <a:pt x="0" y="3984"/>
                  <a:pt x="0" y="5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AB0D5EAB-3523-42A7-93A3-2CF2B762C307}"/>
              </a:ext>
            </a:extLst>
          </p:cNvPr>
          <p:cNvSpPr/>
          <p:nvPr/>
        </p:nvSpPr>
        <p:spPr>
          <a:xfrm>
            <a:off x="6597553" y="4925934"/>
            <a:ext cx="106252" cy="140416"/>
          </a:xfrm>
          <a:custGeom>
            <a:avLst/>
            <a:gdLst>
              <a:gd name="connsiteX0" fmla="*/ 97 w 106252"/>
              <a:gd name="connsiteY0" fmla="*/ 79 h 140416"/>
              <a:gd name="connsiteX1" fmla="*/ 101697 w 106252"/>
              <a:gd name="connsiteY1" fmla="*/ 52466 h 140416"/>
              <a:gd name="connsiteX2" fmla="*/ 88997 w 106252"/>
              <a:gd name="connsiteY2" fmla="*/ 139779 h 140416"/>
              <a:gd name="connsiteX3" fmla="*/ 92172 w 106252"/>
              <a:gd name="connsiteY3" fmla="*/ 90566 h 140416"/>
              <a:gd name="connsiteX4" fmla="*/ 82647 w 106252"/>
              <a:gd name="connsiteY4" fmla="*/ 63579 h 140416"/>
              <a:gd name="connsiteX5" fmla="*/ 97 w 106252"/>
              <a:gd name="connsiteY5" fmla="*/ 79 h 140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6252" h="140416">
                <a:moveTo>
                  <a:pt x="97" y="79"/>
                </a:moveTo>
                <a:cubicBezTo>
                  <a:pt x="3272" y="-1773"/>
                  <a:pt x="86880" y="29183"/>
                  <a:pt x="101697" y="52466"/>
                </a:cubicBezTo>
                <a:cubicBezTo>
                  <a:pt x="116514" y="75749"/>
                  <a:pt x="90585" y="133429"/>
                  <a:pt x="88997" y="139779"/>
                </a:cubicBezTo>
                <a:cubicBezTo>
                  <a:pt x="87410" y="146129"/>
                  <a:pt x="93230" y="103266"/>
                  <a:pt x="92172" y="90566"/>
                </a:cubicBezTo>
                <a:cubicBezTo>
                  <a:pt x="91114" y="77866"/>
                  <a:pt x="93230" y="76544"/>
                  <a:pt x="82647" y="63579"/>
                </a:cubicBezTo>
                <a:cubicBezTo>
                  <a:pt x="72064" y="50615"/>
                  <a:pt x="-3078" y="1931"/>
                  <a:pt x="97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E2BBF568-9325-4027-8286-749F248E4212}"/>
              </a:ext>
            </a:extLst>
          </p:cNvPr>
          <p:cNvSpPr/>
          <p:nvPr/>
        </p:nvSpPr>
        <p:spPr>
          <a:xfrm>
            <a:off x="6732197" y="4973506"/>
            <a:ext cx="265671" cy="168536"/>
          </a:xfrm>
          <a:custGeom>
            <a:avLst/>
            <a:gdLst>
              <a:gd name="connsiteX0" fmla="*/ 391 w 265671"/>
              <a:gd name="connsiteY0" fmla="*/ 132 h 168536"/>
              <a:gd name="connsiteX1" fmla="*/ 160728 w 265671"/>
              <a:gd name="connsiteY1" fmla="*/ 103319 h 168536"/>
              <a:gd name="connsiteX2" fmla="*/ 263916 w 265671"/>
              <a:gd name="connsiteY2" fmla="*/ 166819 h 168536"/>
              <a:gd name="connsiteX3" fmla="*/ 217878 w 265671"/>
              <a:gd name="connsiteY3" fmla="*/ 144594 h 168536"/>
              <a:gd name="connsiteX4" fmla="*/ 117866 w 265671"/>
              <a:gd name="connsiteY4" fmla="*/ 82682 h 168536"/>
              <a:gd name="connsiteX5" fmla="*/ 391 w 265671"/>
              <a:gd name="connsiteY5" fmla="*/ 132 h 168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5671" h="168536">
                <a:moveTo>
                  <a:pt x="391" y="132"/>
                </a:moveTo>
                <a:cubicBezTo>
                  <a:pt x="7535" y="3572"/>
                  <a:pt x="116807" y="75538"/>
                  <a:pt x="160728" y="103319"/>
                </a:cubicBezTo>
                <a:cubicBezTo>
                  <a:pt x="204649" y="131100"/>
                  <a:pt x="254391" y="159940"/>
                  <a:pt x="263916" y="166819"/>
                </a:cubicBezTo>
                <a:cubicBezTo>
                  <a:pt x="273441" y="173698"/>
                  <a:pt x="242220" y="158617"/>
                  <a:pt x="217878" y="144594"/>
                </a:cubicBezTo>
                <a:cubicBezTo>
                  <a:pt x="193536" y="130571"/>
                  <a:pt x="149880" y="104113"/>
                  <a:pt x="117866" y="82682"/>
                </a:cubicBezTo>
                <a:cubicBezTo>
                  <a:pt x="85852" y="61251"/>
                  <a:pt x="-6753" y="-3308"/>
                  <a:pt x="391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5D7DF677-DB87-41B5-91C6-26410649C3B8}"/>
              </a:ext>
            </a:extLst>
          </p:cNvPr>
          <p:cNvSpPr/>
          <p:nvPr/>
        </p:nvSpPr>
        <p:spPr>
          <a:xfrm>
            <a:off x="6741957" y="5011505"/>
            <a:ext cx="235199" cy="142545"/>
          </a:xfrm>
          <a:custGeom>
            <a:avLst/>
            <a:gdLst>
              <a:gd name="connsiteX0" fmla="*/ 156 w 235199"/>
              <a:gd name="connsiteY0" fmla="*/ 233 h 142545"/>
              <a:gd name="connsiteX1" fmla="*/ 222406 w 235199"/>
              <a:gd name="connsiteY1" fmla="*/ 136758 h 142545"/>
              <a:gd name="connsiteX2" fmla="*/ 187481 w 235199"/>
              <a:gd name="connsiteY2" fmla="*/ 105008 h 142545"/>
              <a:gd name="connsiteX3" fmla="*/ 156 w 235199"/>
              <a:gd name="connsiteY3" fmla="*/ 233 h 142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99" h="142545">
                <a:moveTo>
                  <a:pt x="156" y="233"/>
                </a:moveTo>
                <a:cubicBezTo>
                  <a:pt x="5977" y="5525"/>
                  <a:pt x="191185" y="119296"/>
                  <a:pt x="222406" y="136758"/>
                </a:cubicBezTo>
                <a:cubicBezTo>
                  <a:pt x="253627" y="154220"/>
                  <a:pt x="222141" y="128820"/>
                  <a:pt x="187481" y="105008"/>
                </a:cubicBezTo>
                <a:cubicBezTo>
                  <a:pt x="152821" y="81196"/>
                  <a:pt x="-5665" y="-5059"/>
                  <a:pt x="156" y="2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26F6023-629B-4989-A8F7-4F78A27BCD36}"/>
              </a:ext>
            </a:extLst>
          </p:cNvPr>
          <p:cNvSpPr/>
          <p:nvPr/>
        </p:nvSpPr>
        <p:spPr>
          <a:xfrm>
            <a:off x="6772080" y="5049166"/>
            <a:ext cx="113720" cy="73895"/>
          </a:xfrm>
          <a:custGeom>
            <a:avLst/>
            <a:gdLst>
              <a:gd name="connsiteX0" fmla="*/ 1783 w 113720"/>
              <a:gd name="connsiteY0" fmla="*/ 2259 h 73895"/>
              <a:gd name="connsiteX1" fmla="*/ 112908 w 113720"/>
              <a:gd name="connsiteY1" fmla="*/ 73697 h 73895"/>
              <a:gd name="connsiteX2" fmla="*/ 49408 w 113720"/>
              <a:gd name="connsiteY2" fmla="*/ 22897 h 73895"/>
              <a:gd name="connsiteX3" fmla="*/ 1783 w 113720"/>
              <a:gd name="connsiteY3" fmla="*/ 2259 h 73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720" h="73895">
                <a:moveTo>
                  <a:pt x="1783" y="2259"/>
                </a:moveTo>
                <a:cubicBezTo>
                  <a:pt x="12366" y="10726"/>
                  <a:pt x="104971" y="70257"/>
                  <a:pt x="112908" y="73697"/>
                </a:cubicBezTo>
                <a:cubicBezTo>
                  <a:pt x="120846" y="77137"/>
                  <a:pt x="68458" y="34803"/>
                  <a:pt x="49408" y="22897"/>
                </a:cubicBezTo>
                <a:cubicBezTo>
                  <a:pt x="30358" y="10991"/>
                  <a:pt x="-8800" y="-6208"/>
                  <a:pt x="1783" y="22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EF33EE27-7506-4AC9-B8C0-61942F3A9A5A}"/>
              </a:ext>
            </a:extLst>
          </p:cNvPr>
          <p:cNvSpPr/>
          <p:nvPr/>
        </p:nvSpPr>
        <p:spPr>
          <a:xfrm>
            <a:off x="6800850" y="5064065"/>
            <a:ext cx="93663" cy="83810"/>
          </a:xfrm>
          <a:custGeom>
            <a:avLst/>
            <a:gdLst>
              <a:gd name="connsiteX0" fmla="*/ 0 w 93663"/>
              <a:gd name="connsiteY0" fmla="*/ 60 h 83810"/>
              <a:gd name="connsiteX1" fmla="*/ 34925 w 93663"/>
              <a:gd name="connsiteY1" fmla="*/ 65148 h 83810"/>
              <a:gd name="connsiteX2" fmla="*/ 93663 w 93663"/>
              <a:gd name="connsiteY2" fmla="*/ 81023 h 83810"/>
              <a:gd name="connsiteX3" fmla="*/ 34925 w 93663"/>
              <a:gd name="connsiteY3" fmla="*/ 77848 h 83810"/>
              <a:gd name="connsiteX4" fmla="*/ 0 w 93663"/>
              <a:gd name="connsiteY4" fmla="*/ 60 h 83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663" h="83810">
                <a:moveTo>
                  <a:pt x="0" y="60"/>
                </a:moveTo>
                <a:cubicBezTo>
                  <a:pt x="0" y="-2057"/>
                  <a:pt x="19315" y="51654"/>
                  <a:pt x="34925" y="65148"/>
                </a:cubicBezTo>
                <a:cubicBezTo>
                  <a:pt x="50535" y="78642"/>
                  <a:pt x="93663" y="78906"/>
                  <a:pt x="93663" y="81023"/>
                </a:cubicBezTo>
                <a:cubicBezTo>
                  <a:pt x="93663" y="83140"/>
                  <a:pt x="49742" y="87373"/>
                  <a:pt x="34925" y="77848"/>
                </a:cubicBezTo>
                <a:cubicBezTo>
                  <a:pt x="20108" y="68323"/>
                  <a:pt x="0" y="2177"/>
                  <a:pt x="0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5FB6B42-679B-487C-A284-370C8239FCE2}"/>
              </a:ext>
            </a:extLst>
          </p:cNvPr>
          <p:cNvSpPr/>
          <p:nvPr/>
        </p:nvSpPr>
        <p:spPr>
          <a:xfrm>
            <a:off x="6019727" y="5125490"/>
            <a:ext cx="985177" cy="113885"/>
          </a:xfrm>
          <a:custGeom>
            <a:avLst/>
            <a:gdLst>
              <a:gd name="connsiteX0" fmla="*/ 4836 w 985177"/>
              <a:gd name="connsiteY0" fmla="*/ 111673 h 113885"/>
              <a:gd name="connsiteX1" fmla="*/ 276298 w 985177"/>
              <a:gd name="connsiteY1" fmla="*/ 75160 h 113885"/>
              <a:gd name="connsiteX2" fmla="*/ 635073 w 985177"/>
              <a:gd name="connsiteY2" fmla="*/ 18010 h 113885"/>
              <a:gd name="connsiteX3" fmla="*/ 939873 w 985177"/>
              <a:gd name="connsiteY3" fmla="*/ 43410 h 113885"/>
              <a:gd name="connsiteX4" fmla="*/ 981148 w 985177"/>
              <a:gd name="connsiteY4" fmla="*/ 43410 h 113885"/>
              <a:gd name="connsiteX5" fmla="*/ 914473 w 985177"/>
              <a:gd name="connsiteY5" fmla="*/ 32298 h 113885"/>
              <a:gd name="connsiteX6" fmla="*/ 739848 w 985177"/>
              <a:gd name="connsiteY6" fmla="*/ 5310 h 113885"/>
              <a:gd name="connsiteX7" fmla="*/ 509661 w 985177"/>
              <a:gd name="connsiteY7" fmla="*/ 10073 h 113885"/>
              <a:gd name="connsiteX8" fmla="*/ 4836 w 985177"/>
              <a:gd name="connsiteY8" fmla="*/ 111673 h 113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5177" h="113885">
                <a:moveTo>
                  <a:pt x="4836" y="111673"/>
                </a:moveTo>
                <a:cubicBezTo>
                  <a:pt x="-34058" y="122521"/>
                  <a:pt x="171258" y="90771"/>
                  <a:pt x="276298" y="75160"/>
                </a:cubicBezTo>
                <a:cubicBezTo>
                  <a:pt x="381338" y="59549"/>
                  <a:pt x="524477" y="23302"/>
                  <a:pt x="635073" y="18010"/>
                </a:cubicBezTo>
                <a:cubicBezTo>
                  <a:pt x="745669" y="12718"/>
                  <a:pt x="882194" y="39177"/>
                  <a:pt x="939873" y="43410"/>
                </a:cubicBezTo>
                <a:cubicBezTo>
                  <a:pt x="997552" y="47643"/>
                  <a:pt x="985381" y="45262"/>
                  <a:pt x="981148" y="43410"/>
                </a:cubicBezTo>
                <a:cubicBezTo>
                  <a:pt x="976915" y="41558"/>
                  <a:pt x="914473" y="32298"/>
                  <a:pt x="914473" y="32298"/>
                </a:cubicBezTo>
                <a:cubicBezTo>
                  <a:pt x="874256" y="25948"/>
                  <a:pt x="807317" y="9014"/>
                  <a:pt x="739848" y="5310"/>
                </a:cubicBezTo>
                <a:cubicBezTo>
                  <a:pt x="672379" y="1606"/>
                  <a:pt x="627136" y="-6596"/>
                  <a:pt x="509661" y="10073"/>
                </a:cubicBezTo>
                <a:cubicBezTo>
                  <a:pt x="392186" y="26742"/>
                  <a:pt x="43730" y="100825"/>
                  <a:pt x="4836" y="1116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DD97108B-B39F-4ED3-9AD5-D3ECEE7C97BD}"/>
              </a:ext>
            </a:extLst>
          </p:cNvPr>
          <p:cNvSpPr/>
          <p:nvPr/>
        </p:nvSpPr>
        <p:spPr>
          <a:xfrm>
            <a:off x="5955867" y="5147171"/>
            <a:ext cx="1014833" cy="134745"/>
          </a:xfrm>
          <a:custGeom>
            <a:avLst/>
            <a:gdLst>
              <a:gd name="connsiteX0" fmla="*/ 433 w 1014833"/>
              <a:gd name="connsiteY0" fmla="*/ 134442 h 134745"/>
              <a:gd name="connsiteX1" fmla="*/ 287771 w 1014833"/>
              <a:gd name="connsiteY1" fmla="*/ 69354 h 134745"/>
              <a:gd name="connsiteX2" fmla="*/ 500496 w 1014833"/>
              <a:gd name="connsiteY2" fmla="*/ 31254 h 134745"/>
              <a:gd name="connsiteX3" fmla="*/ 729096 w 1014833"/>
              <a:gd name="connsiteY3" fmla="*/ 15379 h 134745"/>
              <a:gd name="connsiteX4" fmla="*/ 1008496 w 1014833"/>
              <a:gd name="connsiteY4" fmla="*/ 28079 h 134745"/>
              <a:gd name="connsiteX5" fmla="*/ 910071 w 1014833"/>
              <a:gd name="connsiteY5" fmla="*/ 21729 h 134745"/>
              <a:gd name="connsiteX6" fmla="*/ 746558 w 1014833"/>
              <a:gd name="connsiteY6" fmla="*/ 2679 h 134745"/>
              <a:gd name="connsiteX7" fmla="*/ 576696 w 1014833"/>
              <a:gd name="connsiteY7" fmla="*/ 4267 h 134745"/>
              <a:gd name="connsiteX8" fmla="*/ 356033 w 1014833"/>
              <a:gd name="connsiteY8" fmla="*/ 40779 h 134745"/>
              <a:gd name="connsiteX9" fmla="*/ 433 w 1014833"/>
              <a:gd name="connsiteY9" fmla="*/ 134442 h 13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14833" h="134745">
                <a:moveTo>
                  <a:pt x="433" y="134442"/>
                </a:moveTo>
                <a:cubicBezTo>
                  <a:pt x="-10944" y="139204"/>
                  <a:pt x="204427" y="86552"/>
                  <a:pt x="287771" y="69354"/>
                </a:cubicBezTo>
                <a:cubicBezTo>
                  <a:pt x="371115" y="52156"/>
                  <a:pt x="426942" y="40250"/>
                  <a:pt x="500496" y="31254"/>
                </a:cubicBezTo>
                <a:cubicBezTo>
                  <a:pt x="574050" y="22258"/>
                  <a:pt x="644429" y="15908"/>
                  <a:pt x="729096" y="15379"/>
                </a:cubicBezTo>
                <a:cubicBezTo>
                  <a:pt x="813763" y="14850"/>
                  <a:pt x="978334" y="27021"/>
                  <a:pt x="1008496" y="28079"/>
                </a:cubicBezTo>
                <a:cubicBezTo>
                  <a:pt x="1038658" y="29137"/>
                  <a:pt x="953727" y="25962"/>
                  <a:pt x="910071" y="21729"/>
                </a:cubicBezTo>
                <a:cubicBezTo>
                  <a:pt x="866415" y="17496"/>
                  <a:pt x="802120" y="5589"/>
                  <a:pt x="746558" y="2679"/>
                </a:cubicBezTo>
                <a:cubicBezTo>
                  <a:pt x="690996" y="-231"/>
                  <a:pt x="641783" y="-2083"/>
                  <a:pt x="576696" y="4267"/>
                </a:cubicBezTo>
                <a:cubicBezTo>
                  <a:pt x="511609" y="10617"/>
                  <a:pt x="449695" y="21994"/>
                  <a:pt x="356033" y="40779"/>
                </a:cubicBezTo>
                <a:cubicBezTo>
                  <a:pt x="262371" y="59564"/>
                  <a:pt x="11810" y="129680"/>
                  <a:pt x="433" y="1344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BDA09945-4597-4745-8537-00C7D919D497}"/>
              </a:ext>
            </a:extLst>
          </p:cNvPr>
          <p:cNvSpPr/>
          <p:nvPr/>
        </p:nvSpPr>
        <p:spPr>
          <a:xfrm>
            <a:off x="5927967" y="5170424"/>
            <a:ext cx="1081408" cy="150959"/>
          </a:xfrm>
          <a:custGeom>
            <a:avLst/>
            <a:gdLst>
              <a:gd name="connsiteX0" fmla="*/ 1346 w 1081408"/>
              <a:gd name="connsiteY0" fmla="*/ 150876 h 150959"/>
              <a:gd name="connsiteX1" fmla="*/ 445846 w 1081408"/>
              <a:gd name="connsiteY1" fmla="*/ 41339 h 150959"/>
              <a:gd name="connsiteX2" fmla="*/ 806208 w 1081408"/>
              <a:gd name="connsiteY2" fmla="*/ 14351 h 150959"/>
              <a:gd name="connsiteX3" fmla="*/ 995121 w 1081408"/>
              <a:gd name="connsiteY3" fmla="*/ 17526 h 150959"/>
              <a:gd name="connsiteX4" fmla="*/ 1076083 w 1081408"/>
              <a:gd name="connsiteY4" fmla="*/ 47689 h 150959"/>
              <a:gd name="connsiteX5" fmla="*/ 853833 w 1081408"/>
              <a:gd name="connsiteY5" fmla="*/ 3239 h 150959"/>
              <a:gd name="connsiteX6" fmla="*/ 607771 w 1081408"/>
              <a:gd name="connsiteY6" fmla="*/ 9589 h 150959"/>
              <a:gd name="connsiteX7" fmla="*/ 317258 w 1081408"/>
              <a:gd name="connsiteY7" fmla="*/ 58801 h 150959"/>
              <a:gd name="connsiteX8" fmla="*/ 1346 w 1081408"/>
              <a:gd name="connsiteY8" fmla="*/ 150876 h 150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1408" h="150959">
                <a:moveTo>
                  <a:pt x="1346" y="150876"/>
                </a:moveTo>
                <a:cubicBezTo>
                  <a:pt x="22777" y="147966"/>
                  <a:pt x="311702" y="64093"/>
                  <a:pt x="445846" y="41339"/>
                </a:cubicBezTo>
                <a:cubicBezTo>
                  <a:pt x="579990" y="18585"/>
                  <a:pt x="714662" y="18320"/>
                  <a:pt x="806208" y="14351"/>
                </a:cubicBezTo>
                <a:cubicBezTo>
                  <a:pt x="897754" y="10382"/>
                  <a:pt x="950142" y="11970"/>
                  <a:pt x="995121" y="17526"/>
                </a:cubicBezTo>
                <a:cubicBezTo>
                  <a:pt x="1040100" y="23082"/>
                  <a:pt x="1099631" y="50070"/>
                  <a:pt x="1076083" y="47689"/>
                </a:cubicBezTo>
                <a:cubicBezTo>
                  <a:pt x="1052535" y="45308"/>
                  <a:pt x="931885" y="9589"/>
                  <a:pt x="853833" y="3239"/>
                </a:cubicBezTo>
                <a:cubicBezTo>
                  <a:pt x="775781" y="-3111"/>
                  <a:pt x="697200" y="329"/>
                  <a:pt x="607771" y="9589"/>
                </a:cubicBezTo>
                <a:cubicBezTo>
                  <a:pt x="518342" y="18849"/>
                  <a:pt x="414624" y="38164"/>
                  <a:pt x="317258" y="58801"/>
                </a:cubicBezTo>
                <a:cubicBezTo>
                  <a:pt x="219892" y="79438"/>
                  <a:pt x="-20085" y="153786"/>
                  <a:pt x="1346" y="1508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4EC30978-7133-4EFD-A01F-072C6373634E}"/>
              </a:ext>
            </a:extLst>
          </p:cNvPr>
          <p:cNvSpPr/>
          <p:nvPr/>
        </p:nvSpPr>
        <p:spPr>
          <a:xfrm>
            <a:off x="6992706" y="5186176"/>
            <a:ext cx="21316" cy="175317"/>
          </a:xfrm>
          <a:custGeom>
            <a:avLst/>
            <a:gdLst>
              <a:gd name="connsiteX0" fmla="*/ 9757 w 21316"/>
              <a:gd name="connsiteY0" fmla="*/ 187 h 175317"/>
              <a:gd name="connsiteX1" fmla="*/ 9757 w 21316"/>
              <a:gd name="connsiteY1" fmla="*/ 124012 h 175317"/>
              <a:gd name="connsiteX2" fmla="*/ 232 w 21316"/>
              <a:gd name="connsiteY2" fmla="*/ 174812 h 175317"/>
              <a:gd name="connsiteX3" fmla="*/ 20869 w 21316"/>
              <a:gd name="connsiteY3" fmla="*/ 97024 h 175317"/>
              <a:gd name="connsiteX4" fmla="*/ 9757 w 21316"/>
              <a:gd name="connsiteY4" fmla="*/ 187 h 1753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16" h="175317">
                <a:moveTo>
                  <a:pt x="9757" y="187"/>
                </a:moveTo>
                <a:cubicBezTo>
                  <a:pt x="7905" y="4685"/>
                  <a:pt x="11344" y="94908"/>
                  <a:pt x="9757" y="124012"/>
                </a:cubicBezTo>
                <a:cubicBezTo>
                  <a:pt x="8170" y="153116"/>
                  <a:pt x="-1620" y="179310"/>
                  <a:pt x="232" y="174812"/>
                </a:cubicBezTo>
                <a:cubicBezTo>
                  <a:pt x="2084" y="170314"/>
                  <a:pt x="17959" y="120572"/>
                  <a:pt x="20869" y="97024"/>
                </a:cubicBezTo>
                <a:cubicBezTo>
                  <a:pt x="23779" y="73476"/>
                  <a:pt x="11609" y="-4311"/>
                  <a:pt x="9757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C0C7B18-B1E2-4C82-85B0-CE4D6CE939DF}"/>
              </a:ext>
            </a:extLst>
          </p:cNvPr>
          <p:cNvSpPr/>
          <p:nvPr/>
        </p:nvSpPr>
        <p:spPr>
          <a:xfrm>
            <a:off x="6134079" y="5216779"/>
            <a:ext cx="787564" cy="96616"/>
          </a:xfrm>
          <a:custGeom>
            <a:avLst/>
            <a:gdLst>
              <a:gd name="connsiteX0" fmla="*/ 21 w 787564"/>
              <a:gd name="connsiteY0" fmla="*/ 96584 h 96616"/>
              <a:gd name="connsiteX1" fmla="*/ 331809 w 787564"/>
              <a:gd name="connsiteY1" fmla="*/ 25146 h 96616"/>
              <a:gd name="connsiteX2" fmla="*/ 677884 w 787564"/>
              <a:gd name="connsiteY2" fmla="*/ 6096 h 96616"/>
              <a:gd name="connsiteX3" fmla="*/ 787421 w 787564"/>
              <a:gd name="connsiteY3" fmla="*/ 6096 h 96616"/>
              <a:gd name="connsiteX4" fmla="*/ 698521 w 787564"/>
              <a:gd name="connsiteY4" fmla="*/ 7684 h 96616"/>
              <a:gd name="connsiteX5" fmla="*/ 588984 w 787564"/>
              <a:gd name="connsiteY5" fmla="*/ 1334 h 96616"/>
              <a:gd name="connsiteX6" fmla="*/ 449284 w 787564"/>
              <a:gd name="connsiteY6" fmla="*/ 1334 h 96616"/>
              <a:gd name="connsiteX7" fmla="*/ 315934 w 787564"/>
              <a:gd name="connsiteY7" fmla="*/ 15621 h 96616"/>
              <a:gd name="connsiteX8" fmla="*/ 21 w 787564"/>
              <a:gd name="connsiteY8" fmla="*/ 96584 h 9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7564" h="96616">
                <a:moveTo>
                  <a:pt x="21" y="96584"/>
                </a:moveTo>
                <a:cubicBezTo>
                  <a:pt x="2667" y="98172"/>
                  <a:pt x="218832" y="40227"/>
                  <a:pt x="331809" y="25146"/>
                </a:cubicBezTo>
                <a:cubicBezTo>
                  <a:pt x="444786" y="10065"/>
                  <a:pt x="601949" y="9271"/>
                  <a:pt x="677884" y="6096"/>
                </a:cubicBezTo>
                <a:cubicBezTo>
                  <a:pt x="753819" y="2921"/>
                  <a:pt x="783982" y="5831"/>
                  <a:pt x="787421" y="6096"/>
                </a:cubicBezTo>
                <a:cubicBezTo>
                  <a:pt x="790860" y="6361"/>
                  <a:pt x="731594" y="8478"/>
                  <a:pt x="698521" y="7684"/>
                </a:cubicBezTo>
                <a:cubicBezTo>
                  <a:pt x="665448" y="6890"/>
                  <a:pt x="630523" y="2392"/>
                  <a:pt x="588984" y="1334"/>
                </a:cubicBezTo>
                <a:cubicBezTo>
                  <a:pt x="547445" y="276"/>
                  <a:pt x="494792" y="-1047"/>
                  <a:pt x="449284" y="1334"/>
                </a:cubicBezTo>
                <a:cubicBezTo>
                  <a:pt x="403776" y="3715"/>
                  <a:pt x="386842" y="1333"/>
                  <a:pt x="315934" y="15621"/>
                </a:cubicBezTo>
                <a:cubicBezTo>
                  <a:pt x="245026" y="29908"/>
                  <a:pt x="-2625" y="94996"/>
                  <a:pt x="21" y="965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F5E8FD11-3820-4D43-8B2A-B6119957ACF5}"/>
              </a:ext>
            </a:extLst>
          </p:cNvPr>
          <p:cNvSpPr/>
          <p:nvPr/>
        </p:nvSpPr>
        <p:spPr>
          <a:xfrm>
            <a:off x="6905307" y="5226050"/>
            <a:ext cx="109986" cy="145722"/>
          </a:xfrm>
          <a:custGeom>
            <a:avLst/>
            <a:gdLst>
              <a:gd name="connsiteX0" fmla="*/ 318 w 109986"/>
              <a:gd name="connsiteY0" fmla="*/ 0 h 145722"/>
              <a:gd name="connsiteX1" fmla="*/ 35243 w 109986"/>
              <a:gd name="connsiteY1" fmla="*/ 58738 h 145722"/>
              <a:gd name="connsiteX2" fmla="*/ 27306 w 109986"/>
              <a:gd name="connsiteY2" fmla="*/ 144463 h 145722"/>
              <a:gd name="connsiteX3" fmla="*/ 109856 w 109986"/>
              <a:gd name="connsiteY3" fmla="*/ 111125 h 145722"/>
              <a:gd name="connsiteX4" fmla="*/ 46356 w 109986"/>
              <a:gd name="connsiteY4" fmla="*/ 128588 h 145722"/>
              <a:gd name="connsiteX5" fmla="*/ 43181 w 109986"/>
              <a:gd name="connsiteY5" fmla="*/ 101600 h 145722"/>
              <a:gd name="connsiteX6" fmla="*/ 59056 w 109986"/>
              <a:gd name="connsiteY6" fmla="*/ 58738 h 145722"/>
              <a:gd name="connsiteX7" fmla="*/ 318 w 109986"/>
              <a:gd name="connsiteY7" fmla="*/ 0 h 14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9986" h="145722">
                <a:moveTo>
                  <a:pt x="318" y="0"/>
                </a:moveTo>
                <a:cubicBezTo>
                  <a:pt x="-3651" y="0"/>
                  <a:pt x="30745" y="34661"/>
                  <a:pt x="35243" y="58738"/>
                </a:cubicBezTo>
                <a:cubicBezTo>
                  <a:pt x="39741" y="82815"/>
                  <a:pt x="14871" y="135732"/>
                  <a:pt x="27306" y="144463"/>
                </a:cubicBezTo>
                <a:cubicBezTo>
                  <a:pt x="39741" y="153194"/>
                  <a:pt x="106681" y="113771"/>
                  <a:pt x="109856" y="111125"/>
                </a:cubicBezTo>
                <a:cubicBezTo>
                  <a:pt x="113031" y="108479"/>
                  <a:pt x="57468" y="130175"/>
                  <a:pt x="46356" y="128588"/>
                </a:cubicBezTo>
                <a:cubicBezTo>
                  <a:pt x="35244" y="127001"/>
                  <a:pt x="41064" y="113242"/>
                  <a:pt x="43181" y="101600"/>
                </a:cubicBezTo>
                <a:cubicBezTo>
                  <a:pt x="45298" y="89958"/>
                  <a:pt x="63554" y="74878"/>
                  <a:pt x="59056" y="58738"/>
                </a:cubicBezTo>
                <a:cubicBezTo>
                  <a:pt x="54558" y="42599"/>
                  <a:pt x="4287" y="0"/>
                  <a:pt x="31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904919E1-BCCF-4796-93FB-A0C191F6B06F}"/>
              </a:ext>
            </a:extLst>
          </p:cNvPr>
          <p:cNvSpPr/>
          <p:nvPr/>
        </p:nvSpPr>
        <p:spPr>
          <a:xfrm>
            <a:off x="6689675" y="5229814"/>
            <a:ext cx="242375" cy="554243"/>
          </a:xfrm>
          <a:custGeom>
            <a:avLst/>
            <a:gdLst>
              <a:gd name="connsiteX0" fmla="*/ 223888 w 242375"/>
              <a:gd name="connsiteY0" fmla="*/ 16874 h 554243"/>
              <a:gd name="connsiteX1" fmla="*/ 241350 w 242375"/>
              <a:gd name="connsiteY1" fmla="*/ 75611 h 554243"/>
              <a:gd name="connsiteX2" fmla="*/ 196900 w 242375"/>
              <a:gd name="connsiteY2" fmla="*/ 247061 h 554243"/>
              <a:gd name="connsiteX3" fmla="*/ 123875 w 242375"/>
              <a:gd name="connsiteY3" fmla="*/ 429624 h 554243"/>
              <a:gd name="connsiteX4" fmla="*/ 50 w 242375"/>
              <a:gd name="connsiteY4" fmla="*/ 553449 h 554243"/>
              <a:gd name="connsiteX5" fmla="*/ 109588 w 242375"/>
              <a:gd name="connsiteY5" fmla="*/ 477249 h 554243"/>
              <a:gd name="connsiteX6" fmla="*/ 176263 w 242375"/>
              <a:gd name="connsiteY6" fmla="*/ 369299 h 554243"/>
              <a:gd name="connsiteX7" fmla="*/ 223888 w 242375"/>
              <a:gd name="connsiteY7" fmla="*/ 16874 h 554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2375" h="554243">
                <a:moveTo>
                  <a:pt x="223888" y="16874"/>
                </a:moveTo>
                <a:cubicBezTo>
                  <a:pt x="234736" y="-32074"/>
                  <a:pt x="245848" y="37247"/>
                  <a:pt x="241350" y="75611"/>
                </a:cubicBezTo>
                <a:cubicBezTo>
                  <a:pt x="236852" y="113975"/>
                  <a:pt x="216479" y="188059"/>
                  <a:pt x="196900" y="247061"/>
                </a:cubicBezTo>
                <a:cubicBezTo>
                  <a:pt x="177321" y="306063"/>
                  <a:pt x="156683" y="378559"/>
                  <a:pt x="123875" y="429624"/>
                </a:cubicBezTo>
                <a:cubicBezTo>
                  <a:pt x="91067" y="480689"/>
                  <a:pt x="2431" y="545512"/>
                  <a:pt x="50" y="553449"/>
                </a:cubicBezTo>
                <a:cubicBezTo>
                  <a:pt x="-2331" y="561386"/>
                  <a:pt x="80219" y="507941"/>
                  <a:pt x="109588" y="477249"/>
                </a:cubicBezTo>
                <a:cubicBezTo>
                  <a:pt x="138957" y="446557"/>
                  <a:pt x="155096" y="441530"/>
                  <a:pt x="176263" y="369299"/>
                </a:cubicBezTo>
                <a:cubicBezTo>
                  <a:pt x="197430" y="297068"/>
                  <a:pt x="213040" y="65822"/>
                  <a:pt x="223888" y="168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70E90445-66A5-458D-8EEF-0E12AD34EF74}"/>
              </a:ext>
            </a:extLst>
          </p:cNvPr>
          <p:cNvSpPr/>
          <p:nvPr/>
        </p:nvSpPr>
        <p:spPr>
          <a:xfrm>
            <a:off x="6523038" y="5233988"/>
            <a:ext cx="392170" cy="9525"/>
          </a:xfrm>
          <a:custGeom>
            <a:avLst/>
            <a:gdLst>
              <a:gd name="connsiteX0" fmla="*/ 0 w 392170"/>
              <a:gd name="connsiteY0" fmla="*/ 9525 h 9525"/>
              <a:gd name="connsiteX1" fmla="*/ 271462 w 392170"/>
              <a:gd name="connsiteY1" fmla="*/ 9525 h 9525"/>
              <a:gd name="connsiteX2" fmla="*/ 392112 w 392170"/>
              <a:gd name="connsiteY2" fmla="*/ 6350 h 9525"/>
              <a:gd name="connsiteX3" fmla="*/ 288925 w 392170"/>
              <a:gd name="connsiteY3" fmla="*/ 0 h 9525"/>
              <a:gd name="connsiteX4" fmla="*/ 0 w 392170"/>
              <a:gd name="connsiteY4" fmla="*/ 9525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2170" h="9525">
                <a:moveTo>
                  <a:pt x="0" y="9525"/>
                </a:moveTo>
                <a:lnTo>
                  <a:pt x="271462" y="9525"/>
                </a:lnTo>
                <a:cubicBezTo>
                  <a:pt x="336814" y="8996"/>
                  <a:pt x="389202" y="7937"/>
                  <a:pt x="392112" y="6350"/>
                </a:cubicBezTo>
                <a:cubicBezTo>
                  <a:pt x="395022" y="4763"/>
                  <a:pt x="288925" y="0"/>
                  <a:pt x="288925" y="0"/>
                </a:cubicBezTo>
                <a:lnTo>
                  <a:pt x="0" y="95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8F1BE3D8-8BCF-46E3-B0C1-DA999C4A6284}"/>
              </a:ext>
            </a:extLst>
          </p:cNvPr>
          <p:cNvSpPr/>
          <p:nvPr/>
        </p:nvSpPr>
        <p:spPr>
          <a:xfrm>
            <a:off x="6203376" y="5770767"/>
            <a:ext cx="493019" cy="65523"/>
          </a:xfrm>
          <a:custGeom>
            <a:avLst/>
            <a:gdLst>
              <a:gd name="connsiteX0" fmla="*/ 574 w 493019"/>
              <a:gd name="connsiteY0" fmla="*/ 58533 h 65523"/>
              <a:gd name="connsiteX1" fmla="*/ 335537 w 493019"/>
              <a:gd name="connsiteY1" fmla="*/ 61708 h 65523"/>
              <a:gd name="connsiteX2" fmla="*/ 491112 w 493019"/>
              <a:gd name="connsiteY2" fmla="*/ 1383 h 65523"/>
              <a:gd name="connsiteX3" fmla="*/ 411737 w 493019"/>
              <a:gd name="connsiteY3" fmla="*/ 22021 h 65523"/>
              <a:gd name="connsiteX4" fmla="*/ 259337 w 493019"/>
              <a:gd name="connsiteY4" fmla="*/ 52183 h 65523"/>
              <a:gd name="connsiteX5" fmla="*/ 574 w 493019"/>
              <a:gd name="connsiteY5" fmla="*/ 58533 h 65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3019" h="65523">
                <a:moveTo>
                  <a:pt x="574" y="58533"/>
                </a:moveTo>
                <a:cubicBezTo>
                  <a:pt x="13274" y="60120"/>
                  <a:pt x="253781" y="71233"/>
                  <a:pt x="335537" y="61708"/>
                </a:cubicBezTo>
                <a:cubicBezTo>
                  <a:pt x="417293" y="52183"/>
                  <a:pt x="478412" y="7997"/>
                  <a:pt x="491112" y="1383"/>
                </a:cubicBezTo>
                <a:cubicBezTo>
                  <a:pt x="503812" y="-5231"/>
                  <a:pt x="450366" y="13554"/>
                  <a:pt x="411737" y="22021"/>
                </a:cubicBezTo>
                <a:cubicBezTo>
                  <a:pt x="373108" y="30488"/>
                  <a:pt x="329452" y="47420"/>
                  <a:pt x="259337" y="52183"/>
                </a:cubicBezTo>
                <a:cubicBezTo>
                  <a:pt x="189222" y="56946"/>
                  <a:pt x="-12126" y="56946"/>
                  <a:pt x="574" y="585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E6D62CD0-1CFA-4594-BEF9-8806AB2EDCAE}"/>
              </a:ext>
            </a:extLst>
          </p:cNvPr>
          <p:cNvSpPr/>
          <p:nvPr/>
        </p:nvSpPr>
        <p:spPr>
          <a:xfrm>
            <a:off x="6032430" y="5324461"/>
            <a:ext cx="109767" cy="427196"/>
          </a:xfrm>
          <a:custGeom>
            <a:avLst/>
            <a:gdLst>
              <a:gd name="connsiteX0" fmla="*/ 109608 w 109767"/>
              <a:gd name="connsiteY0" fmla="*/ 14 h 427196"/>
              <a:gd name="connsiteX1" fmla="*/ 42933 w 109767"/>
              <a:gd name="connsiteY1" fmla="*/ 47639 h 427196"/>
              <a:gd name="connsiteX2" fmla="*/ 19120 w 109767"/>
              <a:gd name="connsiteY2" fmla="*/ 79389 h 427196"/>
              <a:gd name="connsiteX3" fmla="*/ 70 w 109767"/>
              <a:gd name="connsiteY3" fmla="*/ 180989 h 427196"/>
              <a:gd name="connsiteX4" fmla="*/ 12770 w 109767"/>
              <a:gd name="connsiteY4" fmla="*/ 417527 h 427196"/>
              <a:gd name="connsiteX5" fmla="*/ 15945 w 109767"/>
              <a:gd name="connsiteY5" fmla="*/ 365139 h 427196"/>
              <a:gd name="connsiteX6" fmla="*/ 8008 w 109767"/>
              <a:gd name="connsiteY6" fmla="*/ 214327 h 427196"/>
              <a:gd name="connsiteX7" fmla="*/ 20708 w 109767"/>
              <a:gd name="connsiteY7" fmla="*/ 80977 h 427196"/>
              <a:gd name="connsiteX8" fmla="*/ 60395 w 109767"/>
              <a:gd name="connsiteY8" fmla="*/ 42877 h 427196"/>
              <a:gd name="connsiteX9" fmla="*/ 109608 w 109767"/>
              <a:gd name="connsiteY9" fmla="*/ 14 h 42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767" h="427196">
                <a:moveTo>
                  <a:pt x="109608" y="14"/>
                </a:moveTo>
                <a:cubicBezTo>
                  <a:pt x="106698" y="808"/>
                  <a:pt x="58014" y="34410"/>
                  <a:pt x="42933" y="47639"/>
                </a:cubicBezTo>
                <a:cubicBezTo>
                  <a:pt x="27852" y="60868"/>
                  <a:pt x="26264" y="57164"/>
                  <a:pt x="19120" y="79389"/>
                </a:cubicBezTo>
                <a:cubicBezTo>
                  <a:pt x="11976" y="101614"/>
                  <a:pt x="1128" y="124633"/>
                  <a:pt x="70" y="180989"/>
                </a:cubicBezTo>
                <a:cubicBezTo>
                  <a:pt x="-988" y="237345"/>
                  <a:pt x="10124" y="386835"/>
                  <a:pt x="12770" y="417527"/>
                </a:cubicBezTo>
                <a:cubicBezTo>
                  <a:pt x="15416" y="448219"/>
                  <a:pt x="16739" y="399006"/>
                  <a:pt x="15945" y="365139"/>
                </a:cubicBezTo>
                <a:cubicBezTo>
                  <a:pt x="15151" y="331272"/>
                  <a:pt x="7214" y="261687"/>
                  <a:pt x="8008" y="214327"/>
                </a:cubicBezTo>
                <a:cubicBezTo>
                  <a:pt x="8802" y="166967"/>
                  <a:pt x="11977" y="109552"/>
                  <a:pt x="20708" y="80977"/>
                </a:cubicBezTo>
                <a:cubicBezTo>
                  <a:pt x="29439" y="52402"/>
                  <a:pt x="45843" y="55048"/>
                  <a:pt x="60395" y="42877"/>
                </a:cubicBezTo>
                <a:cubicBezTo>
                  <a:pt x="74947" y="30706"/>
                  <a:pt x="112518" y="-780"/>
                  <a:pt x="109608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75B7C163-B9D8-4C55-85BC-A842C69A04A7}"/>
              </a:ext>
            </a:extLst>
          </p:cNvPr>
          <p:cNvSpPr/>
          <p:nvPr/>
        </p:nvSpPr>
        <p:spPr>
          <a:xfrm>
            <a:off x="6014785" y="5313289"/>
            <a:ext cx="117739" cy="432219"/>
          </a:xfrm>
          <a:custGeom>
            <a:avLst/>
            <a:gdLst>
              <a:gd name="connsiteX0" fmla="*/ 117728 w 117739"/>
              <a:gd name="connsiteY0" fmla="*/ 74 h 432219"/>
              <a:gd name="connsiteX1" fmla="*/ 24065 w 117739"/>
              <a:gd name="connsiteY1" fmla="*/ 69924 h 432219"/>
              <a:gd name="connsiteX2" fmla="*/ 16128 w 117739"/>
              <a:gd name="connsiteY2" fmla="*/ 169936 h 432219"/>
              <a:gd name="connsiteX3" fmla="*/ 9778 w 117739"/>
              <a:gd name="connsiteY3" fmla="*/ 357261 h 432219"/>
              <a:gd name="connsiteX4" fmla="*/ 22478 w 117739"/>
              <a:gd name="connsiteY4" fmla="*/ 431874 h 432219"/>
              <a:gd name="connsiteX5" fmla="*/ 8190 w 117739"/>
              <a:gd name="connsiteY5" fmla="*/ 331861 h 432219"/>
              <a:gd name="connsiteX6" fmla="*/ 8190 w 117739"/>
              <a:gd name="connsiteY6" fmla="*/ 242961 h 432219"/>
              <a:gd name="connsiteX7" fmla="*/ 3428 w 117739"/>
              <a:gd name="connsiteY7" fmla="*/ 155649 h 432219"/>
              <a:gd name="connsiteX8" fmla="*/ 1840 w 117739"/>
              <a:gd name="connsiteY8" fmla="*/ 95324 h 432219"/>
              <a:gd name="connsiteX9" fmla="*/ 30415 w 117739"/>
              <a:gd name="connsiteY9" fmla="*/ 57224 h 432219"/>
              <a:gd name="connsiteX10" fmla="*/ 117728 w 117739"/>
              <a:gd name="connsiteY10" fmla="*/ 74 h 432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7739" h="432219">
                <a:moveTo>
                  <a:pt x="117728" y="74"/>
                </a:moveTo>
                <a:cubicBezTo>
                  <a:pt x="116670" y="2191"/>
                  <a:pt x="40998" y="41614"/>
                  <a:pt x="24065" y="69924"/>
                </a:cubicBezTo>
                <a:cubicBezTo>
                  <a:pt x="7132" y="98234"/>
                  <a:pt x="18509" y="122047"/>
                  <a:pt x="16128" y="169936"/>
                </a:cubicBezTo>
                <a:cubicBezTo>
                  <a:pt x="13747" y="217825"/>
                  <a:pt x="8720" y="313605"/>
                  <a:pt x="9778" y="357261"/>
                </a:cubicBezTo>
                <a:cubicBezTo>
                  <a:pt x="10836" y="400917"/>
                  <a:pt x="22743" y="436107"/>
                  <a:pt x="22478" y="431874"/>
                </a:cubicBezTo>
                <a:cubicBezTo>
                  <a:pt x="22213" y="427641"/>
                  <a:pt x="10571" y="363347"/>
                  <a:pt x="8190" y="331861"/>
                </a:cubicBezTo>
                <a:cubicBezTo>
                  <a:pt x="5809" y="300376"/>
                  <a:pt x="8984" y="272330"/>
                  <a:pt x="8190" y="242961"/>
                </a:cubicBezTo>
                <a:cubicBezTo>
                  <a:pt x="7396" y="213592"/>
                  <a:pt x="4486" y="180255"/>
                  <a:pt x="3428" y="155649"/>
                </a:cubicBezTo>
                <a:cubicBezTo>
                  <a:pt x="2370" y="131043"/>
                  <a:pt x="-2658" y="111728"/>
                  <a:pt x="1840" y="95324"/>
                </a:cubicBezTo>
                <a:cubicBezTo>
                  <a:pt x="6338" y="78920"/>
                  <a:pt x="13482" y="73099"/>
                  <a:pt x="30415" y="57224"/>
                </a:cubicBezTo>
                <a:cubicBezTo>
                  <a:pt x="47348" y="41349"/>
                  <a:pt x="118786" y="-2043"/>
                  <a:pt x="117728" y="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6D4E209-C0B5-4240-9586-CFDD210BF633}"/>
              </a:ext>
            </a:extLst>
          </p:cNvPr>
          <p:cNvSpPr/>
          <p:nvPr/>
        </p:nvSpPr>
        <p:spPr>
          <a:xfrm>
            <a:off x="6036549" y="5757701"/>
            <a:ext cx="237014" cy="64098"/>
          </a:xfrm>
          <a:custGeom>
            <a:avLst/>
            <a:gdLst>
              <a:gd name="connsiteX0" fmla="*/ 3889 w 237014"/>
              <a:gd name="connsiteY0" fmla="*/ 162 h 64098"/>
              <a:gd name="connsiteX1" fmla="*/ 100726 w 237014"/>
              <a:gd name="connsiteY1" fmla="*/ 44612 h 64098"/>
              <a:gd name="connsiteX2" fmla="*/ 235664 w 237014"/>
              <a:gd name="connsiteY2" fmla="*/ 62074 h 64098"/>
              <a:gd name="connsiteX3" fmla="*/ 3889 w 237014"/>
              <a:gd name="connsiteY3" fmla="*/ 162 h 640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7014" h="64098">
                <a:moveTo>
                  <a:pt x="3889" y="162"/>
                </a:moveTo>
                <a:cubicBezTo>
                  <a:pt x="-18601" y="-2748"/>
                  <a:pt x="62097" y="34293"/>
                  <a:pt x="100726" y="44612"/>
                </a:cubicBezTo>
                <a:cubicBezTo>
                  <a:pt x="139355" y="54931"/>
                  <a:pt x="250481" y="69482"/>
                  <a:pt x="235664" y="62074"/>
                </a:cubicBezTo>
                <a:cubicBezTo>
                  <a:pt x="220847" y="54666"/>
                  <a:pt x="26379" y="3072"/>
                  <a:pt x="3889" y="1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A80B0CCF-4C31-4E93-8213-ACAA23528719}"/>
              </a:ext>
            </a:extLst>
          </p:cNvPr>
          <p:cNvSpPr/>
          <p:nvPr/>
        </p:nvSpPr>
        <p:spPr>
          <a:xfrm>
            <a:off x="6043543" y="5767387"/>
            <a:ext cx="197096" cy="66863"/>
          </a:xfrm>
          <a:custGeom>
            <a:avLst/>
            <a:gdLst>
              <a:gd name="connsiteX0" fmla="*/ 70 w 197096"/>
              <a:gd name="connsiteY0" fmla="*/ 1 h 66863"/>
              <a:gd name="connsiteX1" fmla="*/ 117545 w 197096"/>
              <a:gd name="connsiteY1" fmla="*/ 57151 h 66863"/>
              <a:gd name="connsiteX2" fmla="*/ 196920 w 197096"/>
              <a:gd name="connsiteY2" fmla="*/ 66676 h 66863"/>
              <a:gd name="connsiteX3" fmla="*/ 135007 w 197096"/>
              <a:gd name="connsiteY3" fmla="*/ 55563 h 66863"/>
              <a:gd name="connsiteX4" fmla="*/ 70 w 197096"/>
              <a:gd name="connsiteY4" fmla="*/ 1 h 66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96" h="66863">
                <a:moveTo>
                  <a:pt x="70" y="1"/>
                </a:moveTo>
                <a:cubicBezTo>
                  <a:pt x="-2840" y="266"/>
                  <a:pt x="84737" y="46039"/>
                  <a:pt x="117545" y="57151"/>
                </a:cubicBezTo>
                <a:cubicBezTo>
                  <a:pt x="150353" y="68264"/>
                  <a:pt x="194010" y="66941"/>
                  <a:pt x="196920" y="66676"/>
                </a:cubicBezTo>
                <a:cubicBezTo>
                  <a:pt x="199830" y="66411"/>
                  <a:pt x="166228" y="66411"/>
                  <a:pt x="135007" y="55563"/>
                </a:cubicBezTo>
                <a:cubicBezTo>
                  <a:pt x="103786" y="44715"/>
                  <a:pt x="2980" y="-264"/>
                  <a:pt x="70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9EA364D2-A9F1-4267-8CDC-71328AF5A24D}"/>
              </a:ext>
            </a:extLst>
          </p:cNvPr>
          <p:cNvSpPr/>
          <p:nvPr/>
        </p:nvSpPr>
        <p:spPr>
          <a:xfrm>
            <a:off x="5729028" y="5370805"/>
            <a:ext cx="270657" cy="30136"/>
          </a:xfrm>
          <a:custGeom>
            <a:avLst/>
            <a:gdLst>
              <a:gd name="connsiteX0" fmla="*/ 260 w 270657"/>
              <a:gd name="connsiteY0" fmla="*/ 29870 h 30136"/>
              <a:gd name="connsiteX1" fmla="*/ 198697 w 270657"/>
              <a:gd name="connsiteY1" fmla="*/ 15583 h 30136"/>
              <a:gd name="connsiteX2" fmla="*/ 270135 w 270657"/>
              <a:gd name="connsiteY2" fmla="*/ 15583 h 30136"/>
              <a:gd name="connsiteX3" fmla="*/ 227272 w 270657"/>
              <a:gd name="connsiteY3" fmla="*/ 2883 h 30136"/>
              <a:gd name="connsiteX4" fmla="*/ 157422 w 270657"/>
              <a:gd name="connsiteY4" fmla="*/ 1295 h 30136"/>
              <a:gd name="connsiteX5" fmla="*/ 260 w 270657"/>
              <a:gd name="connsiteY5" fmla="*/ 29870 h 30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657" h="30136">
                <a:moveTo>
                  <a:pt x="260" y="29870"/>
                </a:moveTo>
                <a:cubicBezTo>
                  <a:pt x="7139" y="32251"/>
                  <a:pt x="153718" y="17964"/>
                  <a:pt x="198697" y="15583"/>
                </a:cubicBezTo>
                <a:cubicBezTo>
                  <a:pt x="243676" y="13202"/>
                  <a:pt x="265373" y="17700"/>
                  <a:pt x="270135" y="15583"/>
                </a:cubicBezTo>
                <a:cubicBezTo>
                  <a:pt x="274897" y="13466"/>
                  <a:pt x="246057" y="5264"/>
                  <a:pt x="227272" y="2883"/>
                </a:cubicBezTo>
                <a:cubicBezTo>
                  <a:pt x="208487" y="502"/>
                  <a:pt x="190230" y="-1351"/>
                  <a:pt x="157422" y="1295"/>
                </a:cubicBezTo>
                <a:cubicBezTo>
                  <a:pt x="124614" y="3941"/>
                  <a:pt x="-6619" y="27489"/>
                  <a:pt x="260" y="29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938DF6CE-0444-4183-B82F-FAD748F5533D}"/>
              </a:ext>
            </a:extLst>
          </p:cNvPr>
          <p:cNvSpPr/>
          <p:nvPr/>
        </p:nvSpPr>
        <p:spPr>
          <a:xfrm>
            <a:off x="5987906" y="5381235"/>
            <a:ext cx="39856" cy="354725"/>
          </a:xfrm>
          <a:custGeom>
            <a:avLst/>
            <a:gdLst>
              <a:gd name="connsiteX0" fmla="*/ 6494 w 39856"/>
              <a:gd name="connsiteY0" fmla="*/ 390 h 354725"/>
              <a:gd name="connsiteX1" fmla="*/ 144 w 39856"/>
              <a:gd name="connsiteY1" fmla="*/ 165490 h 354725"/>
              <a:gd name="connsiteX2" fmla="*/ 12844 w 39856"/>
              <a:gd name="connsiteY2" fmla="*/ 251215 h 354725"/>
              <a:gd name="connsiteX3" fmla="*/ 39832 w 39856"/>
              <a:gd name="connsiteY3" fmla="*/ 352815 h 354725"/>
              <a:gd name="connsiteX4" fmla="*/ 17607 w 39856"/>
              <a:gd name="connsiteY4" fmla="*/ 309953 h 354725"/>
              <a:gd name="connsiteX5" fmla="*/ 14432 w 39856"/>
              <a:gd name="connsiteY5" fmla="*/ 216290 h 354725"/>
              <a:gd name="connsiteX6" fmla="*/ 6494 w 39856"/>
              <a:gd name="connsiteY6" fmla="*/ 390 h 35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856" h="354725">
                <a:moveTo>
                  <a:pt x="6494" y="390"/>
                </a:moveTo>
                <a:cubicBezTo>
                  <a:pt x="4113" y="-8077"/>
                  <a:pt x="-914" y="123686"/>
                  <a:pt x="144" y="165490"/>
                </a:cubicBezTo>
                <a:cubicBezTo>
                  <a:pt x="1202" y="207294"/>
                  <a:pt x="6229" y="219994"/>
                  <a:pt x="12844" y="251215"/>
                </a:cubicBezTo>
                <a:cubicBezTo>
                  <a:pt x="19459" y="282436"/>
                  <a:pt x="39038" y="343025"/>
                  <a:pt x="39832" y="352815"/>
                </a:cubicBezTo>
                <a:cubicBezTo>
                  <a:pt x="40626" y="362605"/>
                  <a:pt x="21840" y="332707"/>
                  <a:pt x="17607" y="309953"/>
                </a:cubicBezTo>
                <a:cubicBezTo>
                  <a:pt x="13374" y="287199"/>
                  <a:pt x="16019" y="263915"/>
                  <a:pt x="14432" y="216290"/>
                </a:cubicBezTo>
                <a:cubicBezTo>
                  <a:pt x="12845" y="168665"/>
                  <a:pt x="8875" y="8857"/>
                  <a:pt x="6494" y="3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70577F01-787F-452D-8C4D-302F8261FB04}"/>
              </a:ext>
            </a:extLst>
          </p:cNvPr>
          <p:cNvSpPr/>
          <p:nvPr/>
        </p:nvSpPr>
        <p:spPr>
          <a:xfrm>
            <a:off x="5918200" y="5413696"/>
            <a:ext cx="74682" cy="122577"/>
          </a:xfrm>
          <a:custGeom>
            <a:avLst/>
            <a:gdLst>
              <a:gd name="connsiteX0" fmla="*/ 74613 w 74682"/>
              <a:gd name="connsiteY0" fmla="*/ 88579 h 122577"/>
              <a:gd name="connsiteX1" fmla="*/ 28575 w 74682"/>
              <a:gd name="connsiteY1" fmla="*/ 1267 h 122577"/>
              <a:gd name="connsiteX2" fmla="*/ 0 w 74682"/>
              <a:gd name="connsiteY2" fmla="*/ 42542 h 122577"/>
              <a:gd name="connsiteX3" fmla="*/ 28575 w 74682"/>
              <a:gd name="connsiteY3" fmla="*/ 121917 h 122577"/>
              <a:gd name="connsiteX4" fmla="*/ 7938 w 74682"/>
              <a:gd name="connsiteY4" fmla="*/ 77467 h 122577"/>
              <a:gd name="connsiteX5" fmla="*/ 17463 w 74682"/>
              <a:gd name="connsiteY5" fmla="*/ 25079 h 122577"/>
              <a:gd name="connsiteX6" fmla="*/ 74613 w 74682"/>
              <a:gd name="connsiteY6" fmla="*/ 88579 h 122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4682" h="122577">
                <a:moveTo>
                  <a:pt x="74613" y="88579"/>
                </a:moveTo>
                <a:cubicBezTo>
                  <a:pt x="76465" y="84610"/>
                  <a:pt x="41010" y="8940"/>
                  <a:pt x="28575" y="1267"/>
                </a:cubicBezTo>
                <a:cubicBezTo>
                  <a:pt x="16140" y="-6406"/>
                  <a:pt x="0" y="22434"/>
                  <a:pt x="0" y="42542"/>
                </a:cubicBezTo>
                <a:cubicBezTo>
                  <a:pt x="0" y="62650"/>
                  <a:pt x="27252" y="116096"/>
                  <a:pt x="28575" y="121917"/>
                </a:cubicBezTo>
                <a:cubicBezTo>
                  <a:pt x="29898" y="127738"/>
                  <a:pt x="9790" y="93607"/>
                  <a:pt x="7938" y="77467"/>
                </a:cubicBezTo>
                <a:cubicBezTo>
                  <a:pt x="6086" y="61327"/>
                  <a:pt x="8467" y="28519"/>
                  <a:pt x="17463" y="25079"/>
                </a:cubicBezTo>
                <a:cubicBezTo>
                  <a:pt x="26459" y="21639"/>
                  <a:pt x="72761" y="92548"/>
                  <a:pt x="74613" y="885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EA56AFC2-2A70-48C3-86C3-89C7DA944C78}"/>
              </a:ext>
            </a:extLst>
          </p:cNvPr>
          <p:cNvSpPr/>
          <p:nvPr/>
        </p:nvSpPr>
        <p:spPr>
          <a:xfrm>
            <a:off x="5929297" y="5524492"/>
            <a:ext cx="65144" cy="95336"/>
          </a:xfrm>
          <a:custGeom>
            <a:avLst/>
            <a:gdLst>
              <a:gd name="connsiteX0" fmla="*/ 16 w 65144"/>
              <a:gd name="connsiteY0" fmla="*/ 95258 h 95336"/>
              <a:gd name="connsiteX1" fmla="*/ 38116 w 65144"/>
              <a:gd name="connsiteY1" fmla="*/ 17471 h 95336"/>
              <a:gd name="connsiteX2" fmla="*/ 65103 w 65144"/>
              <a:gd name="connsiteY2" fmla="*/ 85733 h 95336"/>
              <a:gd name="connsiteX3" fmla="*/ 42878 w 65144"/>
              <a:gd name="connsiteY3" fmla="*/ 8 h 95336"/>
              <a:gd name="connsiteX4" fmla="*/ 16 w 65144"/>
              <a:gd name="connsiteY4" fmla="*/ 95258 h 95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144" h="95336">
                <a:moveTo>
                  <a:pt x="16" y="95258"/>
                </a:moveTo>
                <a:cubicBezTo>
                  <a:pt x="-778" y="98168"/>
                  <a:pt x="27268" y="19058"/>
                  <a:pt x="38116" y="17471"/>
                </a:cubicBezTo>
                <a:cubicBezTo>
                  <a:pt x="48964" y="15884"/>
                  <a:pt x="64309" y="88643"/>
                  <a:pt x="65103" y="85733"/>
                </a:cubicBezTo>
                <a:cubicBezTo>
                  <a:pt x="65897" y="82823"/>
                  <a:pt x="55313" y="1066"/>
                  <a:pt x="42878" y="8"/>
                </a:cubicBezTo>
                <a:cubicBezTo>
                  <a:pt x="30443" y="-1050"/>
                  <a:pt x="810" y="92348"/>
                  <a:pt x="16" y="95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8EE6F5E4-7BF9-4967-B483-C2AB668C0DA3}"/>
              </a:ext>
            </a:extLst>
          </p:cNvPr>
          <p:cNvSpPr/>
          <p:nvPr/>
        </p:nvSpPr>
        <p:spPr>
          <a:xfrm>
            <a:off x="5756266" y="5236999"/>
            <a:ext cx="308002" cy="32112"/>
          </a:xfrm>
          <a:custGeom>
            <a:avLst/>
            <a:gdLst>
              <a:gd name="connsiteX0" fmla="*/ 9 w 308002"/>
              <a:gd name="connsiteY0" fmla="*/ 30326 h 32112"/>
              <a:gd name="connsiteX1" fmla="*/ 187334 w 308002"/>
              <a:gd name="connsiteY1" fmla="*/ 17626 h 32112"/>
              <a:gd name="connsiteX2" fmla="*/ 307984 w 308002"/>
              <a:gd name="connsiteY2" fmla="*/ 164 h 32112"/>
              <a:gd name="connsiteX3" fmla="*/ 179397 w 308002"/>
              <a:gd name="connsiteY3" fmla="*/ 28739 h 32112"/>
              <a:gd name="connsiteX4" fmla="*/ 9 w 308002"/>
              <a:gd name="connsiteY4" fmla="*/ 30326 h 32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8002" h="32112">
                <a:moveTo>
                  <a:pt x="9" y="30326"/>
                </a:moveTo>
                <a:cubicBezTo>
                  <a:pt x="1332" y="28474"/>
                  <a:pt x="136005" y="22653"/>
                  <a:pt x="187334" y="17626"/>
                </a:cubicBezTo>
                <a:cubicBezTo>
                  <a:pt x="238663" y="12599"/>
                  <a:pt x="309307" y="-1688"/>
                  <a:pt x="307984" y="164"/>
                </a:cubicBezTo>
                <a:cubicBezTo>
                  <a:pt x="306661" y="2016"/>
                  <a:pt x="223318" y="23712"/>
                  <a:pt x="179397" y="28739"/>
                </a:cubicBezTo>
                <a:cubicBezTo>
                  <a:pt x="135476" y="33766"/>
                  <a:pt x="-1314" y="32178"/>
                  <a:pt x="9" y="30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1535065B-4030-4E18-8316-78447F3EEDA0}"/>
              </a:ext>
            </a:extLst>
          </p:cNvPr>
          <p:cNvSpPr/>
          <p:nvPr/>
        </p:nvSpPr>
        <p:spPr>
          <a:xfrm>
            <a:off x="5422008" y="5256402"/>
            <a:ext cx="525446" cy="75470"/>
          </a:xfrm>
          <a:custGeom>
            <a:avLst/>
            <a:gdLst>
              <a:gd name="connsiteX0" fmla="*/ 4067 w 525446"/>
              <a:gd name="connsiteY0" fmla="*/ 1398 h 75470"/>
              <a:gd name="connsiteX1" fmla="*/ 318392 w 525446"/>
              <a:gd name="connsiteY1" fmla="*/ 50611 h 75470"/>
              <a:gd name="connsiteX2" fmla="*/ 399355 w 525446"/>
              <a:gd name="connsiteY2" fmla="*/ 74423 h 75470"/>
              <a:gd name="connsiteX3" fmla="*/ 524767 w 525446"/>
              <a:gd name="connsiteY3" fmla="*/ 71248 h 75470"/>
              <a:gd name="connsiteX4" fmla="*/ 445392 w 525446"/>
              <a:gd name="connsiteY4" fmla="*/ 71248 h 75470"/>
              <a:gd name="connsiteX5" fmla="*/ 358080 w 525446"/>
              <a:gd name="connsiteY5" fmla="*/ 50611 h 75470"/>
              <a:gd name="connsiteX6" fmla="*/ 151705 w 525446"/>
              <a:gd name="connsiteY6" fmla="*/ 17273 h 75470"/>
              <a:gd name="connsiteX7" fmla="*/ 4067 w 525446"/>
              <a:gd name="connsiteY7" fmla="*/ 1398 h 75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5446" h="75470">
                <a:moveTo>
                  <a:pt x="4067" y="1398"/>
                </a:moveTo>
                <a:cubicBezTo>
                  <a:pt x="31848" y="6954"/>
                  <a:pt x="252511" y="38440"/>
                  <a:pt x="318392" y="50611"/>
                </a:cubicBezTo>
                <a:cubicBezTo>
                  <a:pt x="384273" y="62782"/>
                  <a:pt x="364959" y="70984"/>
                  <a:pt x="399355" y="74423"/>
                </a:cubicBezTo>
                <a:cubicBezTo>
                  <a:pt x="433751" y="77862"/>
                  <a:pt x="517094" y="71777"/>
                  <a:pt x="524767" y="71248"/>
                </a:cubicBezTo>
                <a:cubicBezTo>
                  <a:pt x="532440" y="70719"/>
                  <a:pt x="473173" y="74688"/>
                  <a:pt x="445392" y="71248"/>
                </a:cubicBezTo>
                <a:cubicBezTo>
                  <a:pt x="417611" y="67809"/>
                  <a:pt x="407028" y="59607"/>
                  <a:pt x="358080" y="50611"/>
                </a:cubicBezTo>
                <a:cubicBezTo>
                  <a:pt x="309132" y="41615"/>
                  <a:pt x="205416" y="26534"/>
                  <a:pt x="151705" y="17273"/>
                </a:cubicBezTo>
                <a:cubicBezTo>
                  <a:pt x="97994" y="8012"/>
                  <a:pt x="-23714" y="-4158"/>
                  <a:pt x="4067" y="13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79B6C02-82B5-4B61-A249-883D3C32D394}"/>
              </a:ext>
            </a:extLst>
          </p:cNvPr>
          <p:cNvSpPr/>
          <p:nvPr/>
        </p:nvSpPr>
        <p:spPr>
          <a:xfrm>
            <a:off x="5338516" y="5219617"/>
            <a:ext cx="438681" cy="50340"/>
          </a:xfrm>
          <a:custGeom>
            <a:avLst/>
            <a:gdLst>
              <a:gd name="connsiteX0" fmla="*/ 247 w 438681"/>
              <a:gd name="connsiteY0" fmla="*/ 83 h 50340"/>
              <a:gd name="connsiteX1" fmla="*/ 220909 w 438681"/>
              <a:gd name="connsiteY1" fmla="*/ 9608 h 50340"/>
              <a:gd name="connsiteX2" fmla="*/ 436809 w 438681"/>
              <a:gd name="connsiteY2" fmla="*/ 49296 h 50340"/>
              <a:gd name="connsiteX3" fmla="*/ 317747 w 438681"/>
              <a:gd name="connsiteY3" fmla="*/ 36596 h 50340"/>
              <a:gd name="connsiteX4" fmla="*/ 179634 w 438681"/>
              <a:gd name="connsiteY4" fmla="*/ 12783 h 50340"/>
              <a:gd name="connsiteX5" fmla="*/ 247 w 438681"/>
              <a:gd name="connsiteY5" fmla="*/ 83 h 50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681" h="50340">
                <a:moveTo>
                  <a:pt x="247" y="83"/>
                </a:moveTo>
                <a:cubicBezTo>
                  <a:pt x="7126" y="-446"/>
                  <a:pt x="148149" y="1406"/>
                  <a:pt x="220909" y="9608"/>
                </a:cubicBezTo>
                <a:cubicBezTo>
                  <a:pt x="293669" y="17810"/>
                  <a:pt x="420669" y="44798"/>
                  <a:pt x="436809" y="49296"/>
                </a:cubicBezTo>
                <a:cubicBezTo>
                  <a:pt x="452949" y="53794"/>
                  <a:pt x="360610" y="42682"/>
                  <a:pt x="317747" y="36596"/>
                </a:cubicBezTo>
                <a:cubicBezTo>
                  <a:pt x="274885" y="30511"/>
                  <a:pt x="227259" y="18869"/>
                  <a:pt x="179634" y="12783"/>
                </a:cubicBezTo>
                <a:cubicBezTo>
                  <a:pt x="132009" y="6698"/>
                  <a:pt x="-6632" y="612"/>
                  <a:pt x="247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2CCE3257-874D-4AEE-A0EF-AEFF155110D0}"/>
              </a:ext>
            </a:extLst>
          </p:cNvPr>
          <p:cNvSpPr/>
          <p:nvPr/>
        </p:nvSpPr>
        <p:spPr>
          <a:xfrm>
            <a:off x="5033045" y="5229184"/>
            <a:ext cx="499398" cy="24011"/>
          </a:xfrm>
          <a:custGeom>
            <a:avLst/>
            <a:gdLst>
              <a:gd name="connsiteX0" fmla="*/ 5680 w 499398"/>
              <a:gd name="connsiteY0" fmla="*/ 12741 h 24011"/>
              <a:gd name="connsiteX1" fmla="*/ 353343 w 499398"/>
              <a:gd name="connsiteY1" fmla="*/ 15916 h 24011"/>
              <a:gd name="connsiteX2" fmla="*/ 499393 w 499398"/>
              <a:gd name="connsiteY2" fmla="*/ 23854 h 24011"/>
              <a:gd name="connsiteX3" fmla="*/ 358105 w 499398"/>
              <a:gd name="connsiteY3" fmla="*/ 7979 h 24011"/>
              <a:gd name="connsiteX4" fmla="*/ 151730 w 499398"/>
              <a:gd name="connsiteY4" fmla="*/ 41 h 24011"/>
              <a:gd name="connsiteX5" fmla="*/ 5680 w 499398"/>
              <a:gd name="connsiteY5" fmla="*/ 12741 h 24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398" h="24011">
                <a:moveTo>
                  <a:pt x="5680" y="12741"/>
                </a:moveTo>
                <a:cubicBezTo>
                  <a:pt x="39282" y="15387"/>
                  <a:pt x="271058" y="14064"/>
                  <a:pt x="353343" y="15916"/>
                </a:cubicBezTo>
                <a:cubicBezTo>
                  <a:pt x="435628" y="17768"/>
                  <a:pt x="498599" y="25177"/>
                  <a:pt x="499393" y="23854"/>
                </a:cubicBezTo>
                <a:cubicBezTo>
                  <a:pt x="500187" y="22531"/>
                  <a:pt x="416049" y="11948"/>
                  <a:pt x="358105" y="7979"/>
                </a:cubicBezTo>
                <a:cubicBezTo>
                  <a:pt x="300161" y="4010"/>
                  <a:pt x="151730" y="41"/>
                  <a:pt x="151730" y="41"/>
                </a:cubicBezTo>
                <a:cubicBezTo>
                  <a:pt x="96168" y="-753"/>
                  <a:pt x="-27922" y="10095"/>
                  <a:pt x="5680" y="127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49D3E14C-5CF6-494E-B203-EF7A58E79C4D}"/>
              </a:ext>
            </a:extLst>
          </p:cNvPr>
          <p:cNvSpPr/>
          <p:nvPr/>
        </p:nvSpPr>
        <p:spPr>
          <a:xfrm>
            <a:off x="4919663" y="5208588"/>
            <a:ext cx="569344" cy="22354"/>
          </a:xfrm>
          <a:custGeom>
            <a:avLst/>
            <a:gdLst>
              <a:gd name="connsiteX0" fmla="*/ 0 w 569344"/>
              <a:gd name="connsiteY0" fmla="*/ 0 h 22354"/>
              <a:gd name="connsiteX1" fmla="*/ 328612 w 569344"/>
              <a:gd name="connsiteY1" fmla="*/ 6350 h 22354"/>
              <a:gd name="connsiteX2" fmla="*/ 568325 w 569344"/>
              <a:gd name="connsiteY2" fmla="*/ 22225 h 22354"/>
              <a:gd name="connsiteX3" fmla="*/ 420687 w 569344"/>
              <a:gd name="connsiteY3" fmla="*/ 14287 h 22354"/>
              <a:gd name="connsiteX4" fmla="*/ 220662 w 569344"/>
              <a:gd name="connsiteY4" fmla="*/ 3175 h 22354"/>
              <a:gd name="connsiteX5" fmla="*/ 0 w 569344"/>
              <a:gd name="connsiteY5" fmla="*/ 0 h 22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344" h="22354">
                <a:moveTo>
                  <a:pt x="0" y="0"/>
                </a:moveTo>
                <a:cubicBezTo>
                  <a:pt x="17992" y="529"/>
                  <a:pt x="233891" y="2646"/>
                  <a:pt x="328612" y="6350"/>
                </a:cubicBezTo>
                <a:cubicBezTo>
                  <a:pt x="423333" y="10054"/>
                  <a:pt x="552979" y="20902"/>
                  <a:pt x="568325" y="22225"/>
                </a:cubicBezTo>
                <a:cubicBezTo>
                  <a:pt x="583671" y="23548"/>
                  <a:pt x="420687" y="14287"/>
                  <a:pt x="420687" y="14287"/>
                </a:cubicBezTo>
                <a:cubicBezTo>
                  <a:pt x="362743" y="11112"/>
                  <a:pt x="288131" y="4763"/>
                  <a:pt x="220662" y="3175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D55C635E-6CC2-4DA3-ADBF-89F8649C046C}"/>
              </a:ext>
            </a:extLst>
          </p:cNvPr>
          <p:cNvSpPr/>
          <p:nvPr/>
        </p:nvSpPr>
        <p:spPr>
          <a:xfrm>
            <a:off x="4921250" y="5199769"/>
            <a:ext cx="479839" cy="24694"/>
          </a:xfrm>
          <a:custGeom>
            <a:avLst/>
            <a:gdLst>
              <a:gd name="connsiteX0" fmla="*/ 0 w 479839"/>
              <a:gd name="connsiteY0" fmla="*/ 13581 h 24694"/>
              <a:gd name="connsiteX1" fmla="*/ 338138 w 479839"/>
              <a:gd name="connsiteY1" fmla="*/ 24694 h 24694"/>
              <a:gd name="connsiteX2" fmla="*/ 477838 w 479839"/>
              <a:gd name="connsiteY2" fmla="*/ 23106 h 24694"/>
              <a:gd name="connsiteX3" fmla="*/ 415925 w 479839"/>
              <a:gd name="connsiteY3" fmla="*/ 13581 h 24694"/>
              <a:gd name="connsiteX4" fmla="*/ 349250 w 479839"/>
              <a:gd name="connsiteY4" fmla="*/ 881 h 24694"/>
              <a:gd name="connsiteX5" fmla="*/ 231775 w 479839"/>
              <a:gd name="connsiteY5" fmla="*/ 2469 h 24694"/>
              <a:gd name="connsiteX6" fmla="*/ 0 w 479839"/>
              <a:gd name="connsiteY6" fmla="*/ 13581 h 24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9839" h="24694">
                <a:moveTo>
                  <a:pt x="0" y="13581"/>
                </a:moveTo>
                <a:lnTo>
                  <a:pt x="338138" y="24694"/>
                </a:lnTo>
                <a:lnTo>
                  <a:pt x="477838" y="23106"/>
                </a:lnTo>
                <a:cubicBezTo>
                  <a:pt x="490803" y="21254"/>
                  <a:pt x="437356" y="17285"/>
                  <a:pt x="415925" y="13581"/>
                </a:cubicBezTo>
                <a:cubicBezTo>
                  <a:pt x="394494" y="9877"/>
                  <a:pt x="379942" y="2733"/>
                  <a:pt x="349250" y="881"/>
                </a:cubicBezTo>
                <a:cubicBezTo>
                  <a:pt x="318558" y="-971"/>
                  <a:pt x="284956" y="352"/>
                  <a:pt x="231775" y="2469"/>
                </a:cubicBezTo>
                <a:lnTo>
                  <a:pt x="0" y="1358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BED77D30-5625-4BFC-B017-16C6FADCB424}"/>
              </a:ext>
            </a:extLst>
          </p:cNvPr>
          <p:cNvSpPr/>
          <p:nvPr/>
        </p:nvSpPr>
        <p:spPr>
          <a:xfrm>
            <a:off x="4692640" y="5231054"/>
            <a:ext cx="388972" cy="49055"/>
          </a:xfrm>
          <a:custGeom>
            <a:avLst/>
            <a:gdLst>
              <a:gd name="connsiteX0" fmla="*/ 10 w 388972"/>
              <a:gd name="connsiteY0" fmla="*/ 48971 h 49055"/>
              <a:gd name="connsiteX1" fmla="*/ 250835 w 388972"/>
              <a:gd name="connsiteY1" fmla="*/ 14046 h 49055"/>
              <a:gd name="connsiteX2" fmla="*/ 388948 w 388972"/>
              <a:gd name="connsiteY2" fmla="*/ 2934 h 49055"/>
              <a:gd name="connsiteX3" fmla="*/ 241310 w 388972"/>
              <a:gd name="connsiteY3" fmla="*/ 2934 h 49055"/>
              <a:gd name="connsiteX4" fmla="*/ 10 w 388972"/>
              <a:gd name="connsiteY4" fmla="*/ 48971 h 49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8972" h="49055">
                <a:moveTo>
                  <a:pt x="10" y="48971"/>
                </a:moveTo>
                <a:cubicBezTo>
                  <a:pt x="1597" y="50823"/>
                  <a:pt x="186012" y="21719"/>
                  <a:pt x="250835" y="14046"/>
                </a:cubicBezTo>
                <a:cubicBezTo>
                  <a:pt x="315658" y="6373"/>
                  <a:pt x="390535" y="4786"/>
                  <a:pt x="388948" y="2934"/>
                </a:cubicBezTo>
                <a:cubicBezTo>
                  <a:pt x="387361" y="1082"/>
                  <a:pt x="302429" y="-2622"/>
                  <a:pt x="241310" y="2934"/>
                </a:cubicBezTo>
                <a:cubicBezTo>
                  <a:pt x="180191" y="8490"/>
                  <a:pt x="-1577" y="47119"/>
                  <a:pt x="10" y="48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59AF451D-36EA-48E5-B3F7-49360275A9C4}"/>
              </a:ext>
            </a:extLst>
          </p:cNvPr>
          <p:cNvSpPr/>
          <p:nvPr/>
        </p:nvSpPr>
        <p:spPr>
          <a:xfrm>
            <a:off x="5043488" y="5270500"/>
            <a:ext cx="656966" cy="90932"/>
          </a:xfrm>
          <a:custGeom>
            <a:avLst/>
            <a:gdLst>
              <a:gd name="connsiteX0" fmla="*/ 0 w 656966"/>
              <a:gd name="connsiteY0" fmla="*/ 9525 h 90932"/>
              <a:gd name="connsiteX1" fmla="*/ 209550 w 656966"/>
              <a:gd name="connsiteY1" fmla="*/ 9525 h 90932"/>
              <a:gd name="connsiteX2" fmla="*/ 384175 w 656966"/>
              <a:gd name="connsiteY2" fmla="*/ 20638 h 90932"/>
              <a:gd name="connsiteX3" fmla="*/ 641350 w 656966"/>
              <a:gd name="connsiteY3" fmla="*/ 88900 h 90932"/>
              <a:gd name="connsiteX4" fmla="*/ 622300 w 656966"/>
              <a:gd name="connsiteY4" fmla="*/ 71438 h 90932"/>
              <a:gd name="connsiteX5" fmla="*/ 571500 w 656966"/>
              <a:gd name="connsiteY5" fmla="*/ 55563 h 90932"/>
              <a:gd name="connsiteX6" fmla="*/ 441325 w 656966"/>
              <a:gd name="connsiteY6" fmla="*/ 23813 h 90932"/>
              <a:gd name="connsiteX7" fmla="*/ 376237 w 656966"/>
              <a:gd name="connsiteY7" fmla="*/ 4763 h 90932"/>
              <a:gd name="connsiteX8" fmla="*/ 312737 w 656966"/>
              <a:gd name="connsiteY8" fmla="*/ 0 h 90932"/>
              <a:gd name="connsiteX9" fmla="*/ 0 w 656966"/>
              <a:gd name="connsiteY9" fmla="*/ 9525 h 90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56966" h="90932">
                <a:moveTo>
                  <a:pt x="0" y="9525"/>
                </a:moveTo>
                <a:cubicBezTo>
                  <a:pt x="72760" y="8599"/>
                  <a:pt x="145521" y="7673"/>
                  <a:pt x="209550" y="9525"/>
                </a:cubicBezTo>
                <a:cubicBezTo>
                  <a:pt x="273579" y="11377"/>
                  <a:pt x="312208" y="7409"/>
                  <a:pt x="384175" y="20638"/>
                </a:cubicBezTo>
                <a:cubicBezTo>
                  <a:pt x="456142" y="33867"/>
                  <a:pt x="601663" y="80433"/>
                  <a:pt x="641350" y="88900"/>
                </a:cubicBezTo>
                <a:cubicBezTo>
                  <a:pt x="681038" y="97367"/>
                  <a:pt x="633942" y="76994"/>
                  <a:pt x="622300" y="71438"/>
                </a:cubicBezTo>
                <a:cubicBezTo>
                  <a:pt x="610658" y="65882"/>
                  <a:pt x="601663" y="63501"/>
                  <a:pt x="571500" y="55563"/>
                </a:cubicBezTo>
                <a:cubicBezTo>
                  <a:pt x="541337" y="47625"/>
                  <a:pt x="473869" y="32280"/>
                  <a:pt x="441325" y="23813"/>
                </a:cubicBezTo>
                <a:cubicBezTo>
                  <a:pt x="408781" y="15346"/>
                  <a:pt x="397668" y="8732"/>
                  <a:pt x="376237" y="4763"/>
                </a:cubicBezTo>
                <a:cubicBezTo>
                  <a:pt x="354806" y="794"/>
                  <a:pt x="312737" y="0"/>
                  <a:pt x="312737" y="0"/>
                </a:cubicBezTo>
                <a:lnTo>
                  <a:pt x="0" y="95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9641BB03-D9E1-44B1-B471-749D718CDE3B}"/>
              </a:ext>
            </a:extLst>
          </p:cNvPr>
          <p:cNvSpPr/>
          <p:nvPr/>
        </p:nvSpPr>
        <p:spPr>
          <a:xfrm>
            <a:off x="4700584" y="5257947"/>
            <a:ext cx="578281" cy="60384"/>
          </a:xfrm>
          <a:custGeom>
            <a:avLst/>
            <a:gdLst>
              <a:gd name="connsiteX0" fmla="*/ 4 w 578281"/>
              <a:gd name="connsiteY0" fmla="*/ 60178 h 60384"/>
              <a:gd name="connsiteX1" fmla="*/ 279404 w 578281"/>
              <a:gd name="connsiteY1" fmla="*/ 22078 h 60384"/>
              <a:gd name="connsiteX2" fmla="*/ 565154 w 578281"/>
              <a:gd name="connsiteY2" fmla="*/ 18903 h 60384"/>
              <a:gd name="connsiteX3" fmla="*/ 523879 w 578281"/>
              <a:gd name="connsiteY3" fmla="*/ 15728 h 60384"/>
              <a:gd name="connsiteX4" fmla="*/ 466729 w 578281"/>
              <a:gd name="connsiteY4" fmla="*/ 9378 h 60384"/>
              <a:gd name="connsiteX5" fmla="*/ 403229 w 578281"/>
              <a:gd name="connsiteY5" fmla="*/ 6203 h 60384"/>
              <a:gd name="connsiteX6" fmla="*/ 285754 w 578281"/>
              <a:gd name="connsiteY6" fmla="*/ 3028 h 60384"/>
              <a:gd name="connsiteX7" fmla="*/ 4 w 578281"/>
              <a:gd name="connsiteY7" fmla="*/ 60178 h 6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8281" h="60384">
                <a:moveTo>
                  <a:pt x="4" y="60178"/>
                </a:moveTo>
                <a:cubicBezTo>
                  <a:pt x="-1054" y="63353"/>
                  <a:pt x="185212" y="28957"/>
                  <a:pt x="279404" y="22078"/>
                </a:cubicBezTo>
                <a:cubicBezTo>
                  <a:pt x="373596" y="15199"/>
                  <a:pt x="524408" y="19961"/>
                  <a:pt x="565154" y="18903"/>
                </a:cubicBezTo>
                <a:cubicBezTo>
                  <a:pt x="605900" y="17845"/>
                  <a:pt x="540283" y="17315"/>
                  <a:pt x="523879" y="15728"/>
                </a:cubicBezTo>
                <a:cubicBezTo>
                  <a:pt x="507475" y="14141"/>
                  <a:pt x="486837" y="10965"/>
                  <a:pt x="466729" y="9378"/>
                </a:cubicBezTo>
                <a:cubicBezTo>
                  <a:pt x="446621" y="7790"/>
                  <a:pt x="403229" y="6203"/>
                  <a:pt x="403229" y="6203"/>
                </a:cubicBezTo>
                <a:cubicBezTo>
                  <a:pt x="373067" y="5145"/>
                  <a:pt x="347931" y="-4910"/>
                  <a:pt x="285754" y="3028"/>
                </a:cubicBezTo>
                <a:cubicBezTo>
                  <a:pt x="223577" y="10965"/>
                  <a:pt x="1062" y="57003"/>
                  <a:pt x="4" y="601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7E3ED9AB-2D1F-47BB-B0AF-9B48F3C01CD7}"/>
              </a:ext>
            </a:extLst>
          </p:cNvPr>
          <p:cNvSpPr/>
          <p:nvPr/>
        </p:nvSpPr>
        <p:spPr>
          <a:xfrm>
            <a:off x="5592228" y="5371913"/>
            <a:ext cx="114187" cy="377548"/>
          </a:xfrm>
          <a:custGeom>
            <a:avLst/>
            <a:gdLst>
              <a:gd name="connsiteX0" fmla="*/ 111660 w 114187"/>
              <a:gd name="connsiteY0" fmla="*/ 187 h 377548"/>
              <a:gd name="connsiteX1" fmla="*/ 97372 w 114187"/>
              <a:gd name="connsiteY1" fmla="*/ 143062 h 377548"/>
              <a:gd name="connsiteX2" fmla="*/ 57685 w 114187"/>
              <a:gd name="connsiteY2" fmla="*/ 270062 h 377548"/>
              <a:gd name="connsiteX3" fmla="*/ 535 w 114187"/>
              <a:gd name="connsiteY3" fmla="*/ 376425 h 377548"/>
              <a:gd name="connsiteX4" fmla="*/ 27522 w 114187"/>
              <a:gd name="connsiteY4" fmla="*/ 328800 h 377548"/>
              <a:gd name="connsiteX5" fmla="*/ 94197 w 114187"/>
              <a:gd name="connsiteY5" fmla="*/ 211325 h 377548"/>
              <a:gd name="connsiteX6" fmla="*/ 111660 w 114187"/>
              <a:gd name="connsiteY6" fmla="*/ 114487 h 377548"/>
              <a:gd name="connsiteX7" fmla="*/ 111660 w 114187"/>
              <a:gd name="connsiteY7" fmla="*/ 187 h 37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4187" h="377548">
                <a:moveTo>
                  <a:pt x="111660" y="187"/>
                </a:moveTo>
                <a:cubicBezTo>
                  <a:pt x="109279" y="4949"/>
                  <a:pt x="106368" y="98083"/>
                  <a:pt x="97372" y="143062"/>
                </a:cubicBezTo>
                <a:cubicBezTo>
                  <a:pt x="88376" y="188041"/>
                  <a:pt x="73824" y="231168"/>
                  <a:pt x="57685" y="270062"/>
                </a:cubicBezTo>
                <a:cubicBezTo>
                  <a:pt x="41545" y="308956"/>
                  <a:pt x="535" y="376425"/>
                  <a:pt x="535" y="376425"/>
                </a:cubicBezTo>
                <a:cubicBezTo>
                  <a:pt x="-4492" y="386215"/>
                  <a:pt x="27522" y="328800"/>
                  <a:pt x="27522" y="328800"/>
                </a:cubicBezTo>
                <a:cubicBezTo>
                  <a:pt x="43132" y="301283"/>
                  <a:pt x="80174" y="247044"/>
                  <a:pt x="94197" y="211325"/>
                </a:cubicBezTo>
                <a:cubicBezTo>
                  <a:pt x="108220" y="175606"/>
                  <a:pt x="107427" y="146237"/>
                  <a:pt x="111660" y="114487"/>
                </a:cubicBezTo>
                <a:cubicBezTo>
                  <a:pt x="115893" y="82737"/>
                  <a:pt x="114041" y="-4575"/>
                  <a:pt x="111660" y="1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936F51D3-9D97-4E8B-9215-AB4C7CEEEBAD}"/>
              </a:ext>
            </a:extLst>
          </p:cNvPr>
          <p:cNvSpPr/>
          <p:nvPr/>
        </p:nvSpPr>
        <p:spPr>
          <a:xfrm>
            <a:off x="5519725" y="5646685"/>
            <a:ext cx="58808" cy="100130"/>
          </a:xfrm>
          <a:custGeom>
            <a:avLst/>
            <a:gdLst>
              <a:gd name="connsiteX0" fmla="*/ 13 w 58808"/>
              <a:gd name="connsiteY0" fmla="*/ 53 h 100130"/>
              <a:gd name="connsiteX1" fmla="*/ 42875 w 58808"/>
              <a:gd name="connsiteY1" fmla="*/ 57203 h 100130"/>
              <a:gd name="connsiteX2" fmla="*/ 58750 w 58808"/>
              <a:gd name="connsiteY2" fmla="*/ 100065 h 100130"/>
              <a:gd name="connsiteX3" fmla="*/ 47638 w 58808"/>
              <a:gd name="connsiteY3" fmla="*/ 47678 h 100130"/>
              <a:gd name="connsiteX4" fmla="*/ 13 w 58808"/>
              <a:gd name="connsiteY4" fmla="*/ 53 h 100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08" h="100130">
                <a:moveTo>
                  <a:pt x="13" y="53"/>
                </a:moveTo>
                <a:cubicBezTo>
                  <a:pt x="-781" y="1640"/>
                  <a:pt x="33086" y="40534"/>
                  <a:pt x="42875" y="57203"/>
                </a:cubicBezTo>
                <a:cubicBezTo>
                  <a:pt x="52664" y="73872"/>
                  <a:pt x="57956" y="101652"/>
                  <a:pt x="58750" y="100065"/>
                </a:cubicBezTo>
                <a:cubicBezTo>
                  <a:pt x="59544" y="98478"/>
                  <a:pt x="52136" y="62495"/>
                  <a:pt x="47638" y="47678"/>
                </a:cubicBezTo>
                <a:cubicBezTo>
                  <a:pt x="43140" y="32861"/>
                  <a:pt x="807" y="-1534"/>
                  <a:pt x="13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D4527EA6-F2CF-440D-A6CF-D0F5FB5DFE5A}"/>
              </a:ext>
            </a:extLst>
          </p:cNvPr>
          <p:cNvSpPr/>
          <p:nvPr/>
        </p:nvSpPr>
        <p:spPr>
          <a:xfrm>
            <a:off x="5511669" y="5428992"/>
            <a:ext cx="122512" cy="216640"/>
          </a:xfrm>
          <a:custGeom>
            <a:avLst/>
            <a:gdLst>
              <a:gd name="connsiteX0" fmla="*/ 122369 w 122512"/>
              <a:gd name="connsiteY0" fmla="*/ 258 h 216640"/>
              <a:gd name="connsiteX1" fmla="*/ 69981 w 122512"/>
              <a:gd name="connsiteY1" fmla="*/ 116146 h 216640"/>
              <a:gd name="connsiteX2" fmla="*/ 131 w 122512"/>
              <a:gd name="connsiteY2" fmla="*/ 216158 h 216640"/>
              <a:gd name="connsiteX3" fmla="*/ 54106 w 122512"/>
              <a:gd name="connsiteY3" fmla="*/ 149483 h 216640"/>
              <a:gd name="connsiteX4" fmla="*/ 122369 w 122512"/>
              <a:gd name="connsiteY4" fmla="*/ 258 h 216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512" h="216640">
                <a:moveTo>
                  <a:pt x="122369" y="258"/>
                </a:moveTo>
                <a:cubicBezTo>
                  <a:pt x="125015" y="-5298"/>
                  <a:pt x="90354" y="80163"/>
                  <a:pt x="69981" y="116146"/>
                </a:cubicBezTo>
                <a:cubicBezTo>
                  <a:pt x="49608" y="152129"/>
                  <a:pt x="2777" y="210602"/>
                  <a:pt x="131" y="216158"/>
                </a:cubicBezTo>
                <a:cubicBezTo>
                  <a:pt x="-2515" y="221714"/>
                  <a:pt x="35321" y="178058"/>
                  <a:pt x="54106" y="149483"/>
                </a:cubicBezTo>
                <a:cubicBezTo>
                  <a:pt x="72891" y="120908"/>
                  <a:pt x="119723" y="5814"/>
                  <a:pt x="122369" y="2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F9386BC0-2923-4A0B-A1E4-2539279A23B7}"/>
              </a:ext>
            </a:extLst>
          </p:cNvPr>
          <p:cNvSpPr/>
          <p:nvPr/>
        </p:nvSpPr>
        <p:spPr>
          <a:xfrm>
            <a:off x="5520839" y="5427595"/>
            <a:ext cx="110468" cy="214522"/>
          </a:xfrm>
          <a:custGeom>
            <a:avLst/>
            <a:gdLst>
              <a:gd name="connsiteX0" fmla="*/ 110024 w 110468"/>
              <a:gd name="connsiteY0" fmla="*/ 68 h 214522"/>
              <a:gd name="connsiteX1" fmla="*/ 65574 w 110468"/>
              <a:gd name="connsiteY1" fmla="*/ 123893 h 214522"/>
              <a:gd name="connsiteX2" fmla="*/ 486 w 110468"/>
              <a:gd name="connsiteY2" fmla="*/ 214380 h 214522"/>
              <a:gd name="connsiteX3" fmla="*/ 38586 w 110468"/>
              <a:gd name="connsiteY3" fmla="*/ 141355 h 214522"/>
              <a:gd name="connsiteX4" fmla="*/ 110024 w 110468"/>
              <a:gd name="connsiteY4" fmla="*/ 68 h 214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468" h="214522">
                <a:moveTo>
                  <a:pt x="110024" y="68"/>
                </a:moveTo>
                <a:cubicBezTo>
                  <a:pt x="114522" y="-2842"/>
                  <a:pt x="83830" y="88174"/>
                  <a:pt x="65574" y="123893"/>
                </a:cubicBezTo>
                <a:cubicBezTo>
                  <a:pt x="47318" y="159612"/>
                  <a:pt x="4984" y="211470"/>
                  <a:pt x="486" y="214380"/>
                </a:cubicBezTo>
                <a:cubicBezTo>
                  <a:pt x="-4012" y="217290"/>
                  <a:pt x="23769" y="174957"/>
                  <a:pt x="38586" y="141355"/>
                </a:cubicBezTo>
                <a:cubicBezTo>
                  <a:pt x="53403" y="107753"/>
                  <a:pt x="105526" y="2978"/>
                  <a:pt x="110024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E63B2756-91B4-4A57-8765-949353B4825B}"/>
              </a:ext>
            </a:extLst>
          </p:cNvPr>
          <p:cNvSpPr/>
          <p:nvPr/>
        </p:nvSpPr>
        <p:spPr>
          <a:xfrm>
            <a:off x="5589929" y="5473561"/>
            <a:ext cx="88567" cy="122299"/>
          </a:xfrm>
          <a:custGeom>
            <a:avLst/>
            <a:gdLst>
              <a:gd name="connsiteX0" fmla="*/ 88559 w 88567"/>
              <a:gd name="connsiteY0" fmla="*/ 139 h 122299"/>
              <a:gd name="connsiteX1" fmla="*/ 52046 w 88567"/>
              <a:gd name="connsiteY1" fmla="*/ 108089 h 122299"/>
              <a:gd name="connsiteX2" fmla="*/ 4421 w 88567"/>
              <a:gd name="connsiteY2" fmla="*/ 119202 h 122299"/>
              <a:gd name="connsiteX3" fmla="*/ 4421 w 88567"/>
              <a:gd name="connsiteY3" fmla="*/ 90627 h 122299"/>
              <a:gd name="connsiteX4" fmla="*/ 25059 w 88567"/>
              <a:gd name="connsiteY4" fmla="*/ 73164 h 122299"/>
              <a:gd name="connsiteX5" fmla="*/ 48871 w 88567"/>
              <a:gd name="connsiteY5" fmla="*/ 84277 h 122299"/>
              <a:gd name="connsiteX6" fmla="*/ 88559 w 88567"/>
              <a:gd name="connsiteY6" fmla="*/ 139 h 122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567" h="122299">
                <a:moveTo>
                  <a:pt x="88559" y="139"/>
                </a:moveTo>
                <a:cubicBezTo>
                  <a:pt x="89088" y="4108"/>
                  <a:pt x="66069" y="88245"/>
                  <a:pt x="52046" y="108089"/>
                </a:cubicBezTo>
                <a:cubicBezTo>
                  <a:pt x="38023" y="127933"/>
                  <a:pt x="12358" y="122112"/>
                  <a:pt x="4421" y="119202"/>
                </a:cubicBezTo>
                <a:cubicBezTo>
                  <a:pt x="-3516" y="116292"/>
                  <a:pt x="981" y="98300"/>
                  <a:pt x="4421" y="90627"/>
                </a:cubicBezTo>
                <a:cubicBezTo>
                  <a:pt x="7861" y="82954"/>
                  <a:pt x="17651" y="74222"/>
                  <a:pt x="25059" y="73164"/>
                </a:cubicBezTo>
                <a:cubicBezTo>
                  <a:pt x="32467" y="72106"/>
                  <a:pt x="38023" y="90362"/>
                  <a:pt x="48871" y="84277"/>
                </a:cubicBezTo>
                <a:cubicBezTo>
                  <a:pt x="59719" y="78192"/>
                  <a:pt x="88030" y="-3830"/>
                  <a:pt x="88559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A853AE3F-020F-4D1E-9C4C-D0FAD7832829}"/>
              </a:ext>
            </a:extLst>
          </p:cNvPr>
          <p:cNvSpPr/>
          <p:nvPr/>
        </p:nvSpPr>
        <p:spPr>
          <a:xfrm>
            <a:off x="5190699" y="5661024"/>
            <a:ext cx="473766" cy="247671"/>
          </a:xfrm>
          <a:custGeom>
            <a:avLst/>
            <a:gdLst>
              <a:gd name="connsiteX0" fmla="*/ 473501 w 473766"/>
              <a:gd name="connsiteY0" fmla="*/ 1 h 247671"/>
              <a:gd name="connsiteX1" fmla="*/ 370314 w 473766"/>
              <a:gd name="connsiteY1" fmla="*/ 142876 h 247671"/>
              <a:gd name="connsiteX2" fmla="*/ 321101 w 473766"/>
              <a:gd name="connsiteY2" fmla="*/ 185739 h 247671"/>
              <a:gd name="connsiteX3" fmla="*/ 426 w 473766"/>
              <a:gd name="connsiteY3" fmla="*/ 247651 h 247671"/>
              <a:gd name="connsiteX4" fmla="*/ 254426 w 473766"/>
              <a:gd name="connsiteY4" fmla="*/ 192089 h 247671"/>
              <a:gd name="connsiteX5" fmla="*/ 336976 w 473766"/>
              <a:gd name="connsiteY5" fmla="*/ 146051 h 247671"/>
              <a:gd name="connsiteX6" fmla="*/ 473501 w 473766"/>
              <a:gd name="connsiteY6" fmla="*/ 1 h 247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766" h="247671">
                <a:moveTo>
                  <a:pt x="473501" y="1"/>
                </a:moveTo>
                <a:cubicBezTo>
                  <a:pt x="479057" y="-528"/>
                  <a:pt x="395714" y="111920"/>
                  <a:pt x="370314" y="142876"/>
                </a:cubicBezTo>
                <a:cubicBezTo>
                  <a:pt x="344914" y="173832"/>
                  <a:pt x="382749" y="168277"/>
                  <a:pt x="321101" y="185739"/>
                </a:cubicBezTo>
                <a:cubicBezTo>
                  <a:pt x="259453" y="203201"/>
                  <a:pt x="11538" y="246593"/>
                  <a:pt x="426" y="247651"/>
                </a:cubicBezTo>
                <a:cubicBezTo>
                  <a:pt x="-10686" y="248709"/>
                  <a:pt x="198334" y="209022"/>
                  <a:pt x="254426" y="192089"/>
                </a:cubicBezTo>
                <a:cubicBezTo>
                  <a:pt x="310518" y="175156"/>
                  <a:pt x="299141" y="176478"/>
                  <a:pt x="336976" y="146051"/>
                </a:cubicBezTo>
                <a:cubicBezTo>
                  <a:pt x="374811" y="115624"/>
                  <a:pt x="467945" y="530"/>
                  <a:pt x="47350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8" name="フリーフォーム: 図形 1037">
            <a:extLst>
              <a:ext uri="{FF2B5EF4-FFF2-40B4-BE49-F238E27FC236}">
                <a16:creationId xmlns:a16="http://schemas.microsoft.com/office/drawing/2014/main" id="{3D46C25C-2C5B-4D96-A244-213A7AD64C2D}"/>
              </a:ext>
            </a:extLst>
          </p:cNvPr>
          <p:cNvSpPr/>
          <p:nvPr/>
        </p:nvSpPr>
        <p:spPr>
          <a:xfrm>
            <a:off x="4676176" y="5327489"/>
            <a:ext cx="134185" cy="532203"/>
          </a:xfrm>
          <a:custGeom>
            <a:avLst/>
            <a:gdLst>
              <a:gd name="connsiteX0" fmla="*/ 37112 w 134185"/>
              <a:gd name="connsiteY0" fmla="*/ 161 h 532203"/>
              <a:gd name="connsiteX1" fmla="*/ 5362 w 134185"/>
              <a:gd name="connsiteY1" fmla="*/ 100174 h 532203"/>
              <a:gd name="connsiteX2" fmla="*/ 2187 w 134185"/>
              <a:gd name="connsiteY2" fmla="*/ 295436 h 532203"/>
              <a:gd name="connsiteX3" fmla="*/ 13299 w 134185"/>
              <a:gd name="connsiteY3" fmla="*/ 457361 h 532203"/>
              <a:gd name="connsiteX4" fmla="*/ 133949 w 134185"/>
              <a:gd name="connsiteY4" fmla="*/ 531974 h 532203"/>
              <a:gd name="connsiteX5" fmla="*/ 43462 w 134185"/>
              <a:gd name="connsiteY5" fmla="*/ 479586 h 532203"/>
              <a:gd name="connsiteX6" fmla="*/ 21237 w 134185"/>
              <a:gd name="connsiteY6" fmla="*/ 447836 h 532203"/>
              <a:gd name="connsiteX7" fmla="*/ 6949 w 134185"/>
              <a:gd name="connsiteY7" fmla="*/ 198599 h 532203"/>
              <a:gd name="connsiteX8" fmla="*/ 11712 w 134185"/>
              <a:gd name="connsiteY8" fmla="*/ 79536 h 532203"/>
              <a:gd name="connsiteX9" fmla="*/ 37112 w 134185"/>
              <a:gd name="connsiteY9" fmla="*/ 161 h 5322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34185" h="532203">
                <a:moveTo>
                  <a:pt x="37112" y="161"/>
                </a:moveTo>
                <a:cubicBezTo>
                  <a:pt x="36054" y="3600"/>
                  <a:pt x="11183" y="50962"/>
                  <a:pt x="5362" y="100174"/>
                </a:cubicBezTo>
                <a:cubicBezTo>
                  <a:pt x="-459" y="149386"/>
                  <a:pt x="864" y="235905"/>
                  <a:pt x="2187" y="295436"/>
                </a:cubicBezTo>
                <a:cubicBezTo>
                  <a:pt x="3510" y="354967"/>
                  <a:pt x="-8661" y="417938"/>
                  <a:pt x="13299" y="457361"/>
                </a:cubicBezTo>
                <a:cubicBezTo>
                  <a:pt x="35259" y="496784"/>
                  <a:pt x="128922" y="528270"/>
                  <a:pt x="133949" y="531974"/>
                </a:cubicBezTo>
                <a:cubicBezTo>
                  <a:pt x="138976" y="535678"/>
                  <a:pt x="62247" y="493609"/>
                  <a:pt x="43462" y="479586"/>
                </a:cubicBezTo>
                <a:cubicBezTo>
                  <a:pt x="24677" y="465563"/>
                  <a:pt x="27322" y="494667"/>
                  <a:pt x="21237" y="447836"/>
                </a:cubicBezTo>
                <a:cubicBezTo>
                  <a:pt x="15152" y="401005"/>
                  <a:pt x="8536" y="259982"/>
                  <a:pt x="6949" y="198599"/>
                </a:cubicBezTo>
                <a:cubicBezTo>
                  <a:pt x="5362" y="137216"/>
                  <a:pt x="5891" y="109963"/>
                  <a:pt x="11712" y="79536"/>
                </a:cubicBezTo>
                <a:cubicBezTo>
                  <a:pt x="17533" y="49109"/>
                  <a:pt x="38170" y="-3278"/>
                  <a:pt x="37112" y="1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8F800D5E-5112-4E78-8F9A-A4524E1E1C93}"/>
              </a:ext>
            </a:extLst>
          </p:cNvPr>
          <p:cNvSpPr/>
          <p:nvPr/>
        </p:nvSpPr>
        <p:spPr>
          <a:xfrm>
            <a:off x="4658908" y="5327650"/>
            <a:ext cx="113759" cy="540521"/>
          </a:xfrm>
          <a:custGeom>
            <a:avLst/>
            <a:gdLst>
              <a:gd name="connsiteX0" fmla="*/ 44855 w 113759"/>
              <a:gd name="connsiteY0" fmla="*/ 0 h 540521"/>
              <a:gd name="connsiteX1" fmla="*/ 1992 w 113759"/>
              <a:gd name="connsiteY1" fmla="*/ 106363 h 540521"/>
              <a:gd name="connsiteX2" fmla="*/ 8342 w 113759"/>
              <a:gd name="connsiteY2" fmla="*/ 339725 h 540521"/>
              <a:gd name="connsiteX3" fmla="*/ 19455 w 113759"/>
              <a:gd name="connsiteY3" fmla="*/ 468313 h 540521"/>
              <a:gd name="connsiteX4" fmla="*/ 113117 w 113759"/>
              <a:gd name="connsiteY4" fmla="*/ 539750 h 540521"/>
              <a:gd name="connsiteX5" fmla="*/ 59142 w 113759"/>
              <a:gd name="connsiteY5" fmla="*/ 501650 h 540521"/>
              <a:gd name="connsiteX6" fmla="*/ 27392 w 113759"/>
              <a:gd name="connsiteY6" fmla="*/ 431800 h 540521"/>
              <a:gd name="connsiteX7" fmla="*/ 5167 w 113759"/>
              <a:gd name="connsiteY7" fmla="*/ 106363 h 540521"/>
              <a:gd name="connsiteX8" fmla="*/ 44855 w 113759"/>
              <a:gd name="connsiteY8" fmla="*/ 0 h 540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3759" h="540521">
                <a:moveTo>
                  <a:pt x="44855" y="0"/>
                </a:moveTo>
                <a:cubicBezTo>
                  <a:pt x="44326" y="0"/>
                  <a:pt x="8077" y="49742"/>
                  <a:pt x="1992" y="106363"/>
                </a:cubicBezTo>
                <a:cubicBezTo>
                  <a:pt x="-4093" y="162984"/>
                  <a:pt x="5432" y="279400"/>
                  <a:pt x="8342" y="339725"/>
                </a:cubicBezTo>
                <a:cubicBezTo>
                  <a:pt x="11252" y="400050"/>
                  <a:pt x="1993" y="434976"/>
                  <a:pt x="19455" y="468313"/>
                </a:cubicBezTo>
                <a:cubicBezTo>
                  <a:pt x="36917" y="501650"/>
                  <a:pt x="106503" y="534194"/>
                  <a:pt x="113117" y="539750"/>
                </a:cubicBezTo>
                <a:cubicBezTo>
                  <a:pt x="119731" y="545306"/>
                  <a:pt x="73430" y="519642"/>
                  <a:pt x="59142" y="501650"/>
                </a:cubicBezTo>
                <a:cubicBezTo>
                  <a:pt x="44854" y="483658"/>
                  <a:pt x="36388" y="497681"/>
                  <a:pt x="27392" y="431800"/>
                </a:cubicBezTo>
                <a:cubicBezTo>
                  <a:pt x="18396" y="365919"/>
                  <a:pt x="2257" y="176477"/>
                  <a:pt x="5167" y="106363"/>
                </a:cubicBezTo>
                <a:cubicBezTo>
                  <a:pt x="8077" y="36249"/>
                  <a:pt x="45384" y="0"/>
                  <a:pt x="448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A66D0B4C-F35C-4F87-A843-F9A104EFDD2C}"/>
              </a:ext>
            </a:extLst>
          </p:cNvPr>
          <p:cNvSpPr/>
          <p:nvPr/>
        </p:nvSpPr>
        <p:spPr>
          <a:xfrm>
            <a:off x="4805363" y="5876925"/>
            <a:ext cx="521299" cy="23875"/>
          </a:xfrm>
          <a:custGeom>
            <a:avLst/>
            <a:gdLst>
              <a:gd name="connsiteX0" fmla="*/ 0 w 521299"/>
              <a:gd name="connsiteY0" fmla="*/ 0 h 23875"/>
              <a:gd name="connsiteX1" fmla="*/ 177800 w 521299"/>
              <a:gd name="connsiteY1" fmla="*/ 17463 h 23875"/>
              <a:gd name="connsiteX2" fmla="*/ 514350 w 521299"/>
              <a:gd name="connsiteY2" fmla="*/ 11113 h 23875"/>
              <a:gd name="connsiteX3" fmla="*/ 385762 w 521299"/>
              <a:gd name="connsiteY3" fmla="*/ 23813 h 23875"/>
              <a:gd name="connsiteX4" fmla="*/ 153987 w 521299"/>
              <a:gd name="connsiteY4" fmla="*/ 4763 h 23875"/>
              <a:gd name="connsiteX5" fmla="*/ 0 w 521299"/>
              <a:gd name="connsiteY5" fmla="*/ 0 h 2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1299" h="23875">
                <a:moveTo>
                  <a:pt x="0" y="0"/>
                </a:moveTo>
                <a:cubicBezTo>
                  <a:pt x="46037" y="7805"/>
                  <a:pt x="177800" y="17463"/>
                  <a:pt x="177800" y="17463"/>
                </a:cubicBezTo>
                <a:lnTo>
                  <a:pt x="514350" y="11113"/>
                </a:lnTo>
                <a:cubicBezTo>
                  <a:pt x="549010" y="12171"/>
                  <a:pt x="445822" y="24871"/>
                  <a:pt x="385762" y="23813"/>
                </a:cubicBezTo>
                <a:cubicBezTo>
                  <a:pt x="325702" y="22755"/>
                  <a:pt x="153987" y="4763"/>
                  <a:pt x="153987" y="47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17930CB8-A15A-4FC1-931E-B178C34A998B}"/>
              </a:ext>
            </a:extLst>
          </p:cNvPr>
          <p:cNvSpPr/>
          <p:nvPr/>
        </p:nvSpPr>
        <p:spPr>
          <a:xfrm>
            <a:off x="4571954" y="5214525"/>
            <a:ext cx="439874" cy="29218"/>
          </a:xfrm>
          <a:custGeom>
            <a:avLst/>
            <a:gdLst>
              <a:gd name="connsiteX0" fmla="*/ 46 w 439874"/>
              <a:gd name="connsiteY0" fmla="*/ 28988 h 29218"/>
              <a:gd name="connsiteX1" fmla="*/ 274684 w 439874"/>
              <a:gd name="connsiteY1" fmla="*/ 6763 h 29218"/>
              <a:gd name="connsiteX2" fmla="*/ 439784 w 439874"/>
              <a:gd name="connsiteY2" fmla="*/ 413 h 29218"/>
              <a:gd name="connsiteX3" fmla="*/ 254046 w 439874"/>
              <a:gd name="connsiteY3" fmla="*/ 16288 h 29218"/>
              <a:gd name="connsiteX4" fmla="*/ 46 w 439874"/>
              <a:gd name="connsiteY4" fmla="*/ 28988 h 29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9874" h="29218">
                <a:moveTo>
                  <a:pt x="46" y="28988"/>
                </a:moveTo>
                <a:cubicBezTo>
                  <a:pt x="3486" y="27400"/>
                  <a:pt x="201394" y="11525"/>
                  <a:pt x="274684" y="6763"/>
                </a:cubicBezTo>
                <a:cubicBezTo>
                  <a:pt x="347974" y="2000"/>
                  <a:pt x="443224" y="-1175"/>
                  <a:pt x="439784" y="413"/>
                </a:cubicBezTo>
                <a:cubicBezTo>
                  <a:pt x="436344" y="2000"/>
                  <a:pt x="324425" y="8880"/>
                  <a:pt x="254046" y="16288"/>
                </a:cubicBezTo>
                <a:cubicBezTo>
                  <a:pt x="183667" y="23696"/>
                  <a:pt x="-3394" y="30576"/>
                  <a:pt x="46" y="289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7CF46286-561C-41CC-8FF7-2EC3D591C878}"/>
              </a:ext>
            </a:extLst>
          </p:cNvPr>
          <p:cNvSpPr/>
          <p:nvPr/>
        </p:nvSpPr>
        <p:spPr>
          <a:xfrm>
            <a:off x="4500563" y="5195888"/>
            <a:ext cx="629196" cy="22225"/>
          </a:xfrm>
          <a:custGeom>
            <a:avLst/>
            <a:gdLst>
              <a:gd name="connsiteX0" fmla="*/ 0 w 629196"/>
              <a:gd name="connsiteY0" fmla="*/ 22225 h 22225"/>
              <a:gd name="connsiteX1" fmla="*/ 249237 w 629196"/>
              <a:gd name="connsiteY1" fmla="*/ 7937 h 22225"/>
              <a:gd name="connsiteX2" fmla="*/ 627062 w 629196"/>
              <a:gd name="connsiteY2" fmla="*/ 9525 h 22225"/>
              <a:gd name="connsiteX3" fmla="*/ 396875 w 629196"/>
              <a:gd name="connsiteY3" fmla="*/ 0 h 22225"/>
              <a:gd name="connsiteX4" fmla="*/ 268287 w 629196"/>
              <a:gd name="connsiteY4" fmla="*/ 3175 h 22225"/>
              <a:gd name="connsiteX5" fmla="*/ 0 w 629196"/>
              <a:gd name="connsiteY5" fmla="*/ 22225 h 22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9196" h="22225">
                <a:moveTo>
                  <a:pt x="0" y="22225"/>
                </a:moveTo>
                <a:cubicBezTo>
                  <a:pt x="72363" y="16139"/>
                  <a:pt x="144727" y="10054"/>
                  <a:pt x="249237" y="7937"/>
                </a:cubicBezTo>
                <a:cubicBezTo>
                  <a:pt x="353747" y="5820"/>
                  <a:pt x="602456" y="10848"/>
                  <a:pt x="627062" y="9525"/>
                </a:cubicBezTo>
                <a:cubicBezTo>
                  <a:pt x="651668" y="8202"/>
                  <a:pt x="456671" y="1058"/>
                  <a:pt x="396875" y="0"/>
                </a:cubicBezTo>
                <a:lnTo>
                  <a:pt x="268287" y="3175"/>
                </a:lnTo>
                <a:lnTo>
                  <a:pt x="0" y="2222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D32A4053-4D75-4FC3-BE45-0BB933F6F105}"/>
              </a:ext>
            </a:extLst>
          </p:cNvPr>
          <p:cNvSpPr/>
          <p:nvPr/>
        </p:nvSpPr>
        <p:spPr>
          <a:xfrm>
            <a:off x="4509488" y="5198858"/>
            <a:ext cx="271656" cy="25655"/>
          </a:xfrm>
          <a:custGeom>
            <a:avLst/>
            <a:gdLst>
              <a:gd name="connsiteX0" fmla="*/ 600 w 271656"/>
              <a:gd name="connsiteY0" fmla="*/ 25605 h 25655"/>
              <a:gd name="connsiteX1" fmla="*/ 262537 w 271656"/>
              <a:gd name="connsiteY1" fmla="*/ 6555 h 25655"/>
              <a:gd name="connsiteX2" fmla="*/ 192687 w 271656"/>
              <a:gd name="connsiteY2" fmla="*/ 205 h 25655"/>
              <a:gd name="connsiteX3" fmla="*/ 600 w 271656"/>
              <a:gd name="connsiteY3" fmla="*/ 25605 h 25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656" h="25655">
                <a:moveTo>
                  <a:pt x="600" y="25605"/>
                </a:moveTo>
                <a:cubicBezTo>
                  <a:pt x="12242" y="26663"/>
                  <a:pt x="230522" y="10788"/>
                  <a:pt x="262537" y="6555"/>
                </a:cubicBezTo>
                <a:cubicBezTo>
                  <a:pt x="294552" y="2322"/>
                  <a:pt x="235285" y="-853"/>
                  <a:pt x="192687" y="205"/>
                </a:cubicBezTo>
                <a:cubicBezTo>
                  <a:pt x="150089" y="1263"/>
                  <a:pt x="-11042" y="24547"/>
                  <a:pt x="600" y="256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6D09EF17-DE90-4454-AFC2-66436FD1AEBE}"/>
              </a:ext>
            </a:extLst>
          </p:cNvPr>
          <p:cNvSpPr/>
          <p:nvPr/>
        </p:nvSpPr>
        <p:spPr>
          <a:xfrm>
            <a:off x="4645626" y="5287963"/>
            <a:ext cx="61394" cy="187970"/>
          </a:xfrm>
          <a:custGeom>
            <a:avLst/>
            <a:gdLst>
              <a:gd name="connsiteX0" fmla="*/ 61312 w 61394"/>
              <a:gd name="connsiteY0" fmla="*/ 0 h 187970"/>
              <a:gd name="connsiteX1" fmla="*/ 16862 w 61394"/>
              <a:gd name="connsiteY1" fmla="*/ 92075 h 187970"/>
              <a:gd name="connsiteX2" fmla="*/ 16862 w 61394"/>
              <a:gd name="connsiteY2" fmla="*/ 187325 h 187970"/>
              <a:gd name="connsiteX3" fmla="*/ 4162 w 61394"/>
              <a:gd name="connsiteY3" fmla="*/ 131762 h 187970"/>
              <a:gd name="connsiteX4" fmla="*/ 4162 w 61394"/>
              <a:gd name="connsiteY4" fmla="*/ 90487 h 187970"/>
              <a:gd name="connsiteX5" fmla="*/ 61312 w 61394"/>
              <a:gd name="connsiteY5" fmla="*/ 0 h 187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94" h="187970">
                <a:moveTo>
                  <a:pt x="61312" y="0"/>
                </a:moveTo>
                <a:cubicBezTo>
                  <a:pt x="63429" y="265"/>
                  <a:pt x="24270" y="60854"/>
                  <a:pt x="16862" y="92075"/>
                </a:cubicBezTo>
                <a:cubicBezTo>
                  <a:pt x="9454" y="123296"/>
                  <a:pt x="18979" y="180711"/>
                  <a:pt x="16862" y="187325"/>
                </a:cubicBezTo>
                <a:cubicBezTo>
                  <a:pt x="14745" y="193939"/>
                  <a:pt x="6279" y="147902"/>
                  <a:pt x="4162" y="131762"/>
                </a:cubicBezTo>
                <a:cubicBezTo>
                  <a:pt x="2045" y="115622"/>
                  <a:pt x="-4040" y="112447"/>
                  <a:pt x="4162" y="90487"/>
                </a:cubicBezTo>
                <a:cubicBezTo>
                  <a:pt x="12364" y="68527"/>
                  <a:pt x="59195" y="-265"/>
                  <a:pt x="613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92586703-84BF-4F96-B1D9-A2645BF33E46}"/>
              </a:ext>
            </a:extLst>
          </p:cNvPr>
          <p:cNvSpPr/>
          <p:nvPr/>
        </p:nvSpPr>
        <p:spPr>
          <a:xfrm>
            <a:off x="4580905" y="5247788"/>
            <a:ext cx="235572" cy="191889"/>
          </a:xfrm>
          <a:custGeom>
            <a:avLst/>
            <a:gdLst>
              <a:gd name="connsiteX0" fmla="*/ 235570 w 235572"/>
              <a:gd name="connsiteY0" fmla="*/ 487 h 191889"/>
              <a:gd name="connsiteX1" fmla="*/ 37133 w 235572"/>
              <a:gd name="connsiteY1" fmla="*/ 33825 h 191889"/>
              <a:gd name="connsiteX2" fmla="*/ 2208 w 235572"/>
              <a:gd name="connsiteY2" fmla="*/ 79862 h 191889"/>
              <a:gd name="connsiteX3" fmla="*/ 3795 w 235572"/>
              <a:gd name="connsiteY3" fmla="*/ 127487 h 191889"/>
              <a:gd name="connsiteX4" fmla="*/ 5383 w 235572"/>
              <a:gd name="connsiteY4" fmla="*/ 190987 h 191889"/>
              <a:gd name="connsiteX5" fmla="*/ 14908 w 235572"/>
              <a:gd name="connsiteY5" fmla="*/ 76687 h 191889"/>
              <a:gd name="connsiteX6" fmla="*/ 41895 w 235572"/>
              <a:gd name="connsiteY6" fmla="*/ 59225 h 191889"/>
              <a:gd name="connsiteX7" fmla="*/ 235570 w 235572"/>
              <a:gd name="connsiteY7" fmla="*/ 487 h 191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5572" h="191889">
                <a:moveTo>
                  <a:pt x="235570" y="487"/>
                </a:moveTo>
                <a:cubicBezTo>
                  <a:pt x="234776" y="-3746"/>
                  <a:pt x="76027" y="20596"/>
                  <a:pt x="37133" y="33825"/>
                </a:cubicBezTo>
                <a:cubicBezTo>
                  <a:pt x="-1761" y="47054"/>
                  <a:pt x="7764" y="64252"/>
                  <a:pt x="2208" y="79862"/>
                </a:cubicBezTo>
                <a:cubicBezTo>
                  <a:pt x="-3348" y="95472"/>
                  <a:pt x="3266" y="108966"/>
                  <a:pt x="3795" y="127487"/>
                </a:cubicBezTo>
                <a:cubicBezTo>
                  <a:pt x="4324" y="146008"/>
                  <a:pt x="3531" y="199454"/>
                  <a:pt x="5383" y="190987"/>
                </a:cubicBezTo>
                <a:cubicBezTo>
                  <a:pt x="7235" y="182520"/>
                  <a:pt x="8823" y="98647"/>
                  <a:pt x="14908" y="76687"/>
                </a:cubicBezTo>
                <a:cubicBezTo>
                  <a:pt x="20993" y="54727"/>
                  <a:pt x="9616" y="71660"/>
                  <a:pt x="41895" y="59225"/>
                </a:cubicBezTo>
                <a:cubicBezTo>
                  <a:pt x="74174" y="46790"/>
                  <a:pt x="236364" y="4720"/>
                  <a:pt x="235570" y="4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43083C9A-AA14-4CC8-A02D-0A7831F16661}"/>
              </a:ext>
            </a:extLst>
          </p:cNvPr>
          <p:cNvSpPr/>
          <p:nvPr/>
        </p:nvSpPr>
        <p:spPr>
          <a:xfrm>
            <a:off x="4484220" y="5422091"/>
            <a:ext cx="178463" cy="50083"/>
          </a:xfrm>
          <a:custGeom>
            <a:avLst/>
            <a:gdLst>
              <a:gd name="connsiteX0" fmla="*/ 468 w 178463"/>
              <a:gd name="connsiteY0" fmla="*/ 809 h 50083"/>
              <a:gd name="connsiteX1" fmla="*/ 108418 w 178463"/>
              <a:gd name="connsiteY1" fmla="*/ 46847 h 50083"/>
              <a:gd name="connsiteX2" fmla="*/ 178268 w 178463"/>
              <a:gd name="connsiteY2" fmla="*/ 45259 h 50083"/>
              <a:gd name="connsiteX3" fmla="*/ 127468 w 178463"/>
              <a:gd name="connsiteY3" fmla="*/ 37322 h 50083"/>
              <a:gd name="connsiteX4" fmla="*/ 71905 w 178463"/>
              <a:gd name="connsiteY4" fmla="*/ 19859 h 50083"/>
              <a:gd name="connsiteX5" fmla="*/ 468 w 178463"/>
              <a:gd name="connsiteY5" fmla="*/ 809 h 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463" h="50083">
                <a:moveTo>
                  <a:pt x="468" y="809"/>
                </a:moveTo>
                <a:cubicBezTo>
                  <a:pt x="6554" y="5307"/>
                  <a:pt x="78785" y="39439"/>
                  <a:pt x="108418" y="46847"/>
                </a:cubicBezTo>
                <a:cubicBezTo>
                  <a:pt x="138051" y="54255"/>
                  <a:pt x="175093" y="46846"/>
                  <a:pt x="178268" y="45259"/>
                </a:cubicBezTo>
                <a:cubicBezTo>
                  <a:pt x="181443" y="43672"/>
                  <a:pt x="145195" y="41555"/>
                  <a:pt x="127468" y="37322"/>
                </a:cubicBezTo>
                <a:cubicBezTo>
                  <a:pt x="109741" y="33089"/>
                  <a:pt x="94659" y="28061"/>
                  <a:pt x="71905" y="19859"/>
                </a:cubicBezTo>
                <a:cubicBezTo>
                  <a:pt x="49151" y="11657"/>
                  <a:pt x="-5618" y="-3689"/>
                  <a:pt x="468" y="8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0B824605-AB83-4963-BB96-19ACC054DD66}"/>
              </a:ext>
            </a:extLst>
          </p:cNvPr>
          <p:cNvSpPr/>
          <p:nvPr/>
        </p:nvSpPr>
        <p:spPr>
          <a:xfrm>
            <a:off x="4535227" y="5254624"/>
            <a:ext cx="32326" cy="186247"/>
          </a:xfrm>
          <a:custGeom>
            <a:avLst/>
            <a:gdLst>
              <a:gd name="connsiteX0" fmla="*/ 32011 w 32326"/>
              <a:gd name="connsiteY0" fmla="*/ 1 h 186247"/>
              <a:gd name="connsiteX1" fmla="*/ 17723 w 32326"/>
              <a:gd name="connsiteY1" fmla="*/ 74614 h 186247"/>
              <a:gd name="connsiteX2" fmla="*/ 19311 w 32326"/>
              <a:gd name="connsiteY2" fmla="*/ 185739 h 186247"/>
              <a:gd name="connsiteX3" fmla="*/ 5023 w 32326"/>
              <a:gd name="connsiteY3" fmla="*/ 114301 h 186247"/>
              <a:gd name="connsiteX4" fmla="*/ 1848 w 32326"/>
              <a:gd name="connsiteY4" fmla="*/ 76201 h 186247"/>
              <a:gd name="connsiteX5" fmla="*/ 32011 w 32326"/>
              <a:gd name="connsiteY5" fmla="*/ 1 h 186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326" h="186247">
                <a:moveTo>
                  <a:pt x="32011" y="1"/>
                </a:moveTo>
                <a:cubicBezTo>
                  <a:pt x="34657" y="-263"/>
                  <a:pt x="19840" y="43658"/>
                  <a:pt x="17723" y="74614"/>
                </a:cubicBezTo>
                <a:cubicBezTo>
                  <a:pt x="15606" y="105570"/>
                  <a:pt x="21428" y="179125"/>
                  <a:pt x="19311" y="185739"/>
                </a:cubicBezTo>
                <a:cubicBezTo>
                  <a:pt x="17194" y="192353"/>
                  <a:pt x="7933" y="132557"/>
                  <a:pt x="5023" y="114301"/>
                </a:cubicBezTo>
                <a:cubicBezTo>
                  <a:pt x="2113" y="96045"/>
                  <a:pt x="-2650" y="95251"/>
                  <a:pt x="1848" y="76201"/>
                </a:cubicBezTo>
                <a:cubicBezTo>
                  <a:pt x="6346" y="57151"/>
                  <a:pt x="29365" y="265"/>
                  <a:pt x="32011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6D91DB8C-C957-4F6B-9698-DF85D3F642CB}"/>
              </a:ext>
            </a:extLst>
          </p:cNvPr>
          <p:cNvSpPr/>
          <p:nvPr/>
        </p:nvSpPr>
        <p:spPr>
          <a:xfrm>
            <a:off x="4461180" y="5213267"/>
            <a:ext cx="55410" cy="204892"/>
          </a:xfrm>
          <a:custGeom>
            <a:avLst/>
            <a:gdLst>
              <a:gd name="connsiteX0" fmla="*/ 55258 w 55410"/>
              <a:gd name="connsiteY0" fmla="*/ 83 h 204892"/>
              <a:gd name="connsiteX1" fmla="*/ 2870 w 55410"/>
              <a:gd name="connsiteY1" fmla="*/ 87396 h 204892"/>
              <a:gd name="connsiteX2" fmla="*/ 7633 w 55410"/>
              <a:gd name="connsiteY2" fmla="*/ 204871 h 204892"/>
              <a:gd name="connsiteX3" fmla="*/ 13983 w 55410"/>
              <a:gd name="connsiteY3" fmla="*/ 96921 h 204892"/>
              <a:gd name="connsiteX4" fmla="*/ 18745 w 55410"/>
              <a:gd name="connsiteY4" fmla="*/ 71521 h 204892"/>
              <a:gd name="connsiteX5" fmla="*/ 55258 w 55410"/>
              <a:gd name="connsiteY5" fmla="*/ 83 h 204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410" h="204892">
                <a:moveTo>
                  <a:pt x="55258" y="83"/>
                </a:moveTo>
                <a:cubicBezTo>
                  <a:pt x="52612" y="2729"/>
                  <a:pt x="10808" y="53265"/>
                  <a:pt x="2870" y="87396"/>
                </a:cubicBezTo>
                <a:cubicBezTo>
                  <a:pt x="-5068" y="121527"/>
                  <a:pt x="5781" y="203284"/>
                  <a:pt x="7633" y="204871"/>
                </a:cubicBezTo>
                <a:cubicBezTo>
                  <a:pt x="9485" y="206458"/>
                  <a:pt x="12131" y="119146"/>
                  <a:pt x="13983" y="96921"/>
                </a:cubicBezTo>
                <a:cubicBezTo>
                  <a:pt x="15835" y="74696"/>
                  <a:pt x="12130" y="84486"/>
                  <a:pt x="18745" y="71521"/>
                </a:cubicBezTo>
                <a:cubicBezTo>
                  <a:pt x="25359" y="58556"/>
                  <a:pt x="57904" y="-2563"/>
                  <a:pt x="55258" y="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F396D0E3-2CB9-47B3-BE28-BF129ADCDEFF}"/>
              </a:ext>
            </a:extLst>
          </p:cNvPr>
          <p:cNvSpPr/>
          <p:nvPr/>
        </p:nvSpPr>
        <p:spPr>
          <a:xfrm>
            <a:off x="4471973" y="5219791"/>
            <a:ext cx="11303" cy="194924"/>
          </a:xfrm>
          <a:custGeom>
            <a:avLst/>
            <a:gdLst>
              <a:gd name="connsiteX0" fmla="*/ 6365 w 11303"/>
              <a:gd name="connsiteY0" fmla="*/ 1497 h 194924"/>
              <a:gd name="connsiteX1" fmla="*/ 15 w 11303"/>
              <a:gd name="connsiteY1" fmla="*/ 187234 h 194924"/>
              <a:gd name="connsiteX2" fmla="*/ 4777 w 11303"/>
              <a:gd name="connsiteY2" fmla="*/ 153897 h 194924"/>
              <a:gd name="connsiteX3" fmla="*/ 11127 w 11303"/>
              <a:gd name="connsiteY3" fmla="*/ 101509 h 194924"/>
              <a:gd name="connsiteX4" fmla="*/ 6365 w 11303"/>
              <a:gd name="connsiteY4" fmla="*/ 1497 h 194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03" h="194924">
                <a:moveTo>
                  <a:pt x="6365" y="1497"/>
                </a:moveTo>
                <a:cubicBezTo>
                  <a:pt x="4513" y="15785"/>
                  <a:pt x="280" y="161834"/>
                  <a:pt x="15" y="187234"/>
                </a:cubicBezTo>
                <a:cubicBezTo>
                  <a:pt x="-250" y="212634"/>
                  <a:pt x="2925" y="168185"/>
                  <a:pt x="4777" y="153897"/>
                </a:cubicBezTo>
                <a:cubicBezTo>
                  <a:pt x="6629" y="139610"/>
                  <a:pt x="10069" y="123734"/>
                  <a:pt x="11127" y="101509"/>
                </a:cubicBezTo>
                <a:cubicBezTo>
                  <a:pt x="12185" y="79284"/>
                  <a:pt x="8217" y="-12791"/>
                  <a:pt x="6365" y="14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C409AB83-876D-41EC-9FDE-1BC0779D25BF}"/>
              </a:ext>
            </a:extLst>
          </p:cNvPr>
          <p:cNvSpPr/>
          <p:nvPr/>
        </p:nvSpPr>
        <p:spPr>
          <a:xfrm>
            <a:off x="4446371" y="5222672"/>
            <a:ext cx="9845" cy="218715"/>
          </a:xfrm>
          <a:custGeom>
            <a:avLst/>
            <a:gdLst>
              <a:gd name="connsiteX0" fmla="*/ 9742 w 9845"/>
              <a:gd name="connsiteY0" fmla="*/ 203 h 218715"/>
              <a:gd name="connsiteX1" fmla="*/ 4979 w 9845"/>
              <a:gd name="connsiteY1" fmla="*/ 208166 h 218715"/>
              <a:gd name="connsiteX2" fmla="*/ 217 w 9845"/>
              <a:gd name="connsiteY2" fmla="*/ 170066 h 218715"/>
              <a:gd name="connsiteX3" fmla="*/ 9742 w 9845"/>
              <a:gd name="connsiteY3" fmla="*/ 203 h 218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45" h="218715">
                <a:moveTo>
                  <a:pt x="9742" y="203"/>
                </a:moveTo>
                <a:cubicBezTo>
                  <a:pt x="10536" y="6553"/>
                  <a:pt x="6566" y="179856"/>
                  <a:pt x="4979" y="208166"/>
                </a:cubicBezTo>
                <a:cubicBezTo>
                  <a:pt x="3392" y="236476"/>
                  <a:pt x="2069" y="202345"/>
                  <a:pt x="217" y="170066"/>
                </a:cubicBezTo>
                <a:cubicBezTo>
                  <a:pt x="-1635" y="137787"/>
                  <a:pt x="8948" y="-6147"/>
                  <a:pt x="9742" y="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EC4BD4D9-123E-4BAB-BFA8-312D62524612}"/>
              </a:ext>
            </a:extLst>
          </p:cNvPr>
          <p:cNvSpPr/>
          <p:nvPr/>
        </p:nvSpPr>
        <p:spPr>
          <a:xfrm>
            <a:off x="3902075" y="5105400"/>
            <a:ext cx="561292" cy="131747"/>
          </a:xfrm>
          <a:custGeom>
            <a:avLst/>
            <a:gdLst>
              <a:gd name="connsiteX0" fmla="*/ 0 w 561292"/>
              <a:gd name="connsiteY0" fmla="*/ 0 h 131747"/>
              <a:gd name="connsiteX1" fmla="*/ 238125 w 561292"/>
              <a:gd name="connsiteY1" fmla="*/ 58738 h 131747"/>
              <a:gd name="connsiteX2" fmla="*/ 547688 w 561292"/>
              <a:gd name="connsiteY2" fmla="*/ 125413 h 131747"/>
              <a:gd name="connsiteX3" fmla="*/ 492125 w 561292"/>
              <a:gd name="connsiteY3" fmla="*/ 125413 h 131747"/>
              <a:gd name="connsiteX4" fmla="*/ 363538 w 561292"/>
              <a:gd name="connsiteY4" fmla="*/ 93663 h 131747"/>
              <a:gd name="connsiteX5" fmla="*/ 0 w 561292"/>
              <a:gd name="connsiteY5" fmla="*/ 0 h 131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292" h="131747">
                <a:moveTo>
                  <a:pt x="0" y="0"/>
                </a:moveTo>
                <a:cubicBezTo>
                  <a:pt x="73422" y="18918"/>
                  <a:pt x="146844" y="37836"/>
                  <a:pt x="238125" y="58738"/>
                </a:cubicBezTo>
                <a:cubicBezTo>
                  <a:pt x="329406" y="79640"/>
                  <a:pt x="505355" y="114301"/>
                  <a:pt x="547688" y="125413"/>
                </a:cubicBezTo>
                <a:cubicBezTo>
                  <a:pt x="590021" y="136525"/>
                  <a:pt x="522817" y="130705"/>
                  <a:pt x="492125" y="125413"/>
                </a:cubicBezTo>
                <a:cubicBezTo>
                  <a:pt x="461433" y="120121"/>
                  <a:pt x="363538" y="93663"/>
                  <a:pt x="363538" y="936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E413DD9B-1892-4A6D-B326-1815B4A4D98F}"/>
              </a:ext>
            </a:extLst>
          </p:cNvPr>
          <p:cNvSpPr/>
          <p:nvPr/>
        </p:nvSpPr>
        <p:spPr>
          <a:xfrm>
            <a:off x="3936437" y="5097927"/>
            <a:ext cx="537588" cy="110908"/>
          </a:xfrm>
          <a:custGeom>
            <a:avLst/>
            <a:gdLst>
              <a:gd name="connsiteX0" fmla="*/ 2151 w 537588"/>
              <a:gd name="connsiteY0" fmla="*/ 1123 h 110908"/>
              <a:gd name="connsiteX1" fmla="*/ 416488 w 537588"/>
              <a:gd name="connsiteY1" fmla="*/ 96373 h 110908"/>
              <a:gd name="connsiteX2" fmla="*/ 537138 w 537588"/>
              <a:gd name="connsiteY2" fmla="*/ 110661 h 110908"/>
              <a:gd name="connsiteX3" fmla="*/ 449826 w 537588"/>
              <a:gd name="connsiteY3" fmla="*/ 97961 h 110908"/>
              <a:gd name="connsiteX4" fmla="*/ 260913 w 537588"/>
              <a:gd name="connsiteY4" fmla="*/ 47161 h 110908"/>
              <a:gd name="connsiteX5" fmla="*/ 2151 w 537588"/>
              <a:gd name="connsiteY5" fmla="*/ 1123 h 110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7588" h="110908">
                <a:moveTo>
                  <a:pt x="2151" y="1123"/>
                </a:moveTo>
                <a:cubicBezTo>
                  <a:pt x="28080" y="9325"/>
                  <a:pt x="327324" y="78117"/>
                  <a:pt x="416488" y="96373"/>
                </a:cubicBezTo>
                <a:cubicBezTo>
                  <a:pt x="505652" y="114629"/>
                  <a:pt x="531582" y="110396"/>
                  <a:pt x="537138" y="110661"/>
                </a:cubicBezTo>
                <a:cubicBezTo>
                  <a:pt x="542694" y="110926"/>
                  <a:pt x="495863" y="108544"/>
                  <a:pt x="449826" y="97961"/>
                </a:cubicBezTo>
                <a:cubicBezTo>
                  <a:pt x="403789" y="87378"/>
                  <a:pt x="329969" y="62507"/>
                  <a:pt x="260913" y="47161"/>
                </a:cubicBezTo>
                <a:cubicBezTo>
                  <a:pt x="191857" y="31815"/>
                  <a:pt x="-23778" y="-7079"/>
                  <a:pt x="2151" y="11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E9E0258-C9AD-4EBA-9FC5-07096ECF9BA9}"/>
              </a:ext>
            </a:extLst>
          </p:cNvPr>
          <p:cNvSpPr/>
          <p:nvPr/>
        </p:nvSpPr>
        <p:spPr>
          <a:xfrm>
            <a:off x="3957881" y="5286351"/>
            <a:ext cx="529139" cy="143978"/>
          </a:xfrm>
          <a:custGeom>
            <a:avLst/>
            <a:gdLst>
              <a:gd name="connsiteX0" fmla="*/ 1344 w 529139"/>
              <a:gd name="connsiteY0" fmla="*/ 24 h 143978"/>
              <a:gd name="connsiteX1" fmla="*/ 512519 w 529139"/>
              <a:gd name="connsiteY1" fmla="*/ 133374 h 143978"/>
              <a:gd name="connsiteX2" fmla="*/ 368057 w 529139"/>
              <a:gd name="connsiteY2" fmla="*/ 122262 h 143978"/>
              <a:gd name="connsiteX3" fmla="*/ 1344 w 529139"/>
              <a:gd name="connsiteY3" fmla="*/ 24 h 143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9139" h="143978">
                <a:moveTo>
                  <a:pt x="1344" y="24"/>
                </a:moveTo>
                <a:cubicBezTo>
                  <a:pt x="25421" y="1876"/>
                  <a:pt x="451400" y="113001"/>
                  <a:pt x="512519" y="133374"/>
                </a:cubicBezTo>
                <a:cubicBezTo>
                  <a:pt x="573638" y="153747"/>
                  <a:pt x="452724" y="141841"/>
                  <a:pt x="368057" y="122262"/>
                </a:cubicBezTo>
                <a:cubicBezTo>
                  <a:pt x="283390" y="102683"/>
                  <a:pt x="-22733" y="-1828"/>
                  <a:pt x="1344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58548C74-A806-47A3-987B-B01E08DFFC52}"/>
              </a:ext>
            </a:extLst>
          </p:cNvPr>
          <p:cNvSpPr/>
          <p:nvPr/>
        </p:nvSpPr>
        <p:spPr>
          <a:xfrm>
            <a:off x="5830885" y="5403718"/>
            <a:ext cx="136026" cy="387219"/>
          </a:xfrm>
          <a:custGeom>
            <a:avLst/>
            <a:gdLst>
              <a:gd name="connsiteX0" fmla="*/ 3 w 136026"/>
              <a:gd name="connsiteY0" fmla="*/ 132 h 387219"/>
              <a:gd name="connsiteX1" fmla="*/ 77790 w 136026"/>
              <a:gd name="connsiteY1" fmla="*/ 228732 h 387219"/>
              <a:gd name="connsiteX2" fmla="*/ 134940 w 136026"/>
              <a:gd name="connsiteY2" fmla="*/ 381132 h 387219"/>
              <a:gd name="connsiteX3" fmla="*/ 112715 w 136026"/>
              <a:gd name="connsiteY3" fmla="*/ 347795 h 387219"/>
              <a:gd name="connsiteX4" fmla="*/ 80965 w 136026"/>
              <a:gd name="connsiteY4" fmla="*/ 262070 h 387219"/>
              <a:gd name="connsiteX5" fmla="*/ 3 w 136026"/>
              <a:gd name="connsiteY5" fmla="*/ 132 h 38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6026" h="387219">
                <a:moveTo>
                  <a:pt x="3" y="132"/>
                </a:moveTo>
                <a:cubicBezTo>
                  <a:pt x="-526" y="-5424"/>
                  <a:pt x="55301" y="165232"/>
                  <a:pt x="77790" y="228732"/>
                </a:cubicBezTo>
                <a:cubicBezTo>
                  <a:pt x="100279" y="292232"/>
                  <a:pt x="129119" y="361288"/>
                  <a:pt x="134940" y="381132"/>
                </a:cubicBezTo>
                <a:cubicBezTo>
                  <a:pt x="140761" y="400976"/>
                  <a:pt x="121711" y="367639"/>
                  <a:pt x="112715" y="347795"/>
                </a:cubicBezTo>
                <a:cubicBezTo>
                  <a:pt x="103719" y="327951"/>
                  <a:pt x="99486" y="316574"/>
                  <a:pt x="80965" y="262070"/>
                </a:cubicBezTo>
                <a:cubicBezTo>
                  <a:pt x="62444" y="207566"/>
                  <a:pt x="532" y="5688"/>
                  <a:pt x="3" y="1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F4A66520-B76C-43F9-AB16-22196FDB4A17}"/>
              </a:ext>
            </a:extLst>
          </p:cNvPr>
          <p:cNvSpPr/>
          <p:nvPr/>
        </p:nvSpPr>
        <p:spPr>
          <a:xfrm>
            <a:off x="5685491" y="5586413"/>
            <a:ext cx="78803" cy="347714"/>
          </a:xfrm>
          <a:custGeom>
            <a:avLst/>
            <a:gdLst>
              <a:gd name="connsiteX0" fmla="*/ 32684 w 78803"/>
              <a:gd name="connsiteY0" fmla="*/ 0 h 347714"/>
              <a:gd name="connsiteX1" fmla="*/ 56497 w 78803"/>
              <a:gd name="connsiteY1" fmla="*/ 174625 h 347714"/>
              <a:gd name="connsiteX2" fmla="*/ 18397 w 78803"/>
              <a:gd name="connsiteY2" fmla="*/ 258762 h 347714"/>
              <a:gd name="connsiteX3" fmla="*/ 934 w 78803"/>
              <a:gd name="connsiteY3" fmla="*/ 347662 h 347714"/>
              <a:gd name="connsiteX4" fmla="*/ 45384 w 78803"/>
              <a:gd name="connsiteY4" fmla="*/ 246062 h 347714"/>
              <a:gd name="connsiteX5" fmla="*/ 78722 w 78803"/>
              <a:gd name="connsiteY5" fmla="*/ 176212 h 347714"/>
              <a:gd name="connsiteX6" fmla="*/ 32684 w 78803"/>
              <a:gd name="connsiteY6" fmla="*/ 0 h 34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803" h="347714">
                <a:moveTo>
                  <a:pt x="32684" y="0"/>
                </a:moveTo>
                <a:cubicBezTo>
                  <a:pt x="28980" y="-264"/>
                  <a:pt x="58878" y="131498"/>
                  <a:pt x="56497" y="174625"/>
                </a:cubicBezTo>
                <a:cubicBezTo>
                  <a:pt x="54116" y="217752"/>
                  <a:pt x="27657" y="229923"/>
                  <a:pt x="18397" y="258762"/>
                </a:cubicBezTo>
                <a:cubicBezTo>
                  <a:pt x="9137" y="287601"/>
                  <a:pt x="-3564" y="349779"/>
                  <a:pt x="934" y="347662"/>
                </a:cubicBezTo>
                <a:cubicBezTo>
                  <a:pt x="5432" y="345545"/>
                  <a:pt x="32419" y="274637"/>
                  <a:pt x="45384" y="246062"/>
                </a:cubicBezTo>
                <a:cubicBezTo>
                  <a:pt x="58349" y="217487"/>
                  <a:pt x="80310" y="215635"/>
                  <a:pt x="78722" y="176212"/>
                </a:cubicBezTo>
                <a:cubicBezTo>
                  <a:pt x="77135" y="136789"/>
                  <a:pt x="36388" y="264"/>
                  <a:pt x="3268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1DAC5BB3-55F0-4D1E-9773-86755F1A479B}"/>
              </a:ext>
            </a:extLst>
          </p:cNvPr>
          <p:cNvSpPr/>
          <p:nvPr/>
        </p:nvSpPr>
        <p:spPr>
          <a:xfrm>
            <a:off x="5956240" y="5897445"/>
            <a:ext cx="94299" cy="182706"/>
          </a:xfrm>
          <a:custGeom>
            <a:avLst/>
            <a:gdLst>
              <a:gd name="connsiteX0" fmla="*/ 41335 w 94299"/>
              <a:gd name="connsiteY0" fmla="*/ 118 h 182706"/>
              <a:gd name="connsiteX1" fmla="*/ 93723 w 94299"/>
              <a:gd name="connsiteY1" fmla="*/ 135055 h 182706"/>
              <a:gd name="connsiteX2" fmla="*/ 60 w 94299"/>
              <a:gd name="connsiteY2" fmla="*/ 182680 h 182706"/>
              <a:gd name="connsiteX3" fmla="*/ 79435 w 94299"/>
              <a:gd name="connsiteY3" fmla="*/ 141405 h 182706"/>
              <a:gd name="connsiteX4" fmla="*/ 79435 w 94299"/>
              <a:gd name="connsiteY4" fmla="*/ 111243 h 182706"/>
              <a:gd name="connsiteX5" fmla="*/ 41335 w 94299"/>
              <a:gd name="connsiteY5" fmla="*/ 118 h 182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4299" h="182706">
                <a:moveTo>
                  <a:pt x="41335" y="118"/>
                </a:moveTo>
                <a:cubicBezTo>
                  <a:pt x="43716" y="4087"/>
                  <a:pt x="100602" y="104628"/>
                  <a:pt x="93723" y="135055"/>
                </a:cubicBezTo>
                <a:cubicBezTo>
                  <a:pt x="86844" y="165482"/>
                  <a:pt x="2441" y="181622"/>
                  <a:pt x="60" y="182680"/>
                </a:cubicBezTo>
                <a:cubicBezTo>
                  <a:pt x="-2321" y="183738"/>
                  <a:pt x="66206" y="153311"/>
                  <a:pt x="79435" y="141405"/>
                </a:cubicBezTo>
                <a:cubicBezTo>
                  <a:pt x="92664" y="129499"/>
                  <a:pt x="82875" y="129499"/>
                  <a:pt x="79435" y="111243"/>
                </a:cubicBezTo>
                <a:cubicBezTo>
                  <a:pt x="75996" y="92987"/>
                  <a:pt x="38954" y="-3851"/>
                  <a:pt x="41335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2ED1C504-D879-417C-AE31-EC4996A92783}"/>
              </a:ext>
            </a:extLst>
          </p:cNvPr>
          <p:cNvSpPr/>
          <p:nvPr/>
        </p:nvSpPr>
        <p:spPr>
          <a:xfrm>
            <a:off x="5997466" y="5833985"/>
            <a:ext cx="101415" cy="182197"/>
          </a:xfrm>
          <a:custGeom>
            <a:avLst/>
            <a:gdLst>
              <a:gd name="connsiteX0" fmla="*/ 109 w 101415"/>
              <a:gd name="connsiteY0" fmla="*/ 78 h 182197"/>
              <a:gd name="connsiteX1" fmla="*/ 96947 w 101415"/>
              <a:gd name="connsiteY1" fmla="*/ 171528 h 182197"/>
              <a:gd name="connsiteX2" fmla="*/ 77897 w 101415"/>
              <a:gd name="connsiteY2" fmla="*/ 149303 h 182197"/>
              <a:gd name="connsiteX3" fmla="*/ 109 w 101415"/>
              <a:gd name="connsiteY3" fmla="*/ 78 h 182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15" h="182197">
                <a:moveTo>
                  <a:pt x="109" y="78"/>
                </a:moveTo>
                <a:cubicBezTo>
                  <a:pt x="3284" y="3782"/>
                  <a:pt x="83982" y="146657"/>
                  <a:pt x="96947" y="171528"/>
                </a:cubicBezTo>
                <a:cubicBezTo>
                  <a:pt x="109912" y="196399"/>
                  <a:pt x="91920" y="173115"/>
                  <a:pt x="77897" y="149303"/>
                </a:cubicBezTo>
                <a:cubicBezTo>
                  <a:pt x="63874" y="125491"/>
                  <a:pt x="-3066" y="-3626"/>
                  <a:pt x="109" y="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AE7EDF2C-42FA-4174-8C93-737FB7986273}"/>
              </a:ext>
            </a:extLst>
          </p:cNvPr>
          <p:cNvSpPr/>
          <p:nvPr/>
        </p:nvSpPr>
        <p:spPr>
          <a:xfrm>
            <a:off x="5434219" y="6008688"/>
            <a:ext cx="233167" cy="176212"/>
          </a:xfrm>
          <a:custGeom>
            <a:avLst/>
            <a:gdLst>
              <a:gd name="connsiteX0" fmla="*/ 233156 w 233167"/>
              <a:gd name="connsiteY0" fmla="*/ 65087 h 176212"/>
              <a:gd name="connsiteX1" fmla="*/ 126794 w 233167"/>
              <a:gd name="connsiteY1" fmla="*/ 0 h 176212"/>
              <a:gd name="connsiteX2" fmla="*/ 10906 w 233167"/>
              <a:gd name="connsiteY2" fmla="*/ 65087 h 176212"/>
              <a:gd name="connsiteX3" fmla="*/ 6144 w 233167"/>
              <a:gd name="connsiteY3" fmla="*/ 176212 h 176212"/>
              <a:gd name="connsiteX4" fmla="*/ 22019 w 233167"/>
              <a:gd name="connsiteY4" fmla="*/ 66675 h 176212"/>
              <a:gd name="connsiteX5" fmla="*/ 44244 w 233167"/>
              <a:gd name="connsiteY5" fmla="*/ 42862 h 176212"/>
              <a:gd name="connsiteX6" fmla="*/ 133144 w 233167"/>
              <a:gd name="connsiteY6" fmla="*/ 14287 h 176212"/>
              <a:gd name="connsiteX7" fmla="*/ 233156 w 233167"/>
              <a:gd name="connsiteY7" fmla="*/ 65087 h 17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167" h="176212">
                <a:moveTo>
                  <a:pt x="233156" y="65087"/>
                </a:moveTo>
                <a:cubicBezTo>
                  <a:pt x="232098" y="62706"/>
                  <a:pt x="163836" y="0"/>
                  <a:pt x="126794" y="0"/>
                </a:cubicBezTo>
                <a:cubicBezTo>
                  <a:pt x="89752" y="0"/>
                  <a:pt x="31014" y="35718"/>
                  <a:pt x="10906" y="65087"/>
                </a:cubicBezTo>
                <a:cubicBezTo>
                  <a:pt x="-9202" y="94456"/>
                  <a:pt x="4292" y="175947"/>
                  <a:pt x="6144" y="176212"/>
                </a:cubicBezTo>
                <a:cubicBezTo>
                  <a:pt x="7996" y="176477"/>
                  <a:pt x="15669" y="88900"/>
                  <a:pt x="22019" y="66675"/>
                </a:cubicBezTo>
                <a:cubicBezTo>
                  <a:pt x="28369" y="44450"/>
                  <a:pt x="25723" y="51593"/>
                  <a:pt x="44244" y="42862"/>
                </a:cubicBezTo>
                <a:cubicBezTo>
                  <a:pt x="62765" y="34131"/>
                  <a:pt x="105363" y="12964"/>
                  <a:pt x="133144" y="14287"/>
                </a:cubicBezTo>
                <a:cubicBezTo>
                  <a:pt x="160925" y="15610"/>
                  <a:pt x="234214" y="67468"/>
                  <a:pt x="233156" y="65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1F6471F1-5AC2-4B41-BA91-94F85D1AC742}"/>
              </a:ext>
            </a:extLst>
          </p:cNvPr>
          <p:cNvSpPr/>
          <p:nvPr/>
        </p:nvSpPr>
        <p:spPr>
          <a:xfrm>
            <a:off x="6122925" y="6035664"/>
            <a:ext cx="78972" cy="211210"/>
          </a:xfrm>
          <a:custGeom>
            <a:avLst/>
            <a:gdLst>
              <a:gd name="connsiteX0" fmla="*/ 63 w 78972"/>
              <a:gd name="connsiteY0" fmla="*/ 11 h 211210"/>
              <a:gd name="connsiteX1" fmla="*/ 69913 w 78972"/>
              <a:gd name="connsiteY1" fmla="*/ 100024 h 211210"/>
              <a:gd name="connsiteX2" fmla="*/ 74675 w 78972"/>
              <a:gd name="connsiteY2" fmla="*/ 153999 h 211210"/>
              <a:gd name="connsiteX3" fmla="*/ 38163 w 78972"/>
              <a:gd name="connsiteY3" fmla="*/ 211149 h 211210"/>
              <a:gd name="connsiteX4" fmla="*/ 65150 w 78972"/>
              <a:gd name="connsiteY4" fmla="*/ 142886 h 211210"/>
              <a:gd name="connsiteX5" fmla="*/ 57213 w 78972"/>
              <a:gd name="connsiteY5" fmla="*/ 106374 h 211210"/>
              <a:gd name="connsiteX6" fmla="*/ 63 w 78972"/>
              <a:gd name="connsiteY6" fmla="*/ 11 h 211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8972" h="211210">
                <a:moveTo>
                  <a:pt x="63" y="11"/>
                </a:moveTo>
                <a:cubicBezTo>
                  <a:pt x="2180" y="-1047"/>
                  <a:pt x="57478" y="74359"/>
                  <a:pt x="69913" y="100024"/>
                </a:cubicBezTo>
                <a:cubicBezTo>
                  <a:pt x="82348" y="125689"/>
                  <a:pt x="79967" y="135478"/>
                  <a:pt x="74675" y="153999"/>
                </a:cubicBezTo>
                <a:cubicBezTo>
                  <a:pt x="69383" y="172520"/>
                  <a:pt x="39750" y="213001"/>
                  <a:pt x="38163" y="211149"/>
                </a:cubicBezTo>
                <a:cubicBezTo>
                  <a:pt x="36576" y="209297"/>
                  <a:pt x="61975" y="160349"/>
                  <a:pt x="65150" y="142886"/>
                </a:cubicBezTo>
                <a:cubicBezTo>
                  <a:pt x="68325" y="125424"/>
                  <a:pt x="64886" y="126747"/>
                  <a:pt x="57213" y="106374"/>
                </a:cubicBezTo>
                <a:cubicBezTo>
                  <a:pt x="49540" y="86001"/>
                  <a:pt x="-2054" y="1069"/>
                  <a:pt x="63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37488845-112E-44E1-9B31-5B81F50CBA1E}"/>
              </a:ext>
            </a:extLst>
          </p:cNvPr>
          <p:cNvSpPr/>
          <p:nvPr/>
        </p:nvSpPr>
        <p:spPr>
          <a:xfrm>
            <a:off x="5511671" y="6162166"/>
            <a:ext cx="290651" cy="94290"/>
          </a:xfrm>
          <a:custGeom>
            <a:avLst/>
            <a:gdLst>
              <a:gd name="connsiteX0" fmla="*/ 129 w 290651"/>
              <a:gd name="connsiteY0" fmla="*/ 94172 h 94290"/>
              <a:gd name="connsiteX1" fmla="*/ 136654 w 290651"/>
              <a:gd name="connsiteY1" fmla="*/ 25909 h 94290"/>
              <a:gd name="connsiteX2" fmla="*/ 222379 w 290651"/>
              <a:gd name="connsiteY2" fmla="*/ 33847 h 94290"/>
              <a:gd name="connsiteX3" fmla="*/ 290642 w 290651"/>
              <a:gd name="connsiteY3" fmla="*/ 86234 h 94290"/>
              <a:gd name="connsiteX4" fmla="*/ 227142 w 290651"/>
              <a:gd name="connsiteY4" fmla="*/ 16384 h 94290"/>
              <a:gd name="connsiteX5" fmla="*/ 189042 w 290651"/>
              <a:gd name="connsiteY5" fmla="*/ 3684 h 94290"/>
              <a:gd name="connsiteX6" fmla="*/ 112842 w 290651"/>
              <a:gd name="connsiteY6" fmla="*/ 6859 h 94290"/>
              <a:gd name="connsiteX7" fmla="*/ 129 w 290651"/>
              <a:gd name="connsiteY7" fmla="*/ 94172 h 94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0651" h="94290">
                <a:moveTo>
                  <a:pt x="129" y="94172"/>
                </a:moveTo>
                <a:cubicBezTo>
                  <a:pt x="4098" y="97347"/>
                  <a:pt x="99612" y="35963"/>
                  <a:pt x="136654" y="25909"/>
                </a:cubicBezTo>
                <a:cubicBezTo>
                  <a:pt x="173696" y="15855"/>
                  <a:pt x="196714" y="23793"/>
                  <a:pt x="222379" y="33847"/>
                </a:cubicBezTo>
                <a:cubicBezTo>
                  <a:pt x="248044" y="43901"/>
                  <a:pt x="289848" y="89144"/>
                  <a:pt x="290642" y="86234"/>
                </a:cubicBezTo>
                <a:cubicBezTo>
                  <a:pt x="291436" y="83324"/>
                  <a:pt x="244075" y="30142"/>
                  <a:pt x="227142" y="16384"/>
                </a:cubicBezTo>
                <a:cubicBezTo>
                  <a:pt x="210209" y="2626"/>
                  <a:pt x="208092" y="5271"/>
                  <a:pt x="189042" y="3684"/>
                </a:cubicBezTo>
                <a:cubicBezTo>
                  <a:pt x="169992" y="2097"/>
                  <a:pt x="140888" y="-5312"/>
                  <a:pt x="112842" y="6859"/>
                </a:cubicBezTo>
                <a:cubicBezTo>
                  <a:pt x="84796" y="19030"/>
                  <a:pt x="-3840" y="90997"/>
                  <a:pt x="129" y="941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4D98105F-4D10-402C-85C8-9BE397D858EC}"/>
              </a:ext>
            </a:extLst>
          </p:cNvPr>
          <p:cNvSpPr/>
          <p:nvPr/>
        </p:nvSpPr>
        <p:spPr>
          <a:xfrm>
            <a:off x="5412114" y="6230845"/>
            <a:ext cx="81162" cy="65995"/>
          </a:xfrm>
          <a:custGeom>
            <a:avLst/>
            <a:gdLst>
              <a:gd name="connsiteX0" fmla="*/ 1261 w 81162"/>
              <a:gd name="connsiteY0" fmla="*/ 93 h 65995"/>
              <a:gd name="connsiteX1" fmla="*/ 80636 w 81162"/>
              <a:gd name="connsiteY1" fmla="*/ 63593 h 65995"/>
              <a:gd name="connsiteX2" fmla="*/ 34599 w 81162"/>
              <a:gd name="connsiteY2" fmla="*/ 49305 h 65995"/>
              <a:gd name="connsiteX3" fmla="*/ 1261 w 81162"/>
              <a:gd name="connsiteY3" fmla="*/ 93 h 65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162" h="65995">
                <a:moveTo>
                  <a:pt x="1261" y="93"/>
                </a:moveTo>
                <a:cubicBezTo>
                  <a:pt x="8934" y="2474"/>
                  <a:pt x="75080" y="55391"/>
                  <a:pt x="80636" y="63593"/>
                </a:cubicBezTo>
                <a:cubicBezTo>
                  <a:pt x="86192" y="71795"/>
                  <a:pt x="46241" y="56978"/>
                  <a:pt x="34599" y="49305"/>
                </a:cubicBezTo>
                <a:cubicBezTo>
                  <a:pt x="22957" y="41632"/>
                  <a:pt x="-6412" y="-2288"/>
                  <a:pt x="1261" y="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18ED9DA2-737B-46B3-88C5-579C83E0F219}"/>
              </a:ext>
            </a:extLst>
          </p:cNvPr>
          <p:cNvSpPr/>
          <p:nvPr/>
        </p:nvSpPr>
        <p:spPr>
          <a:xfrm>
            <a:off x="5784661" y="6011699"/>
            <a:ext cx="209864" cy="70057"/>
          </a:xfrm>
          <a:custGeom>
            <a:avLst/>
            <a:gdLst>
              <a:gd name="connsiteX0" fmla="*/ 209739 w 209864"/>
              <a:gd name="connsiteY0" fmla="*/ 1751 h 70057"/>
              <a:gd name="connsiteX1" fmla="*/ 82739 w 209864"/>
              <a:gd name="connsiteY1" fmla="*/ 8101 h 70057"/>
              <a:gd name="connsiteX2" fmla="*/ 189 w 209864"/>
              <a:gd name="connsiteY2" fmla="*/ 70014 h 70057"/>
              <a:gd name="connsiteX3" fmla="*/ 104964 w 209864"/>
              <a:gd name="connsiteY3" fmla="*/ 17626 h 70057"/>
              <a:gd name="connsiteX4" fmla="*/ 209739 w 209864"/>
              <a:gd name="connsiteY4" fmla="*/ 1751 h 70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64" h="70057">
                <a:moveTo>
                  <a:pt x="209739" y="1751"/>
                </a:moveTo>
                <a:cubicBezTo>
                  <a:pt x="206035" y="164"/>
                  <a:pt x="117664" y="-3276"/>
                  <a:pt x="82739" y="8101"/>
                </a:cubicBezTo>
                <a:cubicBezTo>
                  <a:pt x="47814" y="19478"/>
                  <a:pt x="-3515" y="68427"/>
                  <a:pt x="189" y="70014"/>
                </a:cubicBezTo>
                <a:cubicBezTo>
                  <a:pt x="3893" y="71601"/>
                  <a:pt x="75860" y="29268"/>
                  <a:pt x="104964" y="17626"/>
                </a:cubicBezTo>
                <a:cubicBezTo>
                  <a:pt x="134068" y="5984"/>
                  <a:pt x="213443" y="3338"/>
                  <a:pt x="209739" y="175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2523F87C-838F-4C60-9820-F9946B3642D6}"/>
              </a:ext>
            </a:extLst>
          </p:cNvPr>
          <p:cNvSpPr/>
          <p:nvPr/>
        </p:nvSpPr>
        <p:spPr>
          <a:xfrm>
            <a:off x="5904864" y="6170032"/>
            <a:ext cx="213381" cy="173909"/>
          </a:xfrm>
          <a:custGeom>
            <a:avLst/>
            <a:gdLst>
              <a:gd name="connsiteX0" fmla="*/ 636 w 213381"/>
              <a:gd name="connsiteY0" fmla="*/ 172031 h 173909"/>
              <a:gd name="connsiteX1" fmla="*/ 114936 w 213381"/>
              <a:gd name="connsiteY1" fmla="*/ 92656 h 173909"/>
              <a:gd name="connsiteX2" fmla="*/ 175261 w 213381"/>
              <a:gd name="connsiteY2" fmla="*/ 21218 h 173909"/>
              <a:gd name="connsiteX3" fmla="*/ 213361 w 213381"/>
              <a:gd name="connsiteY3" fmla="*/ 16456 h 173909"/>
              <a:gd name="connsiteX4" fmla="*/ 170499 w 213381"/>
              <a:gd name="connsiteY4" fmla="*/ 8518 h 173909"/>
              <a:gd name="connsiteX5" fmla="*/ 636 w 213381"/>
              <a:gd name="connsiteY5" fmla="*/ 172031 h 173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381" h="173909">
                <a:moveTo>
                  <a:pt x="636" y="172031"/>
                </a:moveTo>
                <a:cubicBezTo>
                  <a:pt x="-8625" y="186054"/>
                  <a:pt x="85832" y="117791"/>
                  <a:pt x="114936" y="92656"/>
                </a:cubicBezTo>
                <a:cubicBezTo>
                  <a:pt x="144040" y="67521"/>
                  <a:pt x="158857" y="33918"/>
                  <a:pt x="175261" y="21218"/>
                </a:cubicBezTo>
                <a:cubicBezTo>
                  <a:pt x="191665" y="8518"/>
                  <a:pt x="214155" y="18573"/>
                  <a:pt x="213361" y="16456"/>
                </a:cubicBezTo>
                <a:cubicBezTo>
                  <a:pt x="212567" y="14339"/>
                  <a:pt x="201191" y="-13707"/>
                  <a:pt x="170499" y="8518"/>
                </a:cubicBezTo>
                <a:cubicBezTo>
                  <a:pt x="139807" y="30743"/>
                  <a:pt x="9897" y="158008"/>
                  <a:pt x="636" y="1720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71C0C276-89DD-4672-B2F5-B19DD68FA616}"/>
              </a:ext>
            </a:extLst>
          </p:cNvPr>
          <p:cNvSpPr/>
          <p:nvPr/>
        </p:nvSpPr>
        <p:spPr>
          <a:xfrm>
            <a:off x="5867109" y="6438721"/>
            <a:ext cx="77192" cy="138393"/>
          </a:xfrm>
          <a:custGeom>
            <a:avLst/>
            <a:gdLst>
              <a:gd name="connsiteX0" fmla="*/ 39979 w 77192"/>
              <a:gd name="connsiteY0" fmla="*/ 179 h 138393"/>
              <a:gd name="connsiteX1" fmla="*/ 76491 w 77192"/>
              <a:gd name="connsiteY1" fmla="*/ 58917 h 138393"/>
              <a:gd name="connsiteX2" fmla="*/ 291 w 77192"/>
              <a:gd name="connsiteY2" fmla="*/ 138292 h 138393"/>
              <a:gd name="connsiteX3" fmla="*/ 51091 w 77192"/>
              <a:gd name="connsiteY3" fmla="*/ 74792 h 138393"/>
              <a:gd name="connsiteX4" fmla="*/ 71729 w 77192"/>
              <a:gd name="connsiteY4" fmla="*/ 41454 h 138393"/>
              <a:gd name="connsiteX5" fmla="*/ 39979 w 77192"/>
              <a:gd name="connsiteY5" fmla="*/ 179 h 138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192" h="138393">
                <a:moveTo>
                  <a:pt x="39979" y="179"/>
                </a:moveTo>
                <a:cubicBezTo>
                  <a:pt x="40773" y="3089"/>
                  <a:pt x="83106" y="35898"/>
                  <a:pt x="76491" y="58917"/>
                </a:cubicBezTo>
                <a:cubicBezTo>
                  <a:pt x="69876" y="81936"/>
                  <a:pt x="4524" y="135646"/>
                  <a:pt x="291" y="138292"/>
                </a:cubicBezTo>
                <a:cubicBezTo>
                  <a:pt x="-3942" y="140938"/>
                  <a:pt x="39185" y="90932"/>
                  <a:pt x="51091" y="74792"/>
                </a:cubicBezTo>
                <a:cubicBezTo>
                  <a:pt x="62997" y="58652"/>
                  <a:pt x="71729" y="52302"/>
                  <a:pt x="71729" y="41454"/>
                </a:cubicBezTo>
                <a:cubicBezTo>
                  <a:pt x="71729" y="30606"/>
                  <a:pt x="39185" y="-2731"/>
                  <a:pt x="39979" y="1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A5EB24C0-4C16-499C-9102-0EC54CB681E8}"/>
              </a:ext>
            </a:extLst>
          </p:cNvPr>
          <p:cNvSpPr/>
          <p:nvPr/>
        </p:nvSpPr>
        <p:spPr>
          <a:xfrm>
            <a:off x="5737145" y="6488110"/>
            <a:ext cx="106561" cy="86718"/>
          </a:xfrm>
          <a:custGeom>
            <a:avLst/>
            <a:gdLst>
              <a:gd name="connsiteX0" fmla="*/ 80 w 106561"/>
              <a:gd name="connsiteY0" fmla="*/ 3 h 86718"/>
              <a:gd name="connsiteX1" fmla="*/ 55643 w 106561"/>
              <a:gd name="connsiteY1" fmla="*/ 76203 h 86718"/>
              <a:gd name="connsiteX2" fmla="*/ 106443 w 106561"/>
              <a:gd name="connsiteY2" fmla="*/ 85728 h 86718"/>
              <a:gd name="connsiteX3" fmla="*/ 68343 w 106561"/>
              <a:gd name="connsiteY3" fmla="*/ 73028 h 86718"/>
              <a:gd name="connsiteX4" fmla="*/ 80 w 106561"/>
              <a:gd name="connsiteY4" fmla="*/ 3 h 867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561" h="86718">
                <a:moveTo>
                  <a:pt x="80" y="3"/>
                </a:moveTo>
                <a:cubicBezTo>
                  <a:pt x="-2037" y="532"/>
                  <a:pt x="37916" y="61916"/>
                  <a:pt x="55643" y="76203"/>
                </a:cubicBezTo>
                <a:cubicBezTo>
                  <a:pt x="73370" y="90490"/>
                  <a:pt x="104326" y="86257"/>
                  <a:pt x="106443" y="85728"/>
                </a:cubicBezTo>
                <a:cubicBezTo>
                  <a:pt x="108560" y="85199"/>
                  <a:pt x="81837" y="85728"/>
                  <a:pt x="68343" y="73028"/>
                </a:cubicBezTo>
                <a:cubicBezTo>
                  <a:pt x="54849" y="60328"/>
                  <a:pt x="2197" y="-526"/>
                  <a:pt x="80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BF69F702-FDD0-463C-9CF7-FE43EDD6AFFC}"/>
              </a:ext>
            </a:extLst>
          </p:cNvPr>
          <p:cNvSpPr/>
          <p:nvPr/>
        </p:nvSpPr>
        <p:spPr>
          <a:xfrm>
            <a:off x="5217931" y="6697550"/>
            <a:ext cx="570521" cy="73388"/>
          </a:xfrm>
          <a:custGeom>
            <a:avLst/>
            <a:gdLst>
              <a:gd name="connsiteX0" fmla="*/ 182 w 570521"/>
              <a:gd name="connsiteY0" fmla="*/ 73138 h 73388"/>
              <a:gd name="connsiteX1" fmla="*/ 209732 w 570521"/>
              <a:gd name="connsiteY1" fmla="*/ 58850 h 73388"/>
              <a:gd name="connsiteX2" fmla="*/ 408169 w 570521"/>
              <a:gd name="connsiteY2" fmla="*/ 14400 h 73388"/>
              <a:gd name="connsiteX3" fmla="*/ 568507 w 570521"/>
              <a:gd name="connsiteY3" fmla="*/ 8050 h 73388"/>
              <a:gd name="connsiteX4" fmla="*/ 489132 w 570521"/>
              <a:gd name="connsiteY4" fmla="*/ 113 h 73388"/>
              <a:gd name="connsiteX5" fmla="*/ 355782 w 570521"/>
              <a:gd name="connsiteY5" fmla="*/ 14400 h 73388"/>
              <a:gd name="connsiteX6" fmla="*/ 246244 w 570521"/>
              <a:gd name="connsiteY6" fmla="*/ 49325 h 73388"/>
              <a:gd name="connsiteX7" fmla="*/ 182 w 570521"/>
              <a:gd name="connsiteY7" fmla="*/ 73138 h 7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0521" h="73388">
                <a:moveTo>
                  <a:pt x="182" y="73138"/>
                </a:moveTo>
                <a:cubicBezTo>
                  <a:pt x="-5903" y="74725"/>
                  <a:pt x="141734" y="68640"/>
                  <a:pt x="209732" y="58850"/>
                </a:cubicBezTo>
                <a:cubicBezTo>
                  <a:pt x="277730" y="49060"/>
                  <a:pt x="348373" y="22867"/>
                  <a:pt x="408169" y="14400"/>
                </a:cubicBezTo>
                <a:cubicBezTo>
                  <a:pt x="467965" y="5933"/>
                  <a:pt x="555013" y="10431"/>
                  <a:pt x="568507" y="8050"/>
                </a:cubicBezTo>
                <a:cubicBezTo>
                  <a:pt x="582001" y="5669"/>
                  <a:pt x="524586" y="-945"/>
                  <a:pt x="489132" y="113"/>
                </a:cubicBezTo>
                <a:cubicBezTo>
                  <a:pt x="453678" y="1171"/>
                  <a:pt x="396263" y="6198"/>
                  <a:pt x="355782" y="14400"/>
                </a:cubicBezTo>
                <a:cubicBezTo>
                  <a:pt x="315301" y="22602"/>
                  <a:pt x="302071" y="41652"/>
                  <a:pt x="246244" y="49325"/>
                </a:cubicBezTo>
                <a:cubicBezTo>
                  <a:pt x="190417" y="56998"/>
                  <a:pt x="6267" y="71551"/>
                  <a:pt x="182" y="73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8BEF2246-0245-4A27-99E6-43EA04FD714A}"/>
              </a:ext>
            </a:extLst>
          </p:cNvPr>
          <p:cNvSpPr/>
          <p:nvPr/>
        </p:nvSpPr>
        <p:spPr>
          <a:xfrm>
            <a:off x="5213332" y="6637287"/>
            <a:ext cx="475091" cy="112871"/>
          </a:xfrm>
          <a:custGeom>
            <a:avLst/>
            <a:gdLst>
              <a:gd name="connsiteX0" fmla="*/ 18 w 475091"/>
              <a:gd name="connsiteY0" fmla="*/ 112763 h 112871"/>
              <a:gd name="connsiteX1" fmla="*/ 257193 w 475091"/>
              <a:gd name="connsiteY1" fmla="*/ 50851 h 112871"/>
              <a:gd name="connsiteX2" fmla="*/ 466743 w 475091"/>
              <a:gd name="connsiteY2" fmla="*/ 4813 h 112871"/>
              <a:gd name="connsiteX3" fmla="*/ 417531 w 475091"/>
              <a:gd name="connsiteY3" fmla="*/ 4813 h 112871"/>
              <a:gd name="connsiteX4" fmla="*/ 269893 w 475091"/>
              <a:gd name="connsiteY4" fmla="*/ 34976 h 112871"/>
              <a:gd name="connsiteX5" fmla="*/ 18 w 475091"/>
              <a:gd name="connsiteY5" fmla="*/ 112763 h 112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5091" h="112871">
                <a:moveTo>
                  <a:pt x="18" y="112763"/>
                </a:moveTo>
                <a:cubicBezTo>
                  <a:pt x="-2099" y="115409"/>
                  <a:pt x="179406" y="68843"/>
                  <a:pt x="257193" y="50851"/>
                </a:cubicBezTo>
                <a:cubicBezTo>
                  <a:pt x="334981" y="32859"/>
                  <a:pt x="440020" y="12486"/>
                  <a:pt x="466743" y="4813"/>
                </a:cubicBezTo>
                <a:cubicBezTo>
                  <a:pt x="493466" y="-2860"/>
                  <a:pt x="450339" y="-214"/>
                  <a:pt x="417531" y="4813"/>
                </a:cubicBezTo>
                <a:cubicBezTo>
                  <a:pt x="384723" y="9840"/>
                  <a:pt x="334980" y="19895"/>
                  <a:pt x="269893" y="34976"/>
                </a:cubicBezTo>
                <a:cubicBezTo>
                  <a:pt x="204806" y="50057"/>
                  <a:pt x="2135" y="110117"/>
                  <a:pt x="18" y="1127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48DECFBB-AFDB-4533-826F-D4FC03C95794}"/>
              </a:ext>
            </a:extLst>
          </p:cNvPr>
          <p:cNvSpPr/>
          <p:nvPr/>
        </p:nvSpPr>
        <p:spPr>
          <a:xfrm>
            <a:off x="5760824" y="6597614"/>
            <a:ext cx="202547" cy="30792"/>
          </a:xfrm>
          <a:custGeom>
            <a:avLst/>
            <a:gdLst>
              <a:gd name="connsiteX0" fmla="*/ 214 w 202547"/>
              <a:gd name="connsiteY0" fmla="*/ 15911 h 30792"/>
              <a:gd name="connsiteX1" fmla="*/ 122451 w 202547"/>
              <a:gd name="connsiteY1" fmla="*/ 23849 h 30792"/>
              <a:gd name="connsiteX2" fmla="*/ 201826 w 202547"/>
              <a:gd name="connsiteY2" fmla="*/ 36 h 30792"/>
              <a:gd name="connsiteX3" fmla="*/ 154201 w 202547"/>
              <a:gd name="connsiteY3" fmla="*/ 30199 h 30792"/>
              <a:gd name="connsiteX4" fmla="*/ 214 w 202547"/>
              <a:gd name="connsiteY4" fmla="*/ 15911 h 30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2547" h="30792">
                <a:moveTo>
                  <a:pt x="214" y="15911"/>
                </a:moveTo>
                <a:cubicBezTo>
                  <a:pt x="-5077" y="14853"/>
                  <a:pt x="88849" y="26495"/>
                  <a:pt x="122451" y="23849"/>
                </a:cubicBezTo>
                <a:cubicBezTo>
                  <a:pt x="156053" y="21203"/>
                  <a:pt x="196535" y="-1022"/>
                  <a:pt x="201826" y="36"/>
                </a:cubicBezTo>
                <a:cubicBezTo>
                  <a:pt x="207117" y="1094"/>
                  <a:pt x="182511" y="26230"/>
                  <a:pt x="154201" y="30199"/>
                </a:cubicBezTo>
                <a:cubicBezTo>
                  <a:pt x="125891" y="34168"/>
                  <a:pt x="5505" y="16969"/>
                  <a:pt x="214" y="159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1E827092-7D44-4DD5-8E81-6A15073E35E3}"/>
              </a:ext>
            </a:extLst>
          </p:cNvPr>
          <p:cNvSpPr/>
          <p:nvPr/>
        </p:nvSpPr>
        <p:spPr>
          <a:xfrm>
            <a:off x="5984863" y="6600746"/>
            <a:ext cx="237345" cy="158888"/>
          </a:xfrm>
          <a:custGeom>
            <a:avLst/>
            <a:gdLst>
              <a:gd name="connsiteX0" fmla="*/ 12 w 237345"/>
              <a:gd name="connsiteY0" fmla="*/ 79 h 158888"/>
              <a:gd name="connsiteX1" fmla="*/ 139712 w 237345"/>
              <a:gd name="connsiteY1" fmla="*/ 49292 h 158888"/>
              <a:gd name="connsiteX2" fmla="*/ 227025 w 237345"/>
              <a:gd name="connsiteY2" fmla="*/ 120729 h 158888"/>
              <a:gd name="connsiteX3" fmla="*/ 233375 w 237345"/>
              <a:gd name="connsiteY3" fmla="*/ 158829 h 158888"/>
              <a:gd name="connsiteX4" fmla="*/ 206387 w 237345"/>
              <a:gd name="connsiteY4" fmla="*/ 112792 h 158888"/>
              <a:gd name="connsiteX5" fmla="*/ 147650 w 237345"/>
              <a:gd name="connsiteY5" fmla="*/ 60404 h 158888"/>
              <a:gd name="connsiteX6" fmla="*/ 12 w 237345"/>
              <a:gd name="connsiteY6" fmla="*/ 79 h 15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7345" h="158888">
                <a:moveTo>
                  <a:pt x="12" y="79"/>
                </a:moveTo>
                <a:cubicBezTo>
                  <a:pt x="-1311" y="-1773"/>
                  <a:pt x="101877" y="29184"/>
                  <a:pt x="139712" y="49292"/>
                </a:cubicBezTo>
                <a:cubicBezTo>
                  <a:pt x="177547" y="69400"/>
                  <a:pt x="211415" y="102473"/>
                  <a:pt x="227025" y="120729"/>
                </a:cubicBezTo>
                <a:cubicBezTo>
                  <a:pt x="242636" y="138985"/>
                  <a:pt x="236815" y="160152"/>
                  <a:pt x="233375" y="158829"/>
                </a:cubicBezTo>
                <a:cubicBezTo>
                  <a:pt x="229935" y="157506"/>
                  <a:pt x="220675" y="129196"/>
                  <a:pt x="206387" y="112792"/>
                </a:cubicBezTo>
                <a:cubicBezTo>
                  <a:pt x="192099" y="96388"/>
                  <a:pt x="177812" y="77337"/>
                  <a:pt x="147650" y="60404"/>
                </a:cubicBezTo>
                <a:cubicBezTo>
                  <a:pt x="117488" y="43471"/>
                  <a:pt x="1335" y="1931"/>
                  <a:pt x="12" y="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71054E7A-BE62-42DD-8015-B98762AE74FD}"/>
              </a:ext>
            </a:extLst>
          </p:cNvPr>
          <p:cNvSpPr/>
          <p:nvPr/>
        </p:nvSpPr>
        <p:spPr>
          <a:xfrm>
            <a:off x="5848349" y="6676882"/>
            <a:ext cx="320018" cy="65245"/>
          </a:xfrm>
          <a:custGeom>
            <a:avLst/>
            <a:gdLst>
              <a:gd name="connsiteX0" fmla="*/ 1 w 320018"/>
              <a:gd name="connsiteY0" fmla="*/ 28718 h 65245"/>
              <a:gd name="connsiteX1" fmla="*/ 195264 w 320018"/>
              <a:gd name="connsiteY1" fmla="*/ 17606 h 65245"/>
              <a:gd name="connsiteX2" fmla="*/ 319089 w 320018"/>
              <a:gd name="connsiteY2" fmla="*/ 65231 h 65245"/>
              <a:gd name="connsiteX3" fmla="*/ 249239 w 320018"/>
              <a:gd name="connsiteY3" fmla="*/ 22368 h 65245"/>
              <a:gd name="connsiteX4" fmla="*/ 198439 w 320018"/>
              <a:gd name="connsiteY4" fmla="*/ 143 h 65245"/>
              <a:gd name="connsiteX5" fmla="*/ 1 w 320018"/>
              <a:gd name="connsiteY5" fmla="*/ 28718 h 65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0018" h="65245">
                <a:moveTo>
                  <a:pt x="1" y="28718"/>
                </a:moveTo>
                <a:cubicBezTo>
                  <a:pt x="-528" y="31629"/>
                  <a:pt x="142083" y="11521"/>
                  <a:pt x="195264" y="17606"/>
                </a:cubicBezTo>
                <a:cubicBezTo>
                  <a:pt x="248445" y="23691"/>
                  <a:pt x="310093" y="64437"/>
                  <a:pt x="319089" y="65231"/>
                </a:cubicBezTo>
                <a:cubicBezTo>
                  <a:pt x="328085" y="66025"/>
                  <a:pt x="269347" y="33216"/>
                  <a:pt x="249239" y="22368"/>
                </a:cubicBezTo>
                <a:cubicBezTo>
                  <a:pt x="229131" y="11520"/>
                  <a:pt x="238920" y="2524"/>
                  <a:pt x="198439" y="143"/>
                </a:cubicBezTo>
                <a:cubicBezTo>
                  <a:pt x="157958" y="-2238"/>
                  <a:pt x="530" y="25807"/>
                  <a:pt x="1" y="287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3959FBD6-2FA0-4225-B46C-38A8AF3CE4F2}"/>
              </a:ext>
            </a:extLst>
          </p:cNvPr>
          <p:cNvSpPr/>
          <p:nvPr/>
        </p:nvSpPr>
        <p:spPr>
          <a:xfrm>
            <a:off x="5192674" y="6872064"/>
            <a:ext cx="497274" cy="182466"/>
          </a:xfrm>
          <a:custGeom>
            <a:avLst/>
            <a:gdLst>
              <a:gd name="connsiteX0" fmla="*/ 39 w 497274"/>
              <a:gd name="connsiteY0" fmla="*/ 224 h 182466"/>
              <a:gd name="connsiteX1" fmla="*/ 185776 w 497274"/>
              <a:gd name="connsiteY1" fmla="*/ 95474 h 182466"/>
              <a:gd name="connsiteX2" fmla="*/ 347701 w 497274"/>
              <a:gd name="connsiteY2" fmla="*/ 166911 h 182466"/>
              <a:gd name="connsiteX3" fmla="*/ 496926 w 497274"/>
              <a:gd name="connsiteY3" fmla="*/ 178024 h 182466"/>
              <a:gd name="connsiteX4" fmla="*/ 304839 w 497274"/>
              <a:gd name="connsiteY4" fmla="*/ 178024 h 182466"/>
              <a:gd name="connsiteX5" fmla="*/ 201651 w 497274"/>
              <a:gd name="connsiteY5" fmla="*/ 124049 h 182466"/>
              <a:gd name="connsiteX6" fmla="*/ 39 w 497274"/>
              <a:gd name="connsiteY6" fmla="*/ 224 h 18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7274" h="182466">
                <a:moveTo>
                  <a:pt x="39" y="224"/>
                </a:moveTo>
                <a:cubicBezTo>
                  <a:pt x="-2607" y="-4538"/>
                  <a:pt x="127832" y="67693"/>
                  <a:pt x="185776" y="95474"/>
                </a:cubicBezTo>
                <a:cubicBezTo>
                  <a:pt x="243720" y="123255"/>
                  <a:pt x="295843" y="153153"/>
                  <a:pt x="347701" y="166911"/>
                </a:cubicBezTo>
                <a:cubicBezTo>
                  <a:pt x="399559" y="180669"/>
                  <a:pt x="504070" y="176172"/>
                  <a:pt x="496926" y="178024"/>
                </a:cubicBezTo>
                <a:cubicBezTo>
                  <a:pt x="489782" y="179876"/>
                  <a:pt x="354051" y="187020"/>
                  <a:pt x="304839" y="178024"/>
                </a:cubicBezTo>
                <a:cubicBezTo>
                  <a:pt x="255627" y="169028"/>
                  <a:pt x="250070" y="150772"/>
                  <a:pt x="201651" y="124049"/>
                </a:cubicBezTo>
                <a:cubicBezTo>
                  <a:pt x="153232" y="97326"/>
                  <a:pt x="2685" y="4986"/>
                  <a:pt x="39" y="2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CFD45242-2775-4084-BF3E-01938E2E0F3B}"/>
              </a:ext>
            </a:extLst>
          </p:cNvPr>
          <p:cNvSpPr/>
          <p:nvPr/>
        </p:nvSpPr>
        <p:spPr>
          <a:xfrm>
            <a:off x="5733793" y="6992750"/>
            <a:ext cx="313812" cy="56289"/>
          </a:xfrm>
          <a:custGeom>
            <a:avLst/>
            <a:gdLst>
              <a:gd name="connsiteX0" fmla="*/ 257 w 313812"/>
              <a:gd name="connsiteY0" fmla="*/ 46225 h 56289"/>
              <a:gd name="connsiteX1" fmla="*/ 146307 w 313812"/>
              <a:gd name="connsiteY1" fmla="*/ 27175 h 56289"/>
              <a:gd name="connsiteX2" fmla="*/ 244732 w 313812"/>
              <a:gd name="connsiteY2" fmla="*/ 33525 h 56289"/>
              <a:gd name="connsiteX3" fmla="*/ 312995 w 313812"/>
              <a:gd name="connsiteY3" fmla="*/ 188 h 56289"/>
              <a:gd name="connsiteX4" fmla="*/ 198695 w 313812"/>
              <a:gd name="connsiteY4" fmla="*/ 50988 h 56289"/>
              <a:gd name="connsiteX5" fmla="*/ 112970 w 313812"/>
              <a:gd name="connsiteY5" fmla="*/ 52575 h 56289"/>
              <a:gd name="connsiteX6" fmla="*/ 257 w 313812"/>
              <a:gd name="connsiteY6" fmla="*/ 46225 h 56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13812" h="56289">
                <a:moveTo>
                  <a:pt x="257" y="46225"/>
                </a:moveTo>
                <a:cubicBezTo>
                  <a:pt x="5813" y="41992"/>
                  <a:pt x="105561" y="29292"/>
                  <a:pt x="146307" y="27175"/>
                </a:cubicBezTo>
                <a:cubicBezTo>
                  <a:pt x="187053" y="25058"/>
                  <a:pt x="216951" y="38023"/>
                  <a:pt x="244732" y="33525"/>
                </a:cubicBezTo>
                <a:cubicBezTo>
                  <a:pt x="272513" y="29027"/>
                  <a:pt x="320668" y="-2723"/>
                  <a:pt x="312995" y="188"/>
                </a:cubicBezTo>
                <a:cubicBezTo>
                  <a:pt x="305322" y="3099"/>
                  <a:pt x="232032" y="42257"/>
                  <a:pt x="198695" y="50988"/>
                </a:cubicBezTo>
                <a:cubicBezTo>
                  <a:pt x="165358" y="59719"/>
                  <a:pt x="145514" y="55750"/>
                  <a:pt x="112970" y="52575"/>
                </a:cubicBezTo>
                <a:cubicBezTo>
                  <a:pt x="80426" y="49400"/>
                  <a:pt x="-5299" y="50458"/>
                  <a:pt x="257" y="46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07C4B59A-525D-4BBB-BCE0-038A2D70CB4D}"/>
              </a:ext>
            </a:extLst>
          </p:cNvPr>
          <p:cNvSpPr/>
          <p:nvPr/>
        </p:nvSpPr>
        <p:spPr>
          <a:xfrm>
            <a:off x="5838394" y="6932532"/>
            <a:ext cx="288276" cy="147528"/>
          </a:xfrm>
          <a:custGeom>
            <a:avLst/>
            <a:gdLst>
              <a:gd name="connsiteX0" fmla="*/ 431 w 288276"/>
              <a:gd name="connsiteY0" fmla="*/ 142956 h 147528"/>
              <a:gd name="connsiteX1" fmla="*/ 130606 w 288276"/>
              <a:gd name="connsiteY1" fmla="*/ 131843 h 147528"/>
              <a:gd name="connsiteX2" fmla="*/ 287769 w 288276"/>
              <a:gd name="connsiteY2" fmla="*/ 81 h 147528"/>
              <a:gd name="connsiteX3" fmla="*/ 175056 w 288276"/>
              <a:gd name="connsiteY3" fmla="*/ 112793 h 147528"/>
              <a:gd name="connsiteX4" fmla="*/ 431 w 288276"/>
              <a:gd name="connsiteY4" fmla="*/ 142956 h 147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276" h="147528">
                <a:moveTo>
                  <a:pt x="431" y="142956"/>
                </a:moveTo>
                <a:cubicBezTo>
                  <a:pt x="-6977" y="146131"/>
                  <a:pt x="82716" y="155655"/>
                  <a:pt x="130606" y="131843"/>
                </a:cubicBezTo>
                <a:cubicBezTo>
                  <a:pt x="178496" y="108031"/>
                  <a:pt x="280361" y="3256"/>
                  <a:pt x="287769" y="81"/>
                </a:cubicBezTo>
                <a:cubicBezTo>
                  <a:pt x="295177" y="-3094"/>
                  <a:pt x="219771" y="87922"/>
                  <a:pt x="175056" y="112793"/>
                </a:cubicBezTo>
                <a:cubicBezTo>
                  <a:pt x="130341" y="137664"/>
                  <a:pt x="7839" y="139781"/>
                  <a:pt x="431" y="142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E85B6A9C-9AC8-4CF9-BD14-498942E08133}"/>
              </a:ext>
            </a:extLst>
          </p:cNvPr>
          <p:cNvSpPr/>
          <p:nvPr/>
        </p:nvSpPr>
        <p:spPr>
          <a:xfrm>
            <a:off x="5887999" y="6888547"/>
            <a:ext cx="308488" cy="290128"/>
          </a:xfrm>
          <a:custGeom>
            <a:avLst/>
            <a:gdLst>
              <a:gd name="connsiteX0" fmla="*/ 308014 w 308488"/>
              <a:gd name="connsiteY0" fmla="*/ 1203 h 290128"/>
              <a:gd name="connsiteX1" fmla="*/ 182601 w 308488"/>
              <a:gd name="connsiteY1" fmla="*/ 198053 h 290128"/>
              <a:gd name="connsiteX2" fmla="*/ 39 w 308488"/>
              <a:gd name="connsiteY2" fmla="*/ 290128 h 290128"/>
              <a:gd name="connsiteX3" fmla="*/ 166726 w 308488"/>
              <a:gd name="connsiteY3" fmla="*/ 199641 h 290128"/>
              <a:gd name="connsiteX4" fmla="*/ 223876 w 308488"/>
              <a:gd name="connsiteY4" fmla="*/ 118678 h 290128"/>
              <a:gd name="connsiteX5" fmla="*/ 308014 w 308488"/>
              <a:gd name="connsiteY5" fmla="*/ 1203 h 290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8488" h="290128">
                <a:moveTo>
                  <a:pt x="308014" y="1203"/>
                </a:moveTo>
                <a:cubicBezTo>
                  <a:pt x="301135" y="14432"/>
                  <a:pt x="233930" y="149899"/>
                  <a:pt x="182601" y="198053"/>
                </a:cubicBezTo>
                <a:cubicBezTo>
                  <a:pt x="131272" y="246207"/>
                  <a:pt x="2685" y="289863"/>
                  <a:pt x="39" y="290128"/>
                </a:cubicBezTo>
                <a:cubicBezTo>
                  <a:pt x="-2607" y="290393"/>
                  <a:pt x="129420" y="228216"/>
                  <a:pt x="166726" y="199641"/>
                </a:cubicBezTo>
                <a:cubicBezTo>
                  <a:pt x="204032" y="171066"/>
                  <a:pt x="202709" y="149899"/>
                  <a:pt x="223876" y="118678"/>
                </a:cubicBezTo>
                <a:cubicBezTo>
                  <a:pt x="245043" y="87457"/>
                  <a:pt x="314893" y="-12026"/>
                  <a:pt x="308014" y="12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E0F7EE5B-986F-4716-BDCF-7B21769D1118}"/>
              </a:ext>
            </a:extLst>
          </p:cNvPr>
          <p:cNvSpPr/>
          <p:nvPr/>
        </p:nvSpPr>
        <p:spPr>
          <a:xfrm>
            <a:off x="5324475" y="7038975"/>
            <a:ext cx="436881" cy="162028"/>
          </a:xfrm>
          <a:custGeom>
            <a:avLst/>
            <a:gdLst>
              <a:gd name="connsiteX0" fmla="*/ 0 w 436881"/>
              <a:gd name="connsiteY0" fmla="*/ 0 h 162028"/>
              <a:gd name="connsiteX1" fmla="*/ 258763 w 436881"/>
              <a:gd name="connsiteY1" fmla="*/ 131763 h 162028"/>
              <a:gd name="connsiteX2" fmla="*/ 434975 w 436881"/>
              <a:gd name="connsiteY2" fmla="*/ 161925 h 162028"/>
              <a:gd name="connsiteX3" fmla="*/ 344488 w 436881"/>
              <a:gd name="connsiteY3" fmla="*/ 139700 h 162028"/>
              <a:gd name="connsiteX4" fmla="*/ 223838 w 436881"/>
              <a:gd name="connsiteY4" fmla="*/ 90488 h 162028"/>
              <a:gd name="connsiteX5" fmla="*/ 0 w 436881"/>
              <a:gd name="connsiteY5" fmla="*/ 0 h 162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881" h="162028">
                <a:moveTo>
                  <a:pt x="0" y="0"/>
                </a:moveTo>
                <a:cubicBezTo>
                  <a:pt x="93133" y="52388"/>
                  <a:pt x="186267" y="104776"/>
                  <a:pt x="258763" y="131763"/>
                </a:cubicBezTo>
                <a:cubicBezTo>
                  <a:pt x="331259" y="158750"/>
                  <a:pt x="420688" y="160602"/>
                  <a:pt x="434975" y="161925"/>
                </a:cubicBezTo>
                <a:cubicBezTo>
                  <a:pt x="449263" y="163248"/>
                  <a:pt x="379677" y="151606"/>
                  <a:pt x="344488" y="139700"/>
                </a:cubicBezTo>
                <a:cubicBezTo>
                  <a:pt x="309299" y="127794"/>
                  <a:pt x="223838" y="90488"/>
                  <a:pt x="223838" y="90488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7081EB2C-0C29-4EDD-BA24-AF49AF2BA67E}"/>
              </a:ext>
            </a:extLst>
          </p:cNvPr>
          <p:cNvSpPr/>
          <p:nvPr/>
        </p:nvSpPr>
        <p:spPr>
          <a:xfrm>
            <a:off x="5861042" y="3524166"/>
            <a:ext cx="805774" cy="899833"/>
          </a:xfrm>
          <a:custGeom>
            <a:avLst/>
            <a:gdLst>
              <a:gd name="connsiteX0" fmla="*/ 8 w 805774"/>
              <a:gd name="connsiteY0" fmla="*/ 84 h 899833"/>
              <a:gd name="connsiteX1" fmla="*/ 473083 w 805774"/>
              <a:gd name="connsiteY1" fmla="*/ 260434 h 899833"/>
              <a:gd name="connsiteX2" fmla="*/ 793758 w 805774"/>
              <a:gd name="connsiteY2" fmla="*/ 876384 h 899833"/>
              <a:gd name="connsiteX3" fmla="*/ 742958 w 805774"/>
              <a:gd name="connsiteY3" fmla="*/ 781134 h 899833"/>
              <a:gd name="connsiteX4" fmla="*/ 558808 w 805774"/>
              <a:gd name="connsiteY4" fmla="*/ 441409 h 899833"/>
              <a:gd name="connsiteX5" fmla="*/ 460383 w 805774"/>
              <a:gd name="connsiteY5" fmla="*/ 282659 h 899833"/>
              <a:gd name="connsiteX6" fmla="*/ 8 w 805774"/>
              <a:gd name="connsiteY6" fmla="*/ 84 h 899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05774" h="899833">
                <a:moveTo>
                  <a:pt x="8" y="84"/>
                </a:moveTo>
                <a:cubicBezTo>
                  <a:pt x="2125" y="-3620"/>
                  <a:pt x="340791" y="114384"/>
                  <a:pt x="473083" y="260434"/>
                </a:cubicBezTo>
                <a:cubicBezTo>
                  <a:pt x="605375" y="406484"/>
                  <a:pt x="748779" y="789601"/>
                  <a:pt x="793758" y="876384"/>
                </a:cubicBezTo>
                <a:cubicBezTo>
                  <a:pt x="838737" y="963167"/>
                  <a:pt x="742958" y="781134"/>
                  <a:pt x="742958" y="781134"/>
                </a:cubicBezTo>
                <a:cubicBezTo>
                  <a:pt x="703800" y="708638"/>
                  <a:pt x="605904" y="524488"/>
                  <a:pt x="558808" y="441409"/>
                </a:cubicBezTo>
                <a:cubicBezTo>
                  <a:pt x="511712" y="358330"/>
                  <a:pt x="550341" y="353567"/>
                  <a:pt x="460383" y="282659"/>
                </a:cubicBezTo>
                <a:cubicBezTo>
                  <a:pt x="370425" y="211751"/>
                  <a:pt x="-2109" y="3788"/>
                  <a:pt x="8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A4E1636E-BA93-41BE-9947-C012A6D5234E}"/>
              </a:ext>
            </a:extLst>
          </p:cNvPr>
          <p:cNvSpPr/>
          <p:nvPr/>
        </p:nvSpPr>
        <p:spPr>
          <a:xfrm>
            <a:off x="6678667" y="4471278"/>
            <a:ext cx="54539" cy="635319"/>
          </a:xfrm>
          <a:custGeom>
            <a:avLst/>
            <a:gdLst>
              <a:gd name="connsiteX0" fmla="*/ 7883 w 54539"/>
              <a:gd name="connsiteY0" fmla="*/ 2297 h 635319"/>
              <a:gd name="connsiteX1" fmla="*/ 49158 w 54539"/>
              <a:gd name="connsiteY1" fmla="*/ 249947 h 635319"/>
              <a:gd name="connsiteX2" fmla="*/ 52333 w 54539"/>
              <a:gd name="connsiteY2" fmla="*/ 630947 h 635319"/>
              <a:gd name="connsiteX3" fmla="*/ 33283 w 54539"/>
              <a:gd name="connsiteY3" fmla="*/ 437272 h 635319"/>
              <a:gd name="connsiteX4" fmla="*/ 1533 w 54539"/>
              <a:gd name="connsiteY4" fmla="*/ 141997 h 635319"/>
              <a:gd name="connsiteX5" fmla="*/ 7883 w 54539"/>
              <a:gd name="connsiteY5" fmla="*/ 2297 h 635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39" h="635319">
                <a:moveTo>
                  <a:pt x="7883" y="2297"/>
                </a:moveTo>
                <a:cubicBezTo>
                  <a:pt x="15821" y="20289"/>
                  <a:pt x="41750" y="145172"/>
                  <a:pt x="49158" y="249947"/>
                </a:cubicBezTo>
                <a:cubicBezTo>
                  <a:pt x="56566" y="354722"/>
                  <a:pt x="54979" y="599726"/>
                  <a:pt x="52333" y="630947"/>
                </a:cubicBezTo>
                <a:cubicBezTo>
                  <a:pt x="49687" y="662168"/>
                  <a:pt x="41750" y="518764"/>
                  <a:pt x="33283" y="437272"/>
                </a:cubicBezTo>
                <a:cubicBezTo>
                  <a:pt x="24816" y="355780"/>
                  <a:pt x="4708" y="208143"/>
                  <a:pt x="1533" y="141997"/>
                </a:cubicBezTo>
                <a:cubicBezTo>
                  <a:pt x="-1642" y="75851"/>
                  <a:pt x="-55" y="-15695"/>
                  <a:pt x="7883" y="22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13E558BC-A84D-45C6-B78F-23BB479E1363}"/>
              </a:ext>
            </a:extLst>
          </p:cNvPr>
          <p:cNvSpPr/>
          <p:nvPr/>
        </p:nvSpPr>
        <p:spPr>
          <a:xfrm>
            <a:off x="6588409" y="5248658"/>
            <a:ext cx="87082" cy="224648"/>
          </a:xfrm>
          <a:custGeom>
            <a:avLst/>
            <a:gdLst>
              <a:gd name="connsiteX0" fmla="*/ 87029 w 87082"/>
              <a:gd name="connsiteY0" fmla="*/ 1205 h 224648"/>
              <a:gd name="connsiteX1" fmla="*/ 4479 w 87082"/>
              <a:gd name="connsiteY1" fmla="*/ 220280 h 224648"/>
              <a:gd name="connsiteX2" fmla="*/ 17179 w 87082"/>
              <a:gd name="connsiteY2" fmla="*/ 136142 h 224648"/>
              <a:gd name="connsiteX3" fmla="*/ 87029 w 87082"/>
              <a:gd name="connsiteY3" fmla="*/ 1205 h 224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082" h="224648">
                <a:moveTo>
                  <a:pt x="87029" y="1205"/>
                </a:moveTo>
                <a:cubicBezTo>
                  <a:pt x="84912" y="15228"/>
                  <a:pt x="16121" y="197791"/>
                  <a:pt x="4479" y="220280"/>
                </a:cubicBezTo>
                <a:cubicBezTo>
                  <a:pt x="-7163" y="242769"/>
                  <a:pt x="6331" y="172919"/>
                  <a:pt x="17179" y="136142"/>
                </a:cubicBezTo>
                <a:cubicBezTo>
                  <a:pt x="28027" y="99365"/>
                  <a:pt x="89146" y="-12818"/>
                  <a:pt x="87029" y="12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3B372000-409C-4E74-BEE5-4EC1B4AF61B2}"/>
              </a:ext>
            </a:extLst>
          </p:cNvPr>
          <p:cNvSpPr/>
          <p:nvPr/>
        </p:nvSpPr>
        <p:spPr>
          <a:xfrm>
            <a:off x="6649938" y="5409726"/>
            <a:ext cx="38483" cy="215338"/>
          </a:xfrm>
          <a:custGeom>
            <a:avLst/>
            <a:gdLst>
              <a:gd name="connsiteX0" fmla="*/ 38200 w 38483"/>
              <a:gd name="connsiteY0" fmla="*/ 474 h 215338"/>
              <a:gd name="connsiteX1" fmla="*/ 17562 w 38483"/>
              <a:gd name="connsiteY1" fmla="*/ 170337 h 215338"/>
              <a:gd name="connsiteX2" fmla="*/ 19150 w 38483"/>
              <a:gd name="connsiteY2" fmla="*/ 213199 h 215338"/>
              <a:gd name="connsiteX3" fmla="*/ 100 w 38483"/>
              <a:gd name="connsiteY3" fmla="*/ 121124 h 215338"/>
              <a:gd name="connsiteX4" fmla="*/ 38200 w 38483"/>
              <a:gd name="connsiteY4" fmla="*/ 474 h 215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483" h="215338">
                <a:moveTo>
                  <a:pt x="38200" y="474"/>
                </a:moveTo>
                <a:cubicBezTo>
                  <a:pt x="41110" y="8676"/>
                  <a:pt x="20737" y="134883"/>
                  <a:pt x="17562" y="170337"/>
                </a:cubicBezTo>
                <a:cubicBezTo>
                  <a:pt x="14387" y="205791"/>
                  <a:pt x="22060" y="221401"/>
                  <a:pt x="19150" y="213199"/>
                </a:cubicBezTo>
                <a:cubicBezTo>
                  <a:pt x="16240" y="204997"/>
                  <a:pt x="-1487" y="149434"/>
                  <a:pt x="100" y="121124"/>
                </a:cubicBezTo>
                <a:cubicBezTo>
                  <a:pt x="1687" y="92814"/>
                  <a:pt x="35290" y="-7728"/>
                  <a:pt x="38200" y="47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044E0BEE-C98F-4477-9D39-9A07B6F66F36}"/>
              </a:ext>
            </a:extLst>
          </p:cNvPr>
          <p:cNvSpPr/>
          <p:nvPr/>
        </p:nvSpPr>
        <p:spPr>
          <a:xfrm>
            <a:off x="6665336" y="5721211"/>
            <a:ext cx="144907" cy="697571"/>
          </a:xfrm>
          <a:custGeom>
            <a:avLst/>
            <a:gdLst>
              <a:gd name="connsiteX0" fmla="*/ 137102 w 144907"/>
              <a:gd name="connsiteY0" fmla="*/ 139 h 697571"/>
              <a:gd name="connsiteX1" fmla="*/ 133927 w 144907"/>
              <a:gd name="connsiteY1" fmla="*/ 230327 h 697571"/>
              <a:gd name="connsiteX2" fmla="*/ 3752 w 144907"/>
              <a:gd name="connsiteY2" fmla="*/ 682764 h 697571"/>
              <a:gd name="connsiteX3" fmla="*/ 43439 w 144907"/>
              <a:gd name="connsiteY3" fmla="*/ 552589 h 697571"/>
              <a:gd name="connsiteX4" fmla="*/ 129164 w 144907"/>
              <a:gd name="connsiteY4" fmla="*/ 201752 h 697571"/>
              <a:gd name="connsiteX5" fmla="*/ 137102 w 144907"/>
              <a:gd name="connsiteY5" fmla="*/ 139 h 697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907" h="697571">
                <a:moveTo>
                  <a:pt x="137102" y="139"/>
                </a:moveTo>
                <a:cubicBezTo>
                  <a:pt x="137896" y="4901"/>
                  <a:pt x="156152" y="116556"/>
                  <a:pt x="133927" y="230327"/>
                </a:cubicBezTo>
                <a:cubicBezTo>
                  <a:pt x="111702" y="344098"/>
                  <a:pt x="18833" y="629054"/>
                  <a:pt x="3752" y="682764"/>
                </a:cubicBezTo>
                <a:cubicBezTo>
                  <a:pt x="-11329" y="736474"/>
                  <a:pt x="22537" y="632758"/>
                  <a:pt x="43439" y="552589"/>
                </a:cubicBezTo>
                <a:cubicBezTo>
                  <a:pt x="64341" y="472420"/>
                  <a:pt x="113553" y="290387"/>
                  <a:pt x="129164" y="201752"/>
                </a:cubicBezTo>
                <a:cubicBezTo>
                  <a:pt x="144775" y="113117"/>
                  <a:pt x="136308" y="-4623"/>
                  <a:pt x="13710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09FFC793-E2CE-438B-B5E7-5E89F043ACD0}"/>
              </a:ext>
            </a:extLst>
          </p:cNvPr>
          <p:cNvSpPr/>
          <p:nvPr/>
        </p:nvSpPr>
        <p:spPr>
          <a:xfrm>
            <a:off x="6533358" y="6240849"/>
            <a:ext cx="195294" cy="567516"/>
          </a:xfrm>
          <a:custGeom>
            <a:avLst/>
            <a:gdLst>
              <a:gd name="connsiteX0" fmla="*/ 191292 w 195294"/>
              <a:gd name="connsiteY0" fmla="*/ 17076 h 567516"/>
              <a:gd name="connsiteX1" fmla="*/ 16667 w 195294"/>
              <a:gd name="connsiteY1" fmla="*/ 537776 h 567516"/>
              <a:gd name="connsiteX2" fmla="*/ 19842 w 195294"/>
              <a:gd name="connsiteY2" fmla="*/ 466339 h 567516"/>
              <a:gd name="connsiteX3" fmla="*/ 129380 w 195294"/>
              <a:gd name="connsiteY3" fmla="*/ 155189 h 567516"/>
              <a:gd name="connsiteX4" fmla="*/ 191292 w 195294"/>
              <a:gd name="connsiteY4" fmla="*/ 17076 h 56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94" h="567516">
                <a:moveTo>
                  <a:pt x="191292" y="17076"/>
                </a:moveTo>
                <a:cubicBezTo>
                  <a:pt x="172507" y="80840"/>
                  <a:pt x="45242" y="462899"/>
                  <a:pt x="16667" y="537776"/>
                </a:cubicBezTo>
                <a:cubicBezTo>
                  <a:pt x="-11908" y="612653"/>
                  <a:pt x="1057" y="530103"/>
                  <a:pt x="19842" y="466339"/>
                </a:cubicBezTo>
                <a:cubicBezTo>
                  <a:pt x="38627" y="402575"/>
                  <a:pt x="100540" y="226891"/>
                  <a:pt x="129380" y="155189"/>
                </a:cubicBezTo>
                <a:cubicBezTo>
                  <a:pt x="158220" y="83487"/>
                  <a:pt x="210077" y="-46688"/>
                  <a:pt x="191292" y="170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98EE8005-64CA-4942-A058-AA587C969092}"/>
              </a:ext>
            </a:extLst>
          </p:cNvPr>
          <p:cNvSpPr/>
          <p:nvPr/>
        </p:nvSpPr>
        <p:spPr>
          <a:xfrm>
            <a:off x="6303423" y="6853226"/>
            <a:ext cx="207067" cy="487256"/>
          </a:xfrm>
          <a:custGeom>
            <a:avLst/>
            <a:gdLst>
              <a:gd name="connsiteX0" fmla="*/ 206915 w 207067"/>
              <a:gd name="connsiteY0" fmla="*/ 1599 h 487256"/>
              <a:gd name="connsiteX1" fmla="*/ 54515 w 207067"/>
              <a:gd name="connsiteY1" fmla="*/ 371487 h 487256"/>
              <a:gd name="connsiteX2" fmla="*/ 540 w 207067"/>
              <a:gd name="connsiteY2" fmla="*/ 482612 h 487256"/>
              <a:gd name="connsiteX3" fmla="*/ 81502 w 207067"/>
              <a:gd name="connsiteY3" fmla="*/ 246074 h 487256"/>
              <a:gd name="connsiteX4" fmla="*/ 206915 w 207067"/>
              <a:gd name="connsiteY4" fmla="*/ 1599 h 487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067" h="487256">
                <a:moveTo>
                  <a:pt x="206915" y="1599"/>
                </a:moveTo>
                <a:cubicBezTo>
                  <a:pt x="202417" y="22501"/>
                  <a:pt x="88911" y="291318"/>
                  <a:pt x="54515" y="371487"/>
                </a:cubicBezTo>
                <a:cubicBezTo>
                  <a:pt x="20119" y="451656"/>
                  <a:pt x="-3958" y="503514"/>
                  <a:pt x="540" y="482612"/>
                </a:cubicBezTo>
                <a:cubicBezTo>
                  <a:pt x="5038" y="461710"/>
                  <a:pt x="47900" y="322009"/>
                  <a:pt x="81502" y="246074"/>
                </a:cubicBezTo>
                <a:cubicBezTo>
                  <a:pt x="115104" y="170139"/>
                  <a:pt x="211413" y="-19303"/>
                  <a:pt x="206915" y="15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0AB85AAF-3047-46E6-B6DD-E97E648E47C5}"/>
              </a:ext>
            </a:extLst>
          </p:cNvPr>
          <p:cNvSpPr/>
          <p:nvPr/>
        </p:nvSpPr>
        <p:spPr>
          <a:xfrm>
            <a:off x="6062432" y="7258050"/>
            <a:ext cx="320906" cy="454472"/>
          </a:xfrm>
          <a:custGeom>
            <a:avLst/>
            <a:gdLst>
              <a:gd name="connsiteX0" fmla="*/ 320906 w 320906"/>
              <a:gd name="connsiteY0" fmla="*/ 0 h 454472"/>
              <a:gd name="connsiteX1" fmla="*/ 68493 w 320906"/>
              <a:gd name="connsiteY1" fmla="*/ 393700 h 454472"/>
              <a:gd name="connsiteX2" fmla="*/ 231 w 320906"/>
              <a:gd name="connsiteY2" fmla="*/ 452438 h 454472"/>
              <a:gd name="connsiteX3" fmla="*/ 44681 w 320906"/>
              <a:gd name="connsiteY3" fmla="*/ 387350 h 454472"/>
              <a:gd name="connsiteX4" fmla="*/ 320906 w 320906"/>
              <a:gd name="connsiteY4" fmla="*/ 0 h 45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906" h="454472">
                <a:moveTo>
                  <a:pt x="320906" y="0"/>
                </a:moveTo>
                <a:cubicBezTo>
                  <a:pt x="221422" y="159147"/>
                  <a:pt x="121939" y="318294"/>
                  <a:pt x="68493" y="393700"/>
                </a:cubicBezTo>
                <a:cubicBezTo>
                  <a:pt x="15047" y="469106"/>
                  <a:pt x="4200" y="453496"/>
                  <a:pt x="231" y="452438"/>
                </a:cubicBezTo>
                <a:cubicBezTo>
                  <a:pt x="-3738" y="451380"/>
                  <a:pt x="44681" y="387350"/>
                  <a:pt x="44681" y="387350"/>
                </a:cubicBezTo>
                <a:lnTo>
                  <a:pt x="320906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C1609DDF-90C0-4FFF-BAEB-4AF2360E63CC}"/>
              </a:ext>
            </a:extLst>
          </p:cNvPr>
          <p:cNvSpPr/>
          <p:nvPr/>
        </p:nvSpPr>
        <p:spPr>
          <a:xfrm>
            <a:off x="5245445" y="7640626"/>
            <a:ext cx="832209" cy="133875"/>
          </a:xfrm>
          <a:custGeom>
            <a:avLst/>
            <a:gdLst>
              <a:gd name="connsiteX0" fmla="*/ 2830 w 832209"/>
              <a:gd name="connsiteY0" fmla="*/ 12 h 133875"/>
              <a:gd name="connsiteX1" fmla="*/ 407643 w 832209"/>
              <a:gd name="connsiteY1" fmla="*/ 109549 h 133875"/>
              <a:gd name="connsiteX2" fmla="*/ 829918 w 832209"/>
              <a:gd name="connsiteY2" fmla="*/ 60337 h 133875"/>
              <a:gd name="connsiteX3" fmla="*/ 561630 w 832209"/>
              <a:gd name="connsiteY3" fmla="*/ 128599 h 133875"/>
              <a:gd name="connsiteX4" fmla="*/ 244130 w 832209"/>
              <a:gd name="connsiteY4" fmla="*/ 117487 h 133875"/>
              <a:gd name="connsiteX5" fmla="*/ 2830 w 832209"/>
              <a:gd name="connsiteY5" fmla="*/ 12 h 133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32209" h="133875">
                <a:moveTo>
                  <a:pt x="2830" y="12"/>
                </a:moveTo>
                <a:cubicBezTo>
                  <a:pt x="30082" y="-1311"/>
                  <a:pt x="269795" y="99495"/>
                  <a:pt x="407643" y="109549"/>
                </a:cubicBezTo>
                <a:cubicBezTo>
                  <a:pt x="545491" y="119603"/>
                  <a:pt x="804254" y="57162"/>
                  <a:pt x="829918" y="60337"/>
                </a:cubicBezTo>
                <a:cubicBezTo>
                  <a:pt x="855582" y="63512"/>
                  <a:pt x="659261" y="119074"/>
                  <a:pt x="561630" y="128599"/>
                </a:cubicBezTo>
                <a:cubicBezTo>
                  <a:pt x="463999" y="138124"/>
                  <a:pt x="336469" y="134949"/>
                  <a:pt x="244130" y="117487"/>
                </a:cubicBezTo>
                <a:cubicBezTo>
                  <a:pt x="151791" y="100025"/>
                  <a:pt x="-24422" y="1335"/>
                  <a:pt x="2830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27D2D966-2B6C-4599-B1D7-AE084F426DA5}"/>
              </a:ext>
            </a:extLst>
          </p:cNvPr>
          <p:cNvSpPr/>
          <p:nvPr/>
        </p:nvSpPr>
        <p:spPr>
          <a:xfrm>
            <a:off x="4906941" y="7219812"/>
            <a:ext cx="368866" cy="438984"/>
          </a:xfrm>
          <a:custGeom>
            <a:avLst/>
            <a:gdLst>
              <a:gd name="connsiteX0" fmla="*/ 22 w 368866"/>
              <a:gd name="connsiteY0" fmla="*/ 138 h 438984"/>
              <a:gd name="connsiteX1" fmla="*/ 104797 w 368866"/>
              <a:gd name="connsiteY1" fmla="*/ 200163 h 438984"/>
              <a:gd name="connsiteX2" fmla="*/ 365147 w 368866"/>
              <a:gd name="connsiteY2" fmla="*/ 435113 h 438984"/>
              <a:gd name="connsiteX3" fmla="*/ 247672 w 368866"/>
              <a:gd name="connsiteY3" fmla="*/ 338276 h 438984"/>
              <a:gd name="connsiteX4" fmla="*/ 96859 w 368866"/>
              <a:gd name="connsiteY4" fmla="*/ 230326 h 438984"/>
              <a:gd name="connsiteX5" fmla="*/ 22 w 368866"/>
              <a:gd name="connsiteY5" fmla="*/ 138 h 4389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8866" h="438984">
                <a:moveTo>
                  <a:pt x="22" y="138"/>
                </a:moveTo>
                <a:cubicBezTo>
                  <a:pt x="1345" y="-4889"/>
                  <a:pt x="43943" y="127667"/>
                  <a:pt x="104797" y="200163"/>
                </a:cubicBezTo>
                <a:cubicBezTo>
                  <a:pt x="165651" y="272659"/>
                  <a:pt x="341335" y="412094"/>
                  <a:pt x="365147" y="435113"/>
                </a:cubicBezTo>
                <a:cubicBezTo>
                  <a:pt x="388959" y="458132"/>
                  <a:pt x="292387" y="372407"/>
                  <a:pt x="247672" y="338276"/>
                </a:cubicBezTo>
                <a:cubicBezTo>
                  <a:pt x="202957" y="304145"/>
                  <a:pt x="138134" y="284301"/>
                  <a:pt x="96859" y="230326"/>
                </a:cubicBezTo>
                <a:cubicBezTo>
                  <a:pt x="55584" y="176351"/>
                  <a:pt x="-1301" y="5165"/>
                  <a:pt x="22" y="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1F23A475-AFAC-4557-AC2D-CA5F8BE90CA8}"/>
              </a:ext>
            </a:extLst>
          </p:cNvPr>
          <p:cNvSpPr/>
          <p:nvPr/>
        </p:nvSpPr>
        <p:spPr>
          <a:xfrm>
            <a:off x="4278412" y="6735065"/>
            <a:ext cx="397419" cy="592349"/>
          </a:xfrm>
          <a:custGeom>
            <a:avLst/>
            <a:gdLst>
              <a:gd name="connsiteX0" fmla="*/ 1488 w 397419"/>
              <a:gd name="connsiteY0" fmla="*/ 168 h 592349"/>
              <a:gd name="connsiteX1" fmla="*/ 225855 w 397419"/>
              <a:gd name="connsiteY1" fmla="*/ 385402 h 592349"/>
              <a:gd name="connsiteX2" fmla="*/ 395188 w 397419"/>
              <a:gd name="connsiteY2" fmla="*/ 588602 h 592349"/>
              <a:gd name="connsiteX3" fmla="*/ 310521 w 397419"/>
              <a:gd name="connsiteY3" fmla="*/ 503935 h 592349"/>
              <a:gd name="connsiteX4" fmla="*/ 136955 w 397419"/>
              <a:gd name="connsiteY4" fmla="*/ 338835 h 592349"/>
              <a:gd name="connsiteX5" fmla="*/ 1488 w 397419"/>
              <a:gd name="connsiteY5" fmla="*/ 168 h 592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7419" h="592349">
                <a:moveTo>
                  <a:pt x="1488" y="168"/>
                </a:moveTo>
                <a:cubicBezTo>
                  <a:pt x="16305" y="7929"/>
                  <a:pt x="160238" y="287330"/>
                  <a:pt x="225855" y="385402"/>
                </a:cubicBezTo>
                <a:cubicBezTo>
                  <a:pt x="291472" y="483474"/>
                  <a:pt x="381077" y="568847"/>
                  <a:pt x="395188" y="588602"/>
                </a:cubicBezTo>
                <a:cubicBezTo>
                  <a:pt x="409299" y="608357"/>
                  <a:pt x="353560" y="545563"/>
                  <a:pt x="310521" y="503935"/>
                </a:cubicBezTo>
                <a:cubicBezTo>
                  <a:pt x="267482" y="462307"/>
                  <a:pt x="187755" y="423502"/>
                  <a:pt x="136955" y="338835"/>
                </a:cubicBezTo>
                <a:cubicBezTo>
                  <a:pt x="86155" y="254168"/>
                  <a:pt x="-13329" y="-7593"/>
                  <a:pt x="1488" y="1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7C2F678D-F91E-4B8D-A0CE-158F9B39234E}"/>
              </a:ext>
            </a:extLst>
          </p:cNvPr>
          <p:cNvSpPr/>
          <p:nvPr/>
        </p:nvSpPr>
        <p:spPr>
          <a:xfrm>
            <a:off x="3592442" y="5806409"/>
            <a:ext cx="239757" cy="1006533"/>
          </a:xfrm>
          <a:custGeom>
            <a:avLst/>
            <a:gdLst>
              <a:gd name="connsiteX0" fmla="*/ 5891 w 239757"/>
              <a:gd name="connsiteY0" fmla="*/ 18658 h 1006533"/>
              <a:gd name="connsiteX1" fmla="*/ 20708 w 239757"/>
              <a:gd name="connsiteY1" fmla="*/ 71574 h 1006533"/>
              <a:gd name="connsiteX2" fmla="*/ 96908 w 239757"/>
              <a:gd name="connsiteY2" fmla="*/ 439874 h 1006533"/>
              <a:gd name="connsiteX3" fmla="*/ 86325 w 239757"/>
              <a:gd name="connsiteY3" fmla="*/ 579574 h 1006533"/>
              <a:gd name="connsiteX4" fmla="*/ 234491 w 239757"/>
              <a:gd name="connsiteY4" fmla="*/ 992324 h 1006533"/>
              <a:gd name="connsiteX5" fmla="*/ 204858 w 239757"/>
              <a:gd name="connsiteY5" fmla="*/ 899191 h 1006533"/>
              <a:gd name="connsiteX6" fmla="*/ 187925 w 239757"/>
              <a:gd name="connsiteY6" fmla="*/ 780658 h 1006533"/>
              <a:gd name="connsiteX7" fmla="*/ 132891 w 239757"/>
              <a:gd name="connsiteY7" fmla="*/ 490674 h 1006533"/>
              <a:gd name="connsiteX8" fmla="*/ 105375 w 239757"/>
              <a:gd name="connsiteY8" fmla="*/ 298058 h 1006533"/>
              <a:gd name="connsiteX9" fmla="*/ 5891 w 239757"/>
              <a:gd name="connsiteY9" fmla="*/ 18658 h 10065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757" h="1006533">
                <a:moveTo>
                  <a:pt x="5891" y="18658"/>
                </a:moveTo>
                <a:cubicBezTo>
                  <a:pt x="-8220" y="-19089"/>
                  <a:pt x="5539" y="1371"/>
                  <a:pt x="20708" y="71574"/>
                </a:cubicBezTo>
                <a:cubicBezTo>
                  <a:pt x="35877" y="141777"/>
                  <a:pt x="85972" y="355207"/>
                  <a:pt x="96908" y="439874"/>
                </a:cubicBezTo>
                <a:cubicBezTo>
                  <a:pt x="107844" y="524541"/>
                  <a:pt x="63395" y="487499"/>
                  <a:pt x="86325" y="579574"/>
                </a:cubicBezTo>
                <a:cubicBezTo>
                  <a:pt x="109255" y="671649"/>
                  <a:pt x="214736" y="939055"/>
                  <a:pt x="234491" y="992324"/>
                </a:cubicBezTo>
                <a:cubicBezTo>
                  <a:pt x="254246" y="1045593"/>
                  <a:pt x="212619" y="934469"/>
                  <a:pt x="204858" y="899191"/>
                </a:cubicBezTo>
                <a:cubicBezTo>
                  <a:pt x="197097" y="863913"/>
                  <a:pt x="199919" y="848744"/>
                  <a:pt x="187925" y="780658"/>
                </a:cubicBezTo>
                <a:cubicBezTo>
                  <a:pt x="175931" y="712572"/>
                  <a:pt x="146649" y="571107"/>
                  <a:pt x="132891" y="490674"/>
                </a:cubicBezTo>
                <a:cubicBezTo>
                  <a:pt x="119133" y="410241"/>
                  <a:pt x="124072" y="373552"/>
                  <a:pt x="105375" y="298058"/>
                </a:cubicBezTo>
                <a:cubicBezTo>
                  <a:pt x="86678" y="222564"/>
                  <a:pt x="20002" y="56405"/>
                  <a:pt x="5891" y="186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D6585811-7835-471B-9A31-8FCB2F691AF4}"/>
              </a:ext>
            </a:extLst>
          </p:cNvPr>
          <p:cNvSpPr/>
          <p:nvPr/>
        </p:nvSpPr>
        <p:spPr>
          <a:xfrm>
            <a:off x="3794844" y="6611529"/>
            <a:ext cx="67427" cy="689095"/>
          </a:xfrm>
          <a:custGeom>
            <a:avLst/>
            <a:gdLst>
              <a:gd name="connsiteX0" fmla="*/ 8806 w 67427"/>
              <a:gd name="connsiteY0" fmla="*/ 938 h 689095"/>
              <a:gd name="connsiteX1" fmla="*/ 34206 w 67427"/>
              <a:gd name="connsiteY1" fmla="*/ 424271 h 689095"/>
              <a:gd name="connsiteX2" fmla="*/ 339 w 67427"/>
              <a:gd name="connsiteY2" fmla="*/ 688854 h 689095"/>
              <a:gd name="connsiteX3" fmla="*/ 59606 w 67427"/>
              <a:gd name="connsiteY3" fmla="*/ 468721 h 689095"/>
              <a:gd name="connsiteX4" fmla="*/ 61723 w 67427"/>
              <a:gd name="connsiteY4" fmla="*/ 314204 h 689095"/>
              <a:gd name="connsiteX5" fmla="*/ 8806 w 67427"/>
              <a:gd name="connsiteY5" fmla="*/ 938 h 68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427" h="689095">
                <a:moveTo>
                  <a:pt x="8806" y="938"/>
                </a:moveTo>
                <a:cubicBezTo>
                  <a:pt x="4220" y="19282"/>
                  <a:pt x="35617" y="309618"/>
                  <a:pt x="34206" y="424271"/>
                </a:cubicBezTo>
                <a:cubicBezTo>
                  <a:pt x="32795" y="538924"/>
                  <a:pt x="-3894" y="681446"/>
                  <a:pt x="339" y="688854"/>
                </a:cubicBezTo>
                <a:cubicBezTo>
                  <a:pt x="4572" y="696262"/>
                  <a:pt x="49375" y="531163"/>
                  <a:pt x="59606" y="468721"/>
                </a:cubicBezTo>
                <a:cubicBezTo>
                  <a:pt x="69837" y="406279"/>
                  <a:pt x="69484" y="390051"/>
                  <a:pt x="61723" y="314204"/>
                </a:cubicBezTo>
                <a:cubicBezTo>
                  <a:pt x="53962" y="238357"/>
                  <a:pt x="13392" y="-17406"/>
                  <a:pt x="8806" y="9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94AD7DAA-5B84-467A-9A31-2C81144629EE}"/>
              </a:ext>
            </a:extLst>
          </p:cNvPr>
          <p:cNvSpPr/>
          <p:nvPr/>
        </p:nvSpPr>
        <p:spPr>
          <a:xfrm>
            <a:off x="3943728" y="6171361"/>
            <a:ext cx="313785" cy="704115"/>
          </a:xfrm>
          <a:custGeom>
            <a:avLst/>
            <a:gdLst>
              <a:gd name="connsiteX0" fmla="*/ 2797 w 313785"/>
              <a:gd name="connsiteY0" fmla="*/ 839 h 704115"/>
              <a:gd name="connsiteX1" fmla="*/ 132972 w 313785"/>
              <a:gd name="connsiteY1" fmla="*/ 315164 h 704115"/>
              <a:gd name="connsiteX2" fmla="*/ 310772 w 313785"/>
              <a:gd name="connsiteY2" fmla="*/ 696164 h 704115"/>
              <a:gd name="connsiteX3" fmla="*/ 231397 w 313785"/>
              <a:gd name="connsiteY3" fmla="*/ 546939 h 704115"/>
              <a:gd name="connsiteX4" fmla="*/ 59947 w 313785"/>
              <a:gd name="connsiteY4" fmla="*/ 232614 h 704115"/>
              <a:gd name="connsiteX5" fmla="*/ 2797 w 313785"/>
              <a:gd name="connsiteY5" fmla="*/ 839 h 704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3785" h="704115">
                <a:moveTo>
                  <a:pt x="2797" y="839"/>
                </a:moveTo>
                <a:cubicBezTo>
                  <a:pt x="14968" y="14597"/>
                  <a:pt x="81643" y="199277"/>
                  <a:pt x="132972" y="315164"/>
                </a:cubicBezTo>
                <a:cubicBezTo>
                  <a:pt x="184301" y="431052"/>
                  <a:pt x="294368" y="657535"/>
                  <a:pt x="310772" y="696164"/>
                </a:cubicBezTo>
                <a:cubicBezTo>
                  <a:pt x="327176" y="734793"/>
                  <a:pt x="273201" y="624197"/>
                  <a:pt x="231397" y="546939"/>
                </a:cubicBezTo>
                <a:cubicBezTo>
                  <a:pt x="189593" y="469681"/>
                  <a:pt x="100164" y="319397"/>
                  <a:pt x="59947" y="232614"/>
                </a:cubicBezTo>
                <a:cubicBezTo>
                  <a:pt x="19730" y="145831"/>
                  <a:pt x="-9374" y="-12919"/>
                  <a:pt x="2797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5FB4CFCC-B115-435B-B9B9-3F64BA3B5033}"/>
              </a:ext>
            </a:extLst>
          </p:cNvPr>
          <p:cNvSpPr/>
          <p:nvPr/>
        </p:nvSpPr>
        <p:spPr>
          <a:xfrm>
            <a:off x="4688615" y="7354714"/>
            <a:ext cx="374043" cy="238747"/>
          </a:xfrm>
          <a:custGeom>
            <a:avLst/>
            <a:gdLst>
              <a:gd name="connsiteX0" fmla="*/ 860 w 374043"/>
              <a:gd name="connsiteY0" fmla="*/ 1761 h 238747"/>
              <a:gd name="connsiteX1" fmla="*/ 362810 w 374043"/>
              <a:gd name="connsiteY1" fmla="*/ 233536 h 238747"/>
              <a:gd name="connsiteX2" fmla="*/ 280260 w 374043"/>
              <a:gd name="connsiteY2" fmla="*/ 160511 h 238747"/>
              <a:gd name="connsiteX3" fmla="*/ 261210 w 374043"/>
              <a:gd name="connsiteY3" fmla="*/ 128761 h 238747"/>
              <a:gd name="connsiteX4" fmla="*/ 860 w 374043"/>
              <a:gd name="connsiteY4" fmla="*/ 1761 h 238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043" h="238747">
                <a:moveTo>
                  <a:pt x="860" y="1761"/>
                </a:moveTo>
                <a:cubicBezTo>
                  <a:pt x="17793" y="19223"/>
                  <a:pt x="316243" y="207078"/>
                  <a:pt x="362810" y="233536"/>
                </a:cubicBezTo>
                <a:cubicBezTo>
                  <a:pt x="409377" y="259994"/>
                  <a:pt x="297193" y="177973"/>
                  <a:pt x="280260" y="160511"/>
                </a:cubicBezTo>
                <a:cubicBezTo>
                  <a:pt x="263327" y="143049"/>
                  <a:pt x="300368" y="155749"/>
                  <a:pt x="261210" y="128761"/>
                </a:cubicBezTo>
                <a:cubicBezTo>
                  <a:pt x="222052" y="101774"/>
                  <a:pt x="-16073" y="-15701"/>
                  <a:pt x="860" y="17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36DC8C19-DD6D-4BD2-81A1-F9FC6B2F7107}"/>
              </a:ext>
            </a:extLst>
          </p:cNvPr>
          <p:cNvSpPr/>
          <p:nvPr/>
        </p:nvSpPr>
        <p:spPr>
          <a:xfrm>
            <a:off x="3855742" y="4780680"/>
            <a:ext cx="167703" cy="830818"/>
          </a:xfrm>
          <a:custGeom>
            <a:avLst/>
            <a:gdLst>
              <a:gd name="connsiteX0" fmla="*/ 825 w 167703"/>
              <a:gd name="connsiteY0" fmla="*/ 870 h 830818"/>
              <a:gd name="connsiteX1" fmla="*/ 161691 w 167703"/>
              <a:gd name="connsiteY1" fmla="*/ 369170 h 830818"/>
              <a:gd name="connsiteX2" fmla="*/ 125708 w 167703"/>
              <a:gd name="connsiteY2" fmla="*/ 532153 h 830818"/>
              <a:gd name="connsiteX3" fmla="*/ 51625 w 167703"/>
              <a:gd name="connsiteY3" fmla="*/ 635870 h 830818"/>
              <a:gd name="connsiteX4" fmla="*/ 62208 w 167703"/>
              <a:gd name="connsiteY4" fmla="*/ 830603 h 830818"/>
              <a:gd name="connsiteX5" fmla="*/ 28341 w 167703"/>
              <a:gd name="connsiteY5" fmla="*/ 595653 h 830818"/>
              <a:gd name="connsiteX6" fmla="*/ 140525 w 167703"/>
              <a:gd name="connsiteY6" fmla="*/ 436903 h 830818"/>
              <a:gd name="connsiteX7" fmla="*/ 100308 w 167703"/>
              <a:gd name="connsiteY7" fmla="*/ 271803 h 830818"/>
              <a:gd name="connsiteX8" fmla="*/ 825 w 167703"/>
              <a:gd name="connsiteY8" fmla="*/ 870 h 830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7703" h="830818">
                <a:moveTo>
                  <a:pt x="825" y="870"/>
                </a:moveTo>
                <a:cubicBezTo>
                  <a:pt x="11055" y="17098"/>
                  <a:pt x="140877" y="280623"/>
                  <a:pt x="161691" y="369170"/>
                </a:cubicBezTo>
                <a:cubicBezTo>
                  <a:pt x="182505" y="457717"/>
                  <a:pt x="144052" y="487703"/>
                  <a:pt x="125708" y="532153"/>
                </a:cubicBezTo>
                <a:cubicBezTo>
                  <a:pt x="107364" y="576603"/>
                  <a:pt x="62208" y="586128"/>
                  <a:pt x="51625" y="635870"/>
                </a:cubicBezTo>
                <a:cubicBezTo>
                  <a:pt x="41042" y="685612"/>
                  <a:pt x="66089" y="837306"/>
                  <a:pt x="62208" y="830603"/>
                </a:cubicBezTo>
                <a:cubicBezTo>
                  <a:pt x="58327" y="823900"/>
                  <a:pt x="15288" y="661270"/>
                  <a:pt x="28341" y="595653"/>
                </a:cubicBezTo>
                <a:cubicBezTo>
                  <a:pt x="41394" y="530036"/>
                  <a:pt x="128531" y="490878"/>
                  <a:pt x="140525" y="436903"/>
                </a:cubicBezTo>
                <a:cubicBezTo>
                  <a:pt x="152519" y="382928"/>
                  <a:pt x="122180" y="343770"/>
                  <a:pt x="100308" y="271803"/>
                </a:cubicBezTo>
                <a:cubicBezTo>
                  <a:pt x="78436" y="199836"/>
                  <a:pt x="-9405" y="-15358"/>
                  <a:pt x="825" y="8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4A64D48F-AC19-4781-8AC9-994C6A67A829}"/>
              </a:ext>
            </a:extLst>
          </p:cNvPr>
          <p:cNvSpPr/>
          <p:nvPr/>
        </p:nvSpPr>
        <p:spPr>
          <a:xfrm>
            <a:off x="3840327" y="5468009"/>
            <a:ext cx="58671" cy="570556"/>
          </a:xfrm>
          <a:custGeom>
            <a:avLst/>
            <a:gdLst>
              <a:gd name="connsiteX0" fmla="*/ 52223 w 58671"/>
              <a:gd name="connsiteY0" fmla="*/ 8866 h 570556"/>
              <a:gd name="connsiteX1" fmla="*/ 26823 w 58671"/>
              <a:gd name="connsiteY1" fmla="*/ 272391 h 570556"/>
              <a:gd name="connsiteX2" fmla="*/ 58573 w 58671"/>
              <a:gd name="connsiteY2" fmla="*/ 564491 h 570556"/>
              <a:gd name="connsiteX3" fmla="*/ 14123 w 58671"/>
              <a:gd name="connsiteY3" fmla="*/ 443841 h 570556"/>
              <a:gd name="connsiteX4" fmla="*/ 1423 w 58671"/>
              <a:gd name="connsiteY4" fmla="*/ 135866 h 570556"/>
              <a:gd name="connsiteX5" fmla="*/ 42698 w 58671"/>
              <a:gd name="connsiteY5" fmla="*/ 66016 h 570556"/>
              <a:gd name="connsiteX6" fmla="*/ 52223 w 58671"/>
              <a:gd name="connsiteY6" fmla="*/ 8866 h 570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671" h="570556">
                <a:moveTo>
                  <a:pt x="52223" y="8866"/>
                </a:moveTo>
                <a:cubicBezTo>
                  <a:pt x="49577" y="43262"/>
                  <a:pt x="25765" y="179787"/>
                  <a:pt x="26823" y="272391"/>
                </a:cubicBezTo>
                <a:cubicBezTo>
                  <a:pt x="27881" y="364995"/>
                  <a:pt x="60690" y="535916"/>
                  <a:pt x="58573" y="564491"/>
                </a:cubicBezTo>
                <a:cubicBezTo>
                  <a:pt x="56456" y="593066"/>
                  <a:pt x="23648" y="515279"/>
                  <a:pt x="14123" y="443841"/>
                </a:cubicBezTo>
                <a:cubicBezTo>
                  <a:pt x="4598" y="372404"/>
                  <a:pt x="-3339" y="198837"/>
                  <a:pt x="1423" y="135866"/>
                </a:cubicBezTo>
                <a:cubicBezTo>
                  <a:pt x="6185" y="72895"/>
                  <a:pt x="30527" y="81891"/>
                  <a:pt x="42698" y="66016"/>
                </a:cubicBezTo>
                <a:cubicBezTo>
                  <a:pt x="54869" y="50141"/>
                  <a:pt x="54869" y="-25530"/>
                  <a:pt x="52223" y="88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869A38A8-92BC-4FAB-B5E9-B9E1E037492C}"/>
              </a:ext>
            </a:extLst>
          </p:cNvPr>
          <p:cNvSpPr/>
          <p:nvPr/>
        </p:nvSpPr>
        <p:spPr>
          <a:xfrm>
            <a:off x="3609380" y="5556154"/>
            <a:ext cx="288648" cy="522959"/>
          </a:xfrm>
          <a:custGeom>
            <a:avLst/>
            <a:gdLst>
              <a:gd name="connsiteX0" fmla="*/ 6945 w 288648"/>
              <a:gd name="connsiteY0" fmla="*/ 96 h 522959"/>
              <a:gd name="connsiteX1" fmla="*/ 29170 w 288648"/>
              <a:gd name="connsiteY1" fmla="*/ 235046 h 522959"/>
              <a:gd name="connsiteX2" fmla="*/ 283170 w 288648"/>
              <a:gd name="connsiteY2" fmla="*/ 517621 h 522959"/>
              <a:gd name="connsiteX3" fmla="*/ 200620 w 288648"/>
              <a:gd name="connsiteY3" fmla="*/ 416021 h 522959"/>
              <a:gd name="connsiteX4" fmla="*/ 165695 w 288648"/>
              <a:gd name="connsiteY4" fmla="*/ 365221 h 522959"/>
              <a:gd name="connsiteX5" fmla="*/ 51395 w 288648"/>
              <a:gd name="connsiteY5" fmla="*/ 231871 h 522959"/>
              <a:gd name="connsiteX6" fmla="*/ 41870 w 288648"/>
              <a:gd name="connsiteY6" fmla="*/ 206471 h 522959"/>
              <a:gd name="connsiteX7" fmla="*/ 6945 w 288648"/>
              <a:gd name="connsiteY7" fmla="*/ 96 h 522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8648" h="522959">
                <a:moveTo>
                  <a:pt x="6945" y="96"/>
                </a:moveTo>
                <a:cubicBezTo>
                  <a:pt x="4828" y="4858"/>
                  <a:pt x="-16867" y="148792"/>
                  <a:pt x="29170" y="235046"/>
                </a:cubicBezTo>
                <a:cubicBezTo>
                  <a:pt x="75207" y="321300"/>
                  <a:pt x="254595" y="487459"/>
                  <a:pt x="283170" y="517621"/>
                </a:cubicBezTo>
                <a:cubicBezTo>
                  <a:pt x="311745" y="547783"/>
                  <a:pt x="220199" y="441421"/>
                  <a:pt x="200620" y="416021"/>
                </a:cubicBezTo>
                <a:cubicBezTo>
                  <a:pt x="181041" y="390621"/>
                  <a:pt x="190566" y="395913"/>
                  <a:pt x="165695" y="365221"/>
                </a:cubicBezTo>
                <a:cubicBezTo>
                  <a:pt x="140824" y="334529"/>
                  <a:pt x="72033" y="258329"/>
                  <a:pt x="51395" y="231871"/>
                </a:cubicBezTo>
                <a:cubicBezTo>
                  <a:pt x="30757" y="205413"/>
                  <a:pt x="49807" y="244042"/>
                  <a:pt x="41870" y="206471"/>
                </a:cubicBezTo>
                <a:cubicBezTo>
                  <a:pt x="33933" y="168900"/>
                  <a:pt x="9062" y="-4666"/>
                  <a:pt x="6945" y="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41972BAC-EFC9-4BA4-BC57-882D3A882483}"/>
              </a:ext>
            </a:extLst>
          </p:cNvPr>
          <p:cNvSpPr/>
          <p:nvPr/>
        </p:nvSpPr>
        <p:spPr>
          <a:xfrm>
            <a:off x="2961839" y="5137032"/>
            <a:ext cx="773543" cy="1245083"/>
          </a:xfrm>
          <a:custGeom>
            <a:avLst/>
            <a:gdLst>
              <a:gd name="connsiteX0" fmla="*/ 197286 w 773543"/>
              <a:gd name="connsiteY0" fmla="*/ 118 h 1245083"/>
              <a:gd name="connsiteX1" fmla="*/ 19486 w 773543"/>
              <a:gd name="connsiteY1" fmla="*/ 222368 h 1245083"/>
              <a:gd name="connsiteX2" fmla="*/ 16311 w 773543"/>
              <a:gd name="connsiteY2" fmla="*/ 320793 h 1245083"/>
              <a:gd name="connsiteX3" fmla="*/ 95686 w 773543"/>
              <a:gd name="connsiteY3" fmla="*/ 530343 h 1245083"/>
              <a:gd name="connsiteX4" fmla="*/ 187761 w 773543"/>
              <a:gd name="connsiteY4" fmla="*/ 873243 h 1245083"/>
              <a:gd name="connsiteX5" fmla="*/ 368736 w 773543"/>
              <a:gd name="connsiteY5" fmla="*/ 1162168 h 1245083"/>
              <a:gd name="connsiteX6" fmla="*/ 467161 w 773543"/>
              <a:gd name="connsiteY6" fmla="*/ 1241543 h 1245083"/>
              <a:gd name="connsiteX7" fmla="*/ 606861 w 773543"/>
              <a:gd name="connsiteY7" fmla="*/ 1228843 h 1245083"/>
              <a:gd name="connsiteX8" fmla="*/ 771961 w 773543"/>
              <a:gd name="connsiteY8" fmla="*/ 1244718 h 1245083"/>
              <a:gd name="connsiteX9" fmla="*/ 502086 w 773543"/>
              <a:gd name="connsiteY9" fmla="*/ 1209793 h 1245083"/>
              <a:gd name="connsiteX10" fmla="*/ 416361 w 773543"/>
              <a:gd name="connsiteY10" fmla="*/ 1193918 h 1245083"/>
              <a:gd name="connsiteX11" fmla="*/ 270311 w 773543"/>
              <a:gd name="connsiteY11" fmla="*/ 943093 h 1245083"/>
              <a:gd name="connsiteX12" fmla="*/ 436 w 773543"/>
              <a:gd name="connsiteY12" fmla="*/ 254118 h 1245083"/>
              <a:gd name="connsiteX13" fmla="*/ 197286 w 773543"/>
              <a:gd name="connsiteY13" fmla="*/ 118 h 1245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73543" h="1245083">
                <a:moveTo>
                  <a:pt x="197286" y="118"/>
                </a:moveTo>
                <a:cubicBezTo>
                  <a:pt x="200461" y="-5174"/>
                  <a:pt x="49648" y="168922"/>
                  <a:pt x="19486" y="222368"/>
                </a:cubicBezTo>
                <a:cubicBezTo>
                  <a:pt x="-10676" y="275814"/>
                  <a:pt x="3611" y="269464"/>
                  <a:pt x="16311" y="320793"/>
                </a:cubicBezTo>
                <a:cubicBezTo>
                  <a:pt x="29011" y="372122"/>
                  <a:pt x="67111" y="438268"/>
                  <a:pt x="95686" y="530343"/>
                </a:cubicBezTo>
                <a:cubicBezTo>
                  <a:pt x="124261" y="622418"/>
                  <a:pt x="142253" y="767939"/>
                  <a:pt x="187761" y="873243"/>
                </a:cubicBezTo>
                <a:cubicBezTo>
                  <a:pt x="233269" y="978547"/>
                  <a:pt x="322169" y="1100785"/>
                  <a:pt x="368736" y="1162168"/>
                </a:cubicBezTo>
                <a:cubicBezTo>
                  <a:pt x="415303" y="1223551"/>
                  <a:pt x="427474" y="1230431"/>
                  <a:pt x="467161" y="1241543"/>
                </a:cubicBezTo>
                <a:cubicBezTo>
                  <a:pt x="506849" y="1252656"/>
                  <a:pt x="556061" y="1228314"/>
                  <a:pt x="606861" y="1228843"/>
                </a:cubicBezTo>
                <a:cubicBezTo>
                  <a:pt x="657661" y="1229372"/>
                  <a:pt x="789424" y="1247893"/>
                  <a:pt x="771961" y="1244718"/>
                </a:cubicBezTo>
                <a:cubicBezTo>
                  <a:pt x="754499" y="1241543"/>
                  <a:pt x="561353" y="1218260"/>
                  <a:pt x="502086" y="1209793"/>
                </a:cubicBezTo>
                <a:cubicBezTo>
                  <a:pt x="442819" y="1201326"/>
                  <a:pt x="454990" y="1238368"/>
                  <a:pt x="416361" y="1193918"/>
                </a:cubicBezTo>
                <a:cubicBezTo>
                  <a:pt x="377732" y="1149468"/>
                  <a:pt x="339632" y="1099726"/>
                  <a:pt x="270311" y="943093"/>
                </a:cubicBezTo>
                <a:cubicBezTo>
                  <a:pt x="200990" y="786460"/>
                  <a:pt x="11548" y="410751"/>
                  <a:pt x="436" y="254118"/>
                </a:cubicBezTo>
                <a:cubicBezTo>
                  <a:pt x="-10676" y="97485"/>
                  <a:pt x="194111" y="5410"/>
                  <a:pt x="197286" y="1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2BC412E4-3B45-43AB-80B5-D99BC0FB7E61}"/>
              </a:ext>
            </a:extLst>
          </p:cNvPr>
          <p:cNvSpPr/>
          <p:nvPr/>
        </p:nvSpPr>
        <p:spPr>
          <a:xfrm>
            <a:off x="5124316" y="3508915"/>
            <a:ext cx="759181" cy="152297"/>
          </a:xfrm>
          <a:custGeom>
            <a:avLst/>
            <a:gdLst>
              <a:gd name="connsiteX0" fmla="*/ 758959 w 759181"/>
              <a:gd name="connsiteY0" fmla="*/ 15335 h 152297"/>
              <a:gd name="connsiteX1" fmla="*/ 600209 w 759181"/>
              <a:gd name="connsiteY1" fmla="*/ 5810 h 152297"/>
              <a:gd name="connsiteX2" fmla="*/ 314459 w 759181"/>
              <a:gd name="connsiteY2" fmla="*/ 97885 h 152297"/>
              <a:gd name="connsiteX3" fmla="*/ 134 w 759181"/>
              <a:gd name="connsiteY3" fmla="*/ 151860 h 152297"/>
              <a:gd name="connsiteX4" fmla="*/ 352559 w 759181"/>
              <a:gd name="connsiteY4" fmla="*/ 120110 h 152297"/>
              <a:gd name="connsiteX5" fmla="*/ 568459 w 759181"/>
              <a:gd name="connsiteY5" fmla="*/ 62960 h 152297"/>
              <a:gd name="connsiteX6" fmla="*/ 758959 w 759181"/>
              <a:gd name="connsiteY6" fmla="*/ 15335 h 152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59181" h="152297">
                <a:moveTo>
                  <a:pt x="758959" y="15335"/>
                </a:moveTo>
                <a:cubicBezTo>
                  <a:pt x="764251" y="5810"/>
                  <a:pt x="674292" y="-7948"/>
                  <a:pt x="600209" y="5810"/>
                </a:cubicBezTo>
                <a:cubicBezTo>
                  <a:pt x="526126" y="19568"/>
                  <a:pt x="414471" y="73543"/>
                  <a:pt x="314459" y="97885"/>
                </a:cubicBezTo>
                <a:cubicBezTo>
                  <a:pt x="214447" y="122227"/>
                  <a:pt x="-6216" y="148156"/>
                  <a:pt x="134" y="151860"/>
                </a:cubicBezTo>
                <a:cubicBezTo>
                  <a:pt x="6484" y="155564"/>
                  <a:pt x="257838" y="134927"/>
                  <a:pt x="352559" y="120110"/>
                </a:cubicBezTo>
                <a:cubicBezTo>
                  <a:pt x="447280" y="105293"/>
                  <a:pt x="506017" y="83068"/>
                  <a:pt x="568459" y="62960"/>
                </a:cubicBezTo>
                <a:cubicBezTo>
                  <a:pt x="630901" y="42852"/>
                  <a:pt x="753667" y="24860"/>
                  <a:pt x="758959" y="153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9B5C019F-CF97-45A4-B5ED-AF97EE22385F}"/>
              </a:ext>
            </a:extLst>
          </p:cNvPr>
          <p:cNvSpPr/>
          <p:nvPr/>
        </p:nvSpPr>
        <p:spPr>
          <a:xfrm>
            <a:off x="4229743" y="3672708"/>
            <a:ext cx="900009" cy="1008423"/>
          </a:xfrm>
          <a:custGeom>
            <a:avLst/>
            <a:gdLst>
              <a:gd name="connsiteX0" fmla="*/ 897882 w 900009"/>
              <a:gd name="connsiteY0" fmla="*/ 3942 h 1008423"/>
              <a:gd name="connsiteX1" fmla="*/ 647057 w 900009"/>
              <a:gd name="connsiteY1" fmla="*/ 324617 h 1008423"/>
              <a:gd name="connsiteX2" fmla="*/ 548632 w 900009"/>
              <a:gd name="connsiteY2" fmla="*/ 451617 h 1008423"/>
              <a:gd name="connsiteX3" fmla="*/ 24757 w 900009"/>
              <a:gd name="connsiteY3" fmla="*/ 975492 h 1008423"/>
              <a:gd name="connsiteX4" fmla="*/ 126357 w 900009"/>
              <a:gd name="connsiteY4" fmla="*/ 911992 h 1008423"/>
              <a:gd name="connsiteX5" fmla="*/ 491482 w 900009"/>
              <a:gd name="connsiteY5" fmla="*/ 569092 h 1008423"/>
              <a:gd name="connsiteX6" fmla="*/ 897882 w 900009"/>
              <a:gd name="connsiteY6" fmla="*/ 3942 h 100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00009" h="1008423">
                <a:moveTo>
                  <a:pt x="897882" y="3942"/>
                </a:moveTo>
                <a:cubicBezTo>
                  <a:pt x="923811" y="-36804"/>
                  <a:pt x="705265" y="250004"/>
                  <a:pt x="647057" y="324617"/>
                </a:cubicBezTo>
                <a:cubicBezTo>
                  <a:pt x="588849" y="399230"/>
                  <a:pt x="652349" y="343138"/>
                  <a:pt x="548632" y="451617"/>
                </a:cubicBezTo>
                <a:cubicBezTo>
                  <a:pt x="444915" y="560096"/>
                  <a:pt x="95136" y="898763"/>
                  <a:pt x="24757" y="975492"/>
                </a:cubicBezTo>
                <a:cubicBezTo>
                  <a:pt x="-45622" y="1052221"/>
                  <a:pt x="48570" y="979725"/>
                  <a:pt x="126357" y="911992"/>
                </a:cubicBezTo>
                <a:cubicBezTo>
                  <a:pt x="204144" y="844259"/>
                  <a:pt x="359720" y="719375"/>
                  <a:pt x="491482" y="569092"/>
                </a:cubicBezTo>
                <a:cubicBezTo>
                  <a:pt x="623244" y="418809"/>
                  <a:pt x="871953" y="44688"/>
                  <a:pt x="897882" y="39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283DA30D-95F3-43B4-A4B6-B8C51AB6A975}"/>
              </a:ext>
            </a:extLst>
          </p:cNvPr>
          <p:cNvSpPr/>
          <p:nvPr/>
        </p:nvSpPr>
        <p:spPr>
          <a:xfrm>
            <a:off x="3828247" y="3641707"/>
            <a:ext cx="1274290" cy="964590"/>
          </a:xfrm>
          <a:custGeom>
            <a:avLst/>
            <a:gdLst>
              <a:gd name="connsiteX0" fmla="*/ 1273978 w 1274290"/>
              <a:gd name="connsiteY0" fmla="*/ 18 h 964590"/>
              <a:gd name="connsiteX1" fmla="*/ 927903 w 1274290"/>
              <a:gd name="connsiteY1" fmla="*/ 358793 h 964590"/>
              <a:gd name="connsiteX2" fmla="*/ 699303 w 1274290"/>
              <a:gd name="connsiteY2" fmla="*/ 517543 h 964590"/>
              <a:gd name="connsiteX3" fmla="*/ 16678 w 1274290"/>
              <a:gd name="connsiteY3" fmla="*/ 955693 h 964590"/>
              <a:gd name="connsiteX4" fmla="*/ 264328 w 1274290"/>
              <a:gd name="connsiteY4" fmla="*/ 777893 h 964590"/>
              <a:gd name="connsiteX5" fmla="*/ 864403 w 1274290"/>
              <a:gd name="connsiteY5" fmla="*/ 374668 h 964590"/>
              <a:gd name="connsiteX6" fmla="*/ 1273978 w 1274290"/>
              <a:gd name="connsiteY6" fmla="*/ 18 h 964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4290" h="964590">
                <a:moveTo>
                  <a:pt x="1273978" y="18"/>
                </a:moveTo>
                <a:cubicBezTo>
                  <a:pt x="1284561" y="-2628"/>
                  <a:pt x="1023682" y="272539"/>
                  <a:pt x="927903" y="358793"/>
                </a:cubicBezTo>
                <a:cubicBezTo>
                  <a:pt x="832124" y="445047"/>
                  <a:pt x="851174" y="418060"/>
                  <a:pt x="699303" y="517543"/>
                </a:cubicBezTo>
                <a:cubicBezTo>
                  <a:pt x="547432" y="617026"/>
                  <a:pt x="89174" y="912301"/>
                  <a:pt x="16678" y="955693"/>
                </a:cubicBezTo>
                <a:cubicBezTo>
                  <a:pt x="-55818" y="999085"/>
                  <a:pt x="123041" y="874730"/>
                  <a:pt x="264328" y="777893"/>
                </a:cubicBezTo>
                <a:cubicBezTo>
                  <a:pt x="405615" y="681056"/>
                  <a:pt x="697186" y="503256"/>
                  <a:pt x="864403" y="374668"/>
                </a:cubicBezTo>
                <a:cubicBezTo>
                  <a:pt x="1031620" y="246081"/>
                  <a:pt x="1263395" y="2664"/>
                  <a:pt x="1273978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8535C22F-4205-42EF-894B-FB6C0EE6C587}"/>
              </a:ext>
            </a:extLst>
          </p:cNvPr>
          <p:cNvSpPr/>
          <p:nvPr/>
        </p:nvSpPr>
        <p:spPr>
          <a:xfrm>
            <a:off x="4336120" y="3708294"/>
            <a:ext cx="601308" cy="1218595"/>
          </a:xfrm>
          <a:custGeom>
            <a:avLst/>
            <a:gdLst>
              <a:gd name="connsiteX0" fmla="*/ 601005 w 601308"/>
              <a:gd name="connsiteY0" fmla="*/ 106 h 1218595"/>
              <a:gd name="connsiteX1" fmla="*/ 318430 w 601308"/>
              <a:gd name="connsiteY1" fmla="*/ 387456 h 1218595"/>
              <a:gd name="connsiteX2" fmla="*/ 10455 w 601308"/>
              <a:gd name="connsiteY2" fmla="*/ 1197081 h 1218595"/>
              <a:gd name="connsiteX3" fmla="*/ 89830 w 601308"/>
              <a:gd name="connsiteY3" fmla="*/ 936731 h 1218595"/>
              <a:gd name="connsiteX4" fmla="*/ 264455 w 601308"/>
              <a:gd name="connsiteY4" fmla="*/ 419206 h 1218595"/>
              <a:gd name="connsiteX5" fmla="*/ 601005 w 601308"/>
              <a:gd name="connsiteY5" fmla="*/ 106 h 1218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1308" h="1218595">
                <a:moveTo>
                  <a:pt x="601005" y="106"/>
                </a:moveTo>
                <a:cubicBezTo>
                  <a:pt x="610001" y="-5186"/>
                  <a:pt x="416855" y="187960"/>
                  <a:pt x="318430" y="387456"/>
                </a:cubicBezTo>
                <a:cubicBezTo>
                  <a:pt x="220005" y="586952"/>
                  <a:pt x="48555" y="1105535"/>
                  <a:pt x="10455" y="1197081"/>
                </a:cubicBezTo>
                <a:cubicBezTo>
                  <a:pt x="-27645" y="1288627"/>
                  <a:pt x="47497" y="1066377"/>
                  <a:pt x="89830" y="936731"/>
                </a:cubicBezTo>
                <a:cubicBezTo>
                  <a:pt x="132163" y="807085"/>
                  <a:pt x="177143" y="575310"/>
                  <a:pt x="264455" y="419206"/>
                </a:cubicBezTo>
                <a:cubicBezTo>
                  <a:pt x="351767" y="263102"/>
                  <a:pt x="592009" y="5398"/>
                  <a:pt x="601005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78110D0F-C86F-471E-9FD2-964A030A9C08}"/>
              </a:ext>
            </a:extLst>
          </p:cNvPr>
          <p:cNvSpPr/>
          <p:nvPr/>
        </p:nvSpPr>
        <p:spPr>
          <a:xfrm>
            <a:off x="3923286" y="3706479"/>
            <a:ext cx="658657" cy="1212935"/>
          </a:xfrm>
          <a:custGeom>
            <a:avLst/>
            <a:gdLst>
              <a:gd name="connsiteX0" fmla="*/ 658239 w 658657"/>
              <a:gd name="connsiteY0" fmla="*/ 1921 h 1212935"/>
              <a:gd name="connsiteX1" fmla="*/ 499489 w 658657"/>
              <a:gd name="connsiteY1" fmla="*/ 652796 h 1212935"/>
              <a:gd name="connsiteX2" fmla="*/ 7364 w 658657"/>
              <a:gd name="connsiteY2" fmla="*/ 1205246 h 1212935"/>
              <a:gd name="connsiteX3" fmla="*/ 226439 w 658657"/>
              <a:gd name="connsiteY3" fmla="*/ 941721 h 1212935"/>
              <a:gd name="connsiteX4" fmla="*/ 534414 w 658657"/>
              <a:gd name="connsiteY4" fmla="*/ 468646 h 1212935"/>
              <a:gd name="connsiteX5" fmla="*/ 658239 w 658657"/>
              <a:gd name="connsiteY5" fmla="*/ 1921 h 121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8657" h="1212935">
                <a:moveTo>
                  <a:pt x="658239" y="1921"/>
                </a:moveTo>
                <a:cubicBezTo>
                  <a:pt x="652418" y="32613"/>
                  <a:pt x="607968" y="452242"/>
                  <a:pt x="499489" y="652796"/>
                </a:cubicBezTo>
                <a:cubicBezTo>
                  <a:pt x="391010" y="853350"/>
                  <a:pt x="52872" y="1157092"/>
                  <a:pt x="7364" y="1205246"/>
                </a:cubicBezTo>
                <a:cubicBezTo>
                  <a:pt x="-38144" y="1253400"/>
                  <a:pt x="138597" y="1064488"/>
                  <a:pt x="226439" y="941721"/>
                </a:cubicBezTo>
                <a:cubicBezTo>
                  <a:pt x="314281" y="818954"/>
                  <a:pt x="460331" y="621046"/>
                  <a:pt x="534414" y="468646"/>
                </a:cubicBezTo>
                <a:cubicBezTo>
                  <a:pt x="608497" y="316246"/>
                  <a:pt x="664060" y="-28771"/>
                  <a:pt x="658239" y="19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8C3A0ABB-983C-4430-8F84-D2D02E664716}"/>
              </a:ext>
            </a:extLst>
          </p:cNvPr>
          <p:cNvSpPr/>
          <p:nvPr/>
        </p:nvSpPr>
        <p:spPr>
          <a:xfrm>
            <a:off x="3859408" y="3738407"/>
            <a:ext cx="471323" cy="1111444"/>
          </a:xfrm>
          <a:custGeom>
            <a:avLst/>
            <a:gdLst>
              <a:gd name="connsiteX0" fmla="*/ 471292 w 471323"/>
              <a:gd name="connsiteY0" fmla="*/ 1743 h 1111444"/>
              <a:gd name="connsiteX1" fmla="*/ 156967 w 471323"/>
              <a:gd name="connsiteY1" fmla="*/ 430368 h 1111444"/>
              <a:gd name="connsiteX2" fmla="*/ 7742 w 471323"/>
              <a:gd name="connsiteY2" fmla="*/ 1074893 h 1111444"/>
              <a:gd name="connsiteX3" fmla="*/ 26792 w 471323"/>
              <a:gd name="connsiteY3" fmla="*/ 982818 h 1111444"/>
              <a:gd name="connsiteX4" fmla="*/ 74417 w 471323"/>
              <a:gd name="connsiteY4" fmla="*/ 576418 h 1111444"/>
              <a:gd name="connsiteX5" fmla="*/ 176017 w 471323"/>
              <a:gd name="connsiteY5" fmla="*/ 290668 h 1111444"/>
              <a:gd name="connsiteX6" fmla="*/ 471292 w 471323"/>
              <a:gd name="connsiteY6" fmla="*/ 1743 h 1111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323" h="1111444">
                <a:moveTo>
                  <a:pt x="471292" y="1743"/>
                </a:moveTo>
                <a:cubicBezTo>
                  <a:pt x="468117" y="25026"/>
                  <a:pt x="234225" y="251510"/>
                  <a:pt x="156967" y="430368"/>
                </a:cubicBezTo>
                <a:cubicBezTo>
                  <a:pt x="79709" y="609226"/>
                  <a:pt x="29438" y="982818"/>
                  <a:pt x="7742" y="1074893"/>
                </a:cubicBezTo>
                <a:cubicBezTo>
                  <a:pt x="-13954" y="1166968"/>
                  <a:pt x="15680" y="1065897"/>
                  <a:pt x="26792" y="982818"/>
                </a:cubicBezTo>
                <a:cubicBezTo>
                  <a:pt x="37904" y="899739"/>
                  <a:pt x="49546" y="691776"/>
                  <a:pt x="74417" y="576418"/>
                </a:cubicBezTo>
                <a:cubicBezTo>
                  <a:pt x="99288" y="461060"/>
                  <a:pt x="112517" y="386976"/>
                  <a:pt x="176017" y="290668"/>
                </a:cubicBezTo>
                <a:cubicBezTo>
                  <a:pt x="239517" y="194360"/>
                  <a:pt x="474467" y="-21540"/>
                  <a:pt x="471292" y="17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EF1DF1DC-0EAB-43AE-AA1D-7B37C05FC5DA}"/>
              </a:ext>
            </a:extLst>
          </p:cNvPr>
          <p:cNvSpPr/>
          <p:nvPr/>
        </p:nvSpPr>
        <p:spPr>
          <a:xfrm>
            <a:off x="4053271" y="3738932"/>
            <a:ext cx="437023" cy="941738"/>
          </a:xfrm>
          <a:custGeom>
            <a:avLst/>
            <a:gdLst>
              <a:gd name="connsiteX0" fmla="*/ 436179 w 437023"/>
              <a:gd name="connsiteY0" fmla="*/ 1218 h 941738"/>
              <a:gd name="connsiteX1" fmla="*/ 194879 w 437023"/>
              <a:gd name="connsiteY1" fmla="*/ 356818 h 941738"/>
              <a:gd name="connsiteX2" fmla="*/ 4379 w 437023"/>
              <a:gd name="connsiteY2" fmla="*/ 928318 h 941738"/>
              <a:gd name="connsiteX3" fmla="*/ 64704 w 437023"/>
              <a:gd name="connsiteY3" fmla="*/ 737818 h 941738"/>
              <a:gd name="connsiteX4" fmla="*/ 105979 w 437023"/>
              <a:gd name="connsiteY4" fmla="*/ 474293 h 941738"/>
              <a:gd name="connsiteX5" fmla="*/ 436179 w 437023"/>
              <a:gd name="connsiteY5" fmla="*/ 1218 h 941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023" h="941738">
                <a:moveTo>
                  <a:pt x="436179" y="1218"/>
                </a:moveTo>
                <a:cubicBezTo>
                  <a:pt x="450996" y="-18361"/>
                  <a:pt x="266846" y="202301"/>
                  <a:pt x="194879" y="356818"/>
                </a:cubicBezTo>
                <a:cubicBezTo>
                  <a:pt x="122912" y="511335"/>
                  <a:pt x="26075" y="864818"/>
                  <a:pt x="4379" y="928318"/>
                </a:cubicBezTo>
                <a:cubicBezTo>
                  <a:pt x="-17317" y="991818"/>
                  <a:pt x="47771" y="813489"/>
                  <a:pt x="64704" y="737818"/>
                </a:cubicBezTo>
                <a:cubicBezTo>
                  <a:pt x="81637" y="662147"/>
                  <a:pt x="47771" y="593885"/>
                  <a:pt x="105979" y="474293"/>
                </a:cubicBezTo>
                <a:cubicBezTo>
                  <a:pt x="164187" y="354701"/>
                  <a:pt x="421362" y="20797"/>
                  <a:pt x="436179" y="12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B8168A7C-DBEA-4EA2-A061-520A9D52D0E2}"/>
              </a:ext>
            </a:extLst>
          </p:cNvPr>
          <p:cNvSpPr/>
          <p:nvPr/>
        </p:nvSpPr>
        <p:spPr>
          <a:xfrm>
            <a:off x="2939359" y="3990867"/>
            <a:ext cx="267566" cy="1293425"/>
          </a:xfrm>
          <a:custGeom>
            <a:avLst/>
            <a:gdLst>
              <a:gd name="connsiteX0" fmla="*/ 267391 w 267566"/>
              <a:gd name="connsiteY0" fmla="*/ 108 h 1293425"/>
              <a:gd name="connsiteX1" fmla="*/ 70541 w 267566"/>
              <a:gd name="connsiteY1" fmla="*/ 393808 h 1293425"/>
              <a:gd name="connsiteX2" fmla="*/ 45141 w 267566"/>
              <a:gd name="connsiteY2" fmla="*/ 758933 h 1293425"/>
              <a:gd name="connsiteX3" fmla="*/ 691 w 267566"/>
              <a:gd name="connsiteY3" fmla="*/ 920858 h 1293425"/>
              <a:gd name="connsiteX4" fmla="*/ 83241 w 267566"/>
              <a:gd name="connsiteY4" fmla="*/ 1276458 h 1293425"/>
              <a:gd name="connsiteX5" fmla="*/ 76891 w 267566"/>
              <a:gd name="connsiteY5" fmla="*/ 1209783 h 1293425"/>
              <a:gd name="connsiteX6" fmla="*/ 41966 w 267566"/>
              <a:gd name="connsiteY6" fmla="*/ 974833 h 1293425"/>
              <a:gd name="connsiteX7" fmla="*/ 108641 w 267566"/>
              <a:gd name="connsiteY7" fmla="*/ 717658 h 1293425"/>
              <a:gd name="connsiteX8" fmla="*/ 105466 w 267566"/>
              <a:gd name="connsiteY8" fmla="*/ 431908 h 1293425"/>
              <a:gd name="connsiteX9" fmla="*/ 267391 w 267566"/>
              <a:gd name="connsiteY9" fmla="*/ 108 h 129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7566" h="1293425">
                <a:moveTo>
                  <a:pt x="267391" y="108"/>
                </a:moveTo>
                <a:cubicBezTo>
                  <a:pt x="261570" y="-6242"/>
                  <a:pt x="107583" y="267337"/>
                  <a:pt x="70541" y="393808"/>
                </a:cubicBezTo>
                <a:cubicBezTo>
                  <a:pt x="33499" y="520279"/>
                  <a:pt x="56783" y="671091"/>
                  <a:pt x="45141" y="758933"/>
                </a:cubicBezTo>
                <a:cubicBezTo>
                  <a:pt x="33499" y="846775"/>
                  <a:pt x="-5659" y="834604"/>
                  <a:pt x="691" y="920858"/>
                </a:cubicBezTo>
                <a:cubicBezTo>
                  <a:pt x="7041" y="1007112"/>
                  <a:pt x="70541" y="1228304"/>
                  <a:pt x="83241" y="1276458"/>
                </a:cubicBezTo>
                <a:cubicBezTo>
                  <a:pt x="95941" y="1324612"/>
                  <a:pt x="83770" y="1260054"/>
                  <a:pt x="76891" y="1209783"/>
                </a:cubicBezTo>
                <a:cubicBezTo>
                  <a:pt x="70012" y="1159512"/>
                  <a:pt x="36674" y="1056854"/>
                  <a:pt x="41966" y="974833"/>
                </a:cubicBezTo>
                <a:cubicBezTo>
                  <a:pt x="47258" y="892812"/>
                  <a:pt x="98058" y="808146"/>
                  <a:pt x="108641" y="717658"/>
                </a:cubicBezTo>
                <a:cubicBezTo>
                  <a:pt x="119224" y="627171"/>
                  <a:pt x="78478" y="548854"/>
                  <a:pt x="105466" y="431908"/>
                </a:cubicBezTo>
                <a:cubicBezTo>
                  <a:pt x="132453" y="314962"/>
                  <a:pt x="273212" y="6458"/>
                  <a:pt x="267391" y="1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DCFA35E4-5858-45EA-8536-712A4D1560B4}"/>
              </a:ext>
            </a:extLst>
          </p:cNvPr>
          <p:cNvSpPr/>
          <p:nvPr/>
        </p:nvSpPr>
        <p:spPr>
          <a:xfrm>
            <a:off x="3215567" y="3242150"/>
            <a:ext cx="820096" cy="661432"/>
          </a:xfrm>
          <a:custGeom>
            <a:avLst/>
            <a:gdLst>
              <a:gd name="connsiteX0" fmla="*/ 819858 w 820096"/>
              <a:gd name="connsiteY0" fmla="*/ 2700 h 661432"/>
              <a:gd name="connsiteX1" fmla="*/ 315033 w 820096"/>
              <a:gd name="connsiteY1" fmla="*/ 209075 h 661432"/>
              <a:gd name="connsiteX2" fmla="*/ 708 w 820096"/>
              <a:gd name="connsiteY2" fmla="*/ 659925 h 661432"/>
              <a:gd name="connsiteX3" fmla="*/ 248358 w 820096"/>
              <a:gd name="connsiteY3" fmla="*/ 342425 h 661432"/>
              <a:gd name="connsiteX4" fmla="*/ 819858 w 820096"/>
              <a:gd name="connsiteY4" fmla="*/ 2700 h 661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0096" h="661432">
                <a:moveTo>
                  <a:pt x="819858" y="2700"/>
                </a:moveTo>
                <a:cubicBezTo>
                  <a:pt x="830970" y="-19525"/>
                  <a:pt x="451558" y="99538"/>
                  <a:pt x="315033" y="209075"/>
                </a:cubicBezTo>
                <a:cubicBezTo>
                  <a:pt x="178508" y="318613"/>
                  <a:pt x="11820" y="637700"/>
                  <a:pt x="708" y="659925"/>
                </a:cubicBezTo>
                <a:cubicBezTo>
                  <a:pt x="-10404" y="682150"/>
                  <a:pt x="110775" y="453021"/>
                  <a:pt x="248358" y="342425"/>
                </a:cubicBezTo>
                <a:cubicBezTo>
                  <a:pt x="385941" y="231829"/>
                  <a:pt x="808746" y="24925"/>
                  <a:pt x="819858" y="27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72B90556-555D-46DE-9743-F15B84A86A6F}"/>
              </a:ext>
            </a:extLst>
          </p:cNvPr>
          <p:cNvSpPr/>
          <p:nvPr/>
        </p:nvSpPr>
        <p:spPr>
          <a:xfrm>
            <a:off x="4051289" y="2975890"/>
            <a:ext cx="1164912" cy="205673"/>
          </a:xfrm>
          <a:custGeom>
            <a:avLst/>
            <a:gdLst>
              <a:gd name="connsiteX0" fmla="*/ 1130311 w 1164912"/>
              <a:gd name="connsiteY0" fmla="*/ 68935 h 205673"/>
              <a:gd name="connsiteX1" fmla="*/ 1012836 w 1164912"/>
              <a:gd name="connsiteY1" fmla="*/ 2260 h 205673"/>
              <a:gd name="connsiteX2" fmla="*/ 488961 w 1164912"/>
              <a:gd name="connsiteY2" fmla="*/ 34010 h 205673"/>
              <a:gd name="connsiteX3" fmla="*/ 11 w 1164912"/>
              <a:gd name="connsiteY3" fmla="*/ 205460 h 205673"/>
              <a:gd name="connsiteX4" fmla="*/ 476261 w 1164912"/>
              <a:gd name="connsiteY4" fmla="*/ 68935 h 205673"/>
              <a:gd name="connsiteX5" fmla="*/ 1130311 w 1164912"/>
              <a:gd name="connsiteY5" fmla="*/ 68935 h 205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64912" h="205673">
                <a:moveTo>
                  <a:pt x="1130311" y="68935"/>
                </a:moveTo>
                <a:cubicBezTo>
                  <a:pt x="1219740" y="57822"/>
                  <a:pt x="1119728" y="8081"/>
                  <a:pt x="1012836" y="2260"/>
                </a:cubicBezTo>
                <a:cubicBezTo>
                  <a:pt x="905944" y="-3561"/>
                  <a:pt x="657765" y="143"/>
                  <a:pt x="488961" y="34010"/>
                </a:cubicBezTo>
                <a:cubicBezTo>
                  <a:pt x="320157" y="67877"/>
                  <a:pt x="2128" y="199639"/>
                  <a:pt x="11" y="205460"/>
                </a:cubicBezTo>
                <a:cubicBezTo>
                  <a:pt x="-2106" y="211281"/>
                  <a:pt x="286819" y="96452"/>
                  <a:pt x="476261" y="68935"/>
                </a:cubicBezTo>
                <a:cubicBezTo>
                  <a:pt x="665703" y="41418"/>
                  <a:pt x="1040882" y="80048"/>
                  <a:pt x="1130311" y="689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1B7A02C6-40F5-411E-A7E7-6AC2A4F38528}"/>
              </a:ext>
            </a:extLst>
          </p:cNvPr>
          <p:cNvSpPr/>
          <p:nvPr/>
        </p:nvSpPr>
        <p:spPr>
          <a:xfrm>
            <a:off x="5260757" y="2942863"/>
            <a:ext cx="1023030" cy="286670"/>
          </a:xfrm>
          <a:custGeom>
            <a:avLst/>
            <a:gdLst>
              <a:gd name="connsiteX0" fmla="*/ 218 w 1023030"/>
              <a:gd name="connsiteY0" fmla="*/ 121012 h 286670"/>
              <a:gd name="connsiteX1" fmla="*/ 400268 w 1023030"/>
              <a:gd name="connsiteY1" fmla="*/ 3537 h 286670"/>
              <a:gd name="connsiteX2" fmla="*/ 1016218 w 1023030"/>
              <a:gd name="connsiteY2" fmla="*/ 282937 h 286670"/>
              <a:gd name="connsiteX3" fmla="*/ 746343 w 1023030"/>
              <a:gd name="connsiteY3" fmla="*/ 171812 h 286670"/>
              <a:gd name="connsiteX4" fmla="*/ 451068 w 1023030"/>
              <a:gd name="connsiteY4" fmla="*/ 54337 h 286670"/>
              <a:gd name="connsiteX5" fmla="*/ 218 w 1023030"/>
              <a:gd name="connsiteY5" fmla="*/ 121012 h 286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3030" h="286670">
                <a:moveTo>
                  <a:pt x="218" y="121012"/>
                </a:moveTo>
                <a:cubicBezTo>
                  <a:pt x="-8249" y="112545"/>
                  <a:pt x="230935" y="-23450"/>
                  <a:pt x="400268" y="3537"/>
                </a:cubicBezTo>
                <a:cubicBezTo>
                  <a:pt x="569601" y="30524"/>
                  <a:pt x="958539" y="254891"/>
                  <a:pt x="1016218" y="282937"/>
                </a:cubicBezTo>
                <a:cubicBezTo>
                  <a:pt x="1073897" y="310983"/>
                  <a:pt x="746343" y="171812"/>
                  <a:pt x="746343" y="171812"/>
                </a:cubicBezTo>
                <a:cubicBezTo>
                  <a:pt x="652151" y="133712"/>
                  <a:pt x="571718" y="66508"/>
                  <a:pt x="451068" y="54337"/>
                </a:cubicBezTo>
                <a:cubicBezTo>
                  <a:pt x="330418" y="42166"/>
                  <a:pt x="8685" y="129479"/>
                  <a:pt x="218" y="1210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4ADE3F5D-06FB-4113-B415-22ECF2B046BB}"/>
              </a:ext>
            </a:extLst>
          </p:cNvPr>
          <p:cNvSpPr/>
          <p:nvPr/>
        </p:nvSpPr>
        <p:spPr>
          <a:xfrm>
            <a:off x="6289260" y="3292078"/>
            <a:ext cx="564874" cy="822001"/>
          </a:xfrm>
          <a:custGeom>
            <a:avLst/>
            <a:gdLst>
              <a:gd name="connsiteX0" fmla="*/ 415 w 564874"/>
              <a:gd name="connsiteY0" fmla="*/ 397 h 822001"/>
              <a:gd name="connsiteX1" fmla="*/ 305215 w 564874"/>
              <a:gd name="connsiteY1" fmla="*/ 270272 h 822001"/>
              <a:gd name="connsiteX2" fmla="*/ 546515 w 564874"/>
              <a:gd name="connsiteY2" fmla="*/ 794147 h 822001"/>
              <a:gd name="connsiteX3" fmla="*/ 543340 w 564874"/>
              <a:gd name="connsiteY3" fmla="*/ 736997 h 822001"/>
              <a:gd name="connsiteX4" fmla="*/ 505240 w 564874"/>
              <a:gd name="connsiteY4" fmla="*/ 625872 h 822001"/>
              <a:gd name="connsiteX5" fmla="*/ 244890 w 564874"/>
              <a:gd name="connsiteY5" fmla="*/ 219472 h 822001"/>
              <a:gd name="connsiteX6" fmla="*/ 415 w 564874"/>
              <a:gd name="connsiteY6" fmla="*/ 397 h 822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4874" h="822001">
                <a:moveTo>
                  <a:pt x="415" y="397"/>
                </a:moveTo>
                <a:cubicBezTo>
                  <a:pt x="10469" y="8864"/>
                  <a:pt x="214198" y="137980"/>
                  <a:pt x="305215" y="270272"/>
                </a:cubicBezTo>
                <a:cubicBezTo>
                  <a:pt x="396232" y="402564"/>
                  <a:pt x="506828" y="716360"/>
                  <a:pt x="546515" y="794147"/>
                </a:cubicBezTo>
                <a:cubicBezTo>
                  <a:pt x="586203" y="871935"/>
                  <a:pt x="550219" y="765043"/>
                  <a:pt x="543340" y="736997"/>
                </a:cubicBezTo>
                <a:cubicBezTo>
                  <a:pt x="536461" y="708951"/>
                  <a:pt x="554982" y="712126"/>
                  <a:pt x="505240" y="625872"/>
                </a:cubicBezTo>
                <a:cubicBezTo>
                  <a:pt x="455498" y="539618"/>
                  <a:pt x="324265" y="318426"/>
                  <a:pt x="244890" y="219472"/>
                </a:cubicBezTo>
                <a:cubicBezTo>
                  <a:pt x="165515" y="120518"/>
                  <a:pt x="-9639" y="-8070"/>
                  <a:pt x="415" y="39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2593457C-41C4-44C7-A4DA-0990A3E19DF1}"/>
              </a:ext>
            </a:extLst>
          </p:cNvPr>
          <p:cNvSpPr/>
          <p:nvPr/>
        </p:nvSpPr>
        <p:spPr>
          <a:xfrm>
            <a:off x="6815822" y="4171946"/>
            <a:ext cx="132002" cy="929796"/>
          </a:xfrm>
          <a:custGeom>
            <a:avLst/>
            <a:gdLst>
              <a:gd name="connsiteX0" fmla="*/ 58053 w 132002"/>
              <a:gd name="connsiteY0" fmla="*/ 4 h 929796"/>
              <a:gd name="connsiteX1" fmla="*/ 131078 w 132002"/>
              <a:gd name="connsiteY1" fmla="*/ 254004 h 929796"/>
              <a:gd name="connsiteX2" fmla="*/ 92978 w 132002"/>
              <a:gd name="connsiteY2" fmla="*/ 561979 h 929796"/>
              <a:gd name="connsiteX3" fmla="*/ 4078 w 132002"/>
              <a:gd name="connsiteY3" fmla="*/ 898529 h 929796"/>
              <a:gd name="connsiteX4" fmla="*/ 19953 w 132002"/>
              <a:gd name="connsiteY4" fmla="*/ 860429 h 929796"/>
              <a:gd name="connsiteX5" fmla="*/ 64403 w 132002"/>
              <a:gd name="connsiteY5" fmla="*/ 415929 h 929796"/>
              <a:gd name="connsiteX6" fmla="*/ 92978 w 132002"/>
              <a:gd name="connsiteY6" fmla="*/ 247654 h 929796"/>
              <a:gd name="connsiteX7" fmla="*/ 58053 w 132002"/>
              <a:gd name="connsiteY7" fmla="*/ 4 h 929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002" h="929796">
                <a:moveTo>
                  <a:pt x="58053" y="4"/>
                </a:moveTo>
                <a:cubicBezTo>
                  <a:pt x="64403" y="1062"/>
                  <a:pt x="125257" y="160342"/>
                  <a:pt x="131078" y="254004"/>
                </a:cubicBezTo>
                <a:cubicBezTo>
                  <a:pt x="136899" y="347666"/>
                  <a:pt x="114145" y="454558"/>
                  <a:pt x="92978" y="561979"/>
                </a:cubicBezTo>
                <a:cubicBezTo>
                  <a:pt x="71811" y="669400"/>
                  <a:pt x="16249" y="848787"/>
                  <a:pt x="4078" y="898529"/>
                </a:cubicBezTo>
                <a:cubicBezTo>
                  <a:pt x="-8093" y="948271"/>
                  <a:pt x="9899" y="940862"/>
                  <a:pt x="19953" y="860429"/>
                </a:cubicBezTo>
                <a:cubicBezTo>
                  <a:pt x="30007" y="779996"/>
                  <a:pt x="52232" y="518058"/>
                  <a:pt x="64403" y="415929"/>
                </a:cubicBezTo>
                <a:cubicBezTo>
                  <a:pt x="76574" y="313800"/>
                  <a:pt x="94036" y="322266"/>
                  <a:pt x="92978" y="247654"/>
                </a:cubicBezTo>
                <a:cubicBezTo>
                  <a:pt x="91920" y="173042"/>
                  <a:pt x="51703" y="-1054"/>
                  <a:pt x="58053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70159D00-FB84-42E8-90F1-6FCF901ECC23}"/>
              </a:ext>
            </a:extLst>
          </p:cNvPr>
          <p:cNvSpPr/>
          <p:nvPr/>
        </p:nvSpPr>
        <p:spPr>
          <a:xfrm>
            <a:off x="6433591" y="3402147"/>
            <a:ext cx="468794" cy="702230"/>
          </a:xfrm>
          <a:custGeom>
            <a:avLst/>
            <a:gdLst>
              <a:gd name="connsiteX0" fmla="*/ 2134 w 468794"/>
              <a:gd name="connsiteY0" fmla="*/ 10978 h 702230"/>
              <a:gd name="connsiteX1" fmla="*/ 281534 w 468794"/>
              <a:gd name="connsiteY1" fmla="*/ 157028 h 702230"/>
              <a:gd name="connsiteX2" fmla="*/ 421234 w 468794"/>
              <a:gd name="connsiteY2" fmla="*/ 677728 h 702230"/>
              <a:gd name="connsiteX3" fmla="*/ 424409 w 468794"/>
              <a:gd name="connsiteY3" fmla="*/ 595178 h 702230"/>
              <a:gd name="connsiteX4" fmla="*/ 443459 w 468794"/>
              <a:gd name="connsiteY4" fmla="*/ 398328 h 702230"/>
              <a:gd name="connsiteX5" fmla="*/ 2134 w 468794"/>
              <a:gd name="connsiteY5" fmla="*/ 10978 h 7022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8794" h="702230">
                <a:moveTo>
                  <a:pt x="2134" y="10978"/>
                </a:moveTo>
                <a:cubicBezTo>
                  <a:pt x="-24853" y="-29239"/>
                  <a:pt x="211684" y="45903"/>
                  <a:pt x="281534" y="157028"/>
                </a:cubicBezTo>
                <a:cubicBezTo>
                  <a:pt x="351384" y="268153"/>
                  <a:pt x="397422" y="604703"/>
                  <a:pt x="421234" y="677728"/>
                </a:cubicBezTo>
                <a:cubicBezTo>
                  <a:pt x="445047" y="750753"/>
                  <a:pt x="420705" y="641745"/>
                  <a:pt x="424409" y="595178"/>
                </a:cubicBezTo>
                <a:cubicBezTo>
                  <a:pt x="428113" y="548611"/>
                  <a:pt x="508546" y="494636"/>
                  <a:pt x="443459" y="398328"/>
                </a:cubicBezTo>
                <a:cubicBezTo>
                  <a:pt x="378372" y="302020"/>
                  <a:pt x="29121" y="51195"/>
                  <a:pt x="2134" y="109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75281B2B-C100-439F-972E-4C71AF205962}"/>
              </a:ext>
            </a:extLst>
          </p:cNvPr>
          <p:cNvSpPr/>
          <p:nvPr/>
        </p:nvSpPr>
        <p:spPr>
          <a:xfrm>
            <a:off x="5617539" y="2717495"/>
            <a:ext cx="874463" cy="667242"/>
          </a:xfrm>
          <a:custGeom>
            <a:avLst/>
            <a:gdLst>
              <a:gd name="connsiteX0" fmla="*/ 11736 w 874463"/>
              <a:gd name="connsiteY0" fmla="*/ 247955 h 667242"/>
              <a:gd name="connsiteX1" fmla="*/ 199061 w 874463"/>
              <a:gd name="connsiteY1" fmla="*/ 44755 h 667242"/>
              <a:gd name="connsiteX2" fmla="*/ 786436 w 874463"/>
              <a:gd name="connsiteY2" fmla="*/ 355905 h 667242"/>
              <a:gd name="connsiteX3" fmla="*/ 862636 w 874463"/>
              <a:gd name="connsiteY3" fmla="*/ 660705 h 667242"/>
              <a:gd name="connsiteX4" fmla="*/ 856286 w 874463"/>
              <a:gd name="connsiteY4" fmla="*/ 549580 h 667242"/>
              <a:gd name="connsiteX5" fmla="*/ 849936 w 874463"/>
              <a:gd name="connsiteY5" fmla="*/ 371780 h 667242"/>
              <a:gd name="connsiteX6" fmla="*/ 541961 w 874463"/>
              <a:gd name="connsiteY6" fmla="*/ 73330 h 667242"/>
              <a:gd name="connsiteX7" fmla="*/ 160961 w 874463"/>
              <a:gd name="connsiteY7" fmla="*/ 305 h 667242"/>
              <a:gd name="connsiteX8" fmla="*/ 33961 w 874463"/>
              <a:gd name="connsiteY8" fmla="*/ 89205 h 667242"/>
              <a:gd name="connsiteX9" fmla="*/ 11736 w 874463"/>
              <a:gd name="connsiteY9" fmla="*/ 247955 h 66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74463" h="667242">
                <a:moveTo>
                  <a:pt x="11736" y="247955"/>
                </a:moveTo>
                <a:cubicBezTo>
                  <a:pt x="39253" y="240547"/>
                  <a:pt x="69944" y="26763"/>
                  <a:pt x="199061" y="44755"/>
                </a:cubicBezTo>
                <a:cubicBezTo>
                  <a:pt x="328178" y="62747"/>
                  <a:pt x="675840" y="253247"/>
                  <a:pt x="786436" y="355905"/>
                </a:cubicBezTo>
                <a:cubicBezTo>
                  <a:pt x="897032" y="458563"/>
                  <a:pt x="850994" y="628426"/>
                  <a:pt x="862636" y="660705"/>
                </a:cubicBezTo>
                <a:cubicBezTo>
                  <a:pt x="874278" y="692984"/>
                  <a:pt x="858403" y="597734"/>
                  <a:pt x="856286" y="549580"/>
                </a:cubicBezTo>
                <a:cubicBezTo>
                  <a:pt x="854169" y="501426"/>
                  <a:pt x="902323" y="451155"/>
                  <a:pt x="849936" y="371780"/>
                </a:cubicBezTo>
                <a:cubicBezTo>
                  <a:pt x="797549" y="292405"/>
                  <a:pt x="656790" y="135242"/>
                  <a:pt x="541961" y="73330"/>
                </a:cubicBezTo>
                <a:cubicBezTo>
                  <a:pt x="427132" y="11418"/>
                  <a:pt x="245628" y="-2341"/>
                  <a:pt x="160961" y="305"/>
                </a:cubicBezTo>
                <a:cubicBezTo>
                  <a:pt x="76294" y="2951"/>
                  <a:pt x="57244" y="48459"/>
                  <a:pt x="33961" y="89205"/>
                </a:cubicBezTo>
                <a:cubicBezTo>
                  <a:pt x="10678" y="129951"/>
                  <a:pt x="-15781" y="255363"/>
                  <a:pt x="11736" y="2479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47639FB4-5FDE-4BDD-99E2-3AC377F095C6}"/>
              </a:ext>
            </a:extLst>
          </p:cNvPr>
          <p:cNvSpPr/>
          <p:nvPr/>
        </p:nvSpPr>
        <p:spPr>
          <a:xfrm>
            <a:off x="4459956" y="2849949"/>
            <a:ext cx="680399" cy="163165"/>
          </a:xfrm>
          <a:custGeom>
            <a:avLst/>
            <a:gdLst>
              <a:gd name="connsiteX0" fmla="*/ 677194 w 680399"/>
              <a:gd name="connsiteY0" fmla="*/ 163126 h 163165"/>
              <a:gd name="connsiteX1" fmla="*/ 512094 w 680399"/>
              <a:gd name="connsiteY1" fmla="*/ 4376 h 163165"/>
              <a:gd name="connsiteX2" fmla="*/ 919 w 680399"/>
              <a:gd name="connsiteY2" fmla="*/ 42476 h 163165"/>
              <a:gd name="connsiteX3" fmla="*/ 394619 w 680399"/>
              <a:gd name="connsiteY3" fmla="*/ 20251 h 163165"/>
              <a:gd name="connsiteX4" fmla="*/ 677194 w 680399"/>
              <a:gd name="connsiteY4" fmla="*/ 163126 h 163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399" h="163165">
                <a:moveTo>
                  <a:pt x="677194" y="163126"/>
                </a:moveTo>
                <a:cubicBezTo>
                  <a:pt x="696773" y="160480"/>
                  <a:pt x="624806" y="24484"/>
                  <a:pt x="512094" y="4376"/>
                </a:cubicBezTo>
                <a:cubicBezTo>
                  <a:pt x="399382" y="-15732"/>
                  <a:pt x="20498" y="39830"/>
                  <a:pt x="919" y="42476"/>
                </a:cubicBezTo>
                <a:cubicBezTo>
                  <a:pt x="-18660" y="45122"/>
                  <a:pt x="279790" y="7022"/>
                  <a:pt x="394619" y="20251"/>
                </a:cubicBezTo>
                <a:cubicBezTo>
                  <a:pt x="509448" y="33480"/>
                  <a:pt x="657615" y="165772"/>
                  <a:pt x="677194" y="1631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3F064E4F-E237-40A7-B4C0-017C7337225A}"/>
              </a:ext>
            </a:extLst>
          </p:cNvPr>
          <p:cNvSpPr/>
          <p:nvPr/>
        </p:nvSpPr>
        <p:spPr>
          <a:xfrm>
            <a:off x="5211453" y="2695650"/>
            <a:ext cx="413197" cy="352890"/>
          </a:xfrm>
          <a:custGeom>
            <a:avLst/>
            <a:gdLst>
              <a:gd name="connsiteX0" fmla="*/ 39997 w 413197"/>
              <a:gd name="connsiteY0" fmla="*/ 352350 h 352890"/>
              <a:gd name="connsiteX1" fmla="*/ 24122 w 413197"/>
              <a:gd name="connsiteY1" fmla="*/ 95175 h 352890"/>
              <a:gd name="connsiteX2" fmla="*/ 405122 w 413197"/>
              <a:gd name="connsiteY2" fmla="*/ 3100 h 352890"/>
              <a:gd name="connsiteX3" fmla="*/ 271772 w 413197"/>
              <a:gd name="connsiteY3" fmla="*/ 28500 h 352890"/>
              <a:gd name="connsiteX4" fmla="*/ 125722 w 413197"/>
              <a:gd name="connsiteY4" fmla="*/ 95175 h 352890"/>
              <a:gd name="connsiteX5" fmla="*/ 46347 w 413197"/>
              <a:gd name="connsiteY5" fmla="*/ 161850 h 352890"/>
              <a:gd name="connsiteX6" fmla="*/ 39997 w 413197"/>
              <a:gd name="connsiteY6" fmla="*/ 352350 h 35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197" h="352890">
                <a:moveTo>
                  <a:pt x="39997" y="352350"/>
                </a:moveTo>
                <a:cubicBezTo>
                  <a:pt x="36293" y="341238"/>
                  <a:pt x="-36732" y="153383"/>
                  <a:pt x="24122" y="95175"/>
                </a:cubicBezTo>
                <a:cubicBezTo>
                  <a:pt x="84976" y="36967"/>
                  <a:pt x="363847" y="14212"/>
                  <a:pt x="405122" y="3100"/>
                </a:cubicBezTo>
                <a:cubicBezTo>
                  <a:pt x="446397" y="-8012"/>
                  <a:pt x="318339" y="13154"/>
                  <a:pt x="271772" y="28500"/>
                </a:cubicBezTo>
                <a:cubicBezTo>
                  <a:pt x="225205" y="43846"/>
                  <a:pt x="163293" y="72950"/>
                  <a:pt x="125722" y="95175"/>
                </a:cubicBezTo>
                <a:cubicBezTo>
                  <a:pt x="88151" y="117400"/>
                  <a:pt x="62751" y="123750"/>
                  <a:pt x="46347" y="161850"/>
                </a:cubicBezTo>
                <a:cubicBezTo>
                  <a:pt x="29943" y="199950"/>
                  <a:pt x="43701" y="363462"/>
                  <a:pt x="39997" y="3523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CB64DFF6-4CDE-453E-8CCB-8E76CEFFD1DE}"/>
              </a:ext>
            </a:extLst>
          </p:cNvPr>
          <p:cNvSpPr/>
          <p:nvPr/>
        </p:nvSpPr>
        <p:spPr>
          <a:xfrm>
            <a:off x="4249197" y="2715146"/>
            <a:ext cx="1015488" cy="376215"/>
          </a:xfrm>
          <a:custGeom>
            <a:avLst/>
            <a:gdLst>
              <a:gd name="connsiteX0" fmla="*/ 1014953 w 1015488"/>
              <a:gd name="connsiteY0" fmla="*/ 316979 h 376215"/>
              <a:gd name="connsiteX1" fmla="*/ 881603 w 1015488"/>
              <a:gd name="connsiteY1" fmla="*/ 91554 h 376215"/>
              <a:gd name="connsiteX2" fmla="*/ 659353 w 1015488"/>
              <a:gd name="connsiteY2" fmla="*/ 2654 h 376215"/>
              <a:gd name="connsiteX3" fmla="*/ 383128 w 1015488"/>
              <a:gd name="connsiteY3" fmla="*/ 56629 h 376215"/>
              <a:gd name="connsiteX4" fmla="*/ 5303 w 1015488"/>
              <a:gd name="connsiteY4" fmla="*/ 370954 h 376215"/>
              <a:gd name="connsiteX5" fmla="*/ 192628 w 1015488"/>
              <a:gd name="connsiteY5" fmla="*/ 237604 h 376215"/>
              <a:gd name="connsiteX6" fmla="*/ 618078 w 1015488"/>
              <a:gd name="connsiteY6" fmla="*/ 31229 h 376215"/>
              <a:gd name="connsiteX7" fmla="*/ 833978 w 1015488"/>
              <a:gd name="connsiteY7" fmla="*/ 113779 h 376215"/>
              <a:gd name="connsiteX8" fmla="*/ 1014953 w 1015488"/>
              <a:gd name="connsiteY8" fmla="*/ 316979 h 376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15488" h="376215">
                <a:moveTo>
                  <a:pt x="1014953" y="316979"/>
                </a:moveTo>
                <a:cubicBezTo>
                  <a:pt x="1022890" y="313275"/>
                  <a:pt x="940870" y="143941"/>
                  <a:pt x="881603" y="91554"/>
                </a:cubicBezTo>
                <a:cubicBezTo>
                  <a:pt x="822336" y="39167"/>
                  <a:pt x="742432" y="8475"/>
                  <a:pt x="659353" y="2654"/>
                </a:cubicBezTo>
                <a:cubicBezTo>
                  <a:pt x="576274" y="-3167"/>
                  <a:pt x="492136" y="-4754"/>
                  <a:pt x="383128" y="56629"/>
                </a:cubicBezTo>
                <a:cubicBezTo>
                  <a:pt x="274120" y="118012"/>
                  <a:pt x="37053" y="340792"/>
                  <a:pt x="5303" y="370954"/>
                </a:cubicBezTo>
                <a:cubicBezTo>
                  <a:pt x="-26447" y="401116"/>
                  <a:pt x="90499" y="294225"/>
                  <a:pt x="192628" y="237604"/>
                </a:cubicBezTo>
                <a:cubicBezTo>
                  <a:pt x="294757" y="180983"/>
                  <a:pt x="511186" y="51866"/>
                  <a:pt x="618078" y="31229"/>
                </a:cubicBezTo>
                <a:cubicBezTo>
                  <a:pt x="724970" y="10592"/>
                  <a:pt x="771536" y="70917"/>
                  <a:pt x="833978" y="113779"/>
                </a:cubicBezTo>
                <a:cubicBezTo>
                  <a:pt x="896420" y="156641"/>
                  <a:pt x="1007016" y="320683"/>
                  <a:pt x="1014953" y="316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008E3DBE-6640-47C1-938F-5CEDAF9F61F4}"/>
              </a:ext>
            </a:extLst>
          </p:cNvPr>
          <p:cNvSpPr/>
          <p:nvPr/>
        </p:nvSpPr>
        <p:spPr>
          <a:xfrm>
            <a:off x="5387705" y="2604260"/>
            <a:ext cx="688147" cy="364784"/>
          </a:xfrm>
          <a:custGeom>
            <a:avLst/>
            <a:gdLst>
              <a:gd name="connsiteX0" fmla="*/ 270 w 688147"/>
              <a:gd name="connsiteY0" fmla="*/ 364365 h 364784"/>
              <a:gd name="connsiteX1" fmla="*/ 219345 w 688147"/>
              <a:gd name="connsiteY1" fmla="*/ 65915 h 364784"/>
              <a:gd name="connsiteX2" fmla="*/ 679720 w 688147"/>
              <a:gd name="connsiteY2" fmla="*/ 2415 h 364784"/>
              <a:gd name="connsiteX3" fmla="*/ 492395 w 688147"/>
              <a:gd name="connsiteY3" fmla="*/ 24640 h 364784"/>
              <a:gd name="connsiteX4" fmla="*/ 181245 w 688147"/>
              <a:gd name="connsiteY4" fmla="*/ 129415 h 364784"/>
              <a:gd name="connsiteX5" fmla="*/ 270 w 688147"/>
              <a:gd name="connsiteY5" fmla="*/ 364365 h 364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8147" h="364784">
                <a:moveTo>
                  <a:pt x="270" y="364365"/>
                </a:moveTo>
                <a:cubicBezTo>
                  <a:pt x="6620" y="353782"/>
                  <a:pt x="106103" y="126240"/>
                  <a:pt x="219345" y="65915"/>
                </a:cubicBezTo>
                <a:cubicBezTo>
                  <a:pt x="332587" y="5590"/>
                  <a:pt x="679720" y="2415"/>
                  <a:pt x="679720" y="2415"/>
                </a:cubicBezTo>
                <a:cubicBezTo>
                  <a:pt x="725228" y="-4464"/>
                  <a:pt x="575474" y="3473"/>
                  <a:pt x="492395" y="24640"/>
                </a:cubicBezTo>
                <a:cubicBezTo>
                  <a:pt x="409316" y="45807"/>
                  <a:pt x="261678" y="76498"/>
                  <a:pt x="181245" y="129415"/>
                </a:cubicBezTo>
                <a:cubicBezTo>
                  <a:pt x="100812" y="182332"/>
                  <a:pt x="-6080" y="374948"/>
                  <a:pt x="270" y="3643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D0F29F8B-34DC-4E04-967D-3FA50405F80C}"/>
              </a:ext>
            </a:extLst>
          </p:cNvPr>
          <p:cNvSpPr/>
          <p:nvPr/>
        </p:nvSpPr>
        <p:spPr>
          <a:xfrm>
            <a:off x="3140670" y="5298891"/>
            <a:ext cx="439398" cy="825853"/>
          </a:xfrm>
          <a:custGeom>
            <a:avLst/>
            <a:gdLst>
              <a:gd name="connsiteX0" fmla="*/ 66080 w 439398"/>
              <a:gd name="connsiteY0" fmla="*/ 184 h 825853"/>
              <a:gd name="connsiteX1" fmla="*/ 40680 w 439398"/>
              <a:gd name="connsiteY1" fmla="*/ 317684 h 825853"/>
              <a:gd name="connsiteX2" fmla="*/ 72430 w 439398"/>
              <a:gd name="connsiteY2" fmla="*/ 597084 h 825853"/>
              <a:gd name="connsiteX3" fmla="*/ 437555 w 439398"/>
              <a:gd name="connsiteY3" fmla="*/ 822509 h 825853"/>
              <a:gd name="connsiteX4" fmla="*/ 205780 w 439398"/>
              <a:gd name="connsiteY4" fmla="*/ 720909 h 825853"/>
              <a:gd name="connsiteX5" fmla="*/ 21630 w 439398"/>
              <a:gd name="connsiteY5" fmla="*/ 568509 h 825853"/>
              <a:gd name="connsiteX6" fmla="*/ 8930 w 439398"/>
              <a:gd name="connsiteY6" fmla="*/ 276409 h 825853"/>
              <a:gd name="connsiteX7" fmla="*/ 66080 w 439398"/>
              <a:gd name="connsiteY7" fmla="*/ 184 h 825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39398" h="825853">
                <a:moveTo>
                  <a:pt x="66080" y="184"/>
                </a:moveTo>
                <a:cubicBezTo>
                  <a:pt x="71372" y="7063"/>
                  <a:pt x="39622" y="218201"/>
                  <a:pt x="40680" y="317684"/>
                </a:cubicBezTo>
                <a:cubicBezTo>
                  <a:pt x="41738" y="417167"/>
                  <a:pt x="6284" y="512947"/>
                  <a:pt x="72430" y="597084"/>
                </a:cubicBezTo>
                <a:cubicBezTo>
                  <a:pt x="138576" y="681222"/>
                  <a:pt x="415330" y="801872"/>
                  <a:pt x="437555" y="822509"/>
                </a:cubicBezTo>
                <a:cubicBezTo>
                  <a:pt x="459780" y="843146"/>
                  <a:pt x="275101" y="763242"/>
                  <a:pt x="205780" y="720909"/>
                </a:cubicBezTo>
                <a:cubicBezTo>
                  <a:pt x="136459" y="678576"/>
                  <a:pt x="54438" y="642592"/>
                  <a:pt x="21630" y="568509"/>
                </a:cubicBezTo>
                <a:cubicBezTo>
                  <a:pt x="-11178" y="494426"/>
                  <a:pt x="993" y="372188"/>
                  <a:pt x="8930" y="276409"/>
                </a:cubicBezTo>
                <a:cubicBezTo>
                  <a:pt x="16867" y="180630"/>
                  <a:pt x="60788" y="-6695"/>
                  <a:pt x="66080" y="1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DAA0C934-71BC-4922-A986-364F64C8419E}"/>
              </a:ext>
            </a:extLst>
          </p:cNvPr>
          <p:cNvSpPr/>
          <p:nvPr/>
        </p:nvSpPr>
        <p:spPr>
          <a:xfrm>
            <a:off x="3168568" y="5209472"/>
            <a:ext cx="502148" cy="838970"/>
          </a:xfrm>
          <a:custGeom>
            <a:avLst/>
            <a:gdLst>
              <a:gd name="connsiteX0" fmla="*/ 82 w 502148"/>
              <a:gd name="connsiteY0" fmla="*/ 703 h 838970"/>
              <a:gd name="connsiteX1" fmla="*/ 292182 w 502148"/>
              <a:gd name="connsiteY1" fmla="*/ 188028 h 838970"/>
              <a:gd name="connsiteX2" fmla="*/ 276307 w 502148"/>
              <a:gd name="connsiteY2" fmla="*/ 375353 h 838970"/>
              <a:gd name="connsiteX3" fmla="*/ 358857 w 502148"/>
              <a:gd name="connsiteY3" fmla="*/ 524578 h 838970"/>
              <a:gd name="connsiteX4" fmla="*/ 333457 w 502148"/>
              <a:gd name="connsiteY4" fmla="*/ 699203 h 838970"/>
              <a:gd name="connsiteX5" fmla="*/ 501732 w 502148"/>
              <a:gd name="connsiteY5" fmla="*/ 838903 h 838970"/>
              <a:gd name="connsiteX6" fmla="*/ 381082 w 502148"/>
              <a:gd name="connsiteY6" fmla="*/ 715078 h 838970"/>
              <a:gd name="connsiteX7" fmla="*/ 377907 w 502148"/>
              <a:gd name="connsiteY7" fmla="*/ 537278 h 838970"/>
              <a:gd name="connsiteX8" fmla="*/ 406482 w 502148"/>
              <a:gd name="connsiteY8" fmla="*/ 454728 h 838970"/>
              <a:gd name="connsiteX9" fmla="*/ 323932 w 502148"/>
              <a:gd name="connsiteY9" fmla="*/ 280103 h 838970"/>
              <a:gd name="connsiteX10" fmla="*/ 323932 w 502148"/>
              <a:gd name="connsiteY10" fmla="*/ 130878 h 838970"/>
              <a:gd name="connsiteX11" fmla="*/ 82 w 502148"/>
              <a:gd name="connsiteY11" fmla="*/ 703 h 83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02148" h="838970">
                <a:moveTo>
                  <a:pt x="82" y="703"/>
                </a:moveTo>
                <a:cubicBezTo>
                  <a:pt x="-5210" y="10228"/>
                  <a:pt x="246144" y="125586"/>
                  <a:pt x="292182" y="188028"/>
                </a:cubicBezTo>
                <a:cubicBezTo>
                  <a:pt x="338220" y="250470"/>
                  <a:pt x="265195" y="319261"/>
                  <a:pt x="276307" y="375353"/>
                </a:cubicBezTo>
                <a:cubicBezTo>
                  <a:pt x="287419" y="431445"/>
                  <a:pt x="349332" y="470603"/>
                  <a:pt x="358857" y="524578"/>
                </a:cubicBezTo>
                <a:cubicBezTo>
                  <a:pt x="368382" y="578553"/>
                  <a:pt x="309645" y="646816"/>
                  <a:pt x="333457" y="699203"/>
                </a:cubicBezTo>
                <a:cubicBezTo>
                  <a:pt x="357269" y="751590"/>
                  <a:pt x="493795" y="836257"/>
                  <a:pt x="501732" y="838903"/>
                </a:cubicBezTo>
                <a:cubicBezTo>
                  <a:pt x="509669" y="841549"/>
                  <a:pt x="401719" y="765349"/>
                  <a:pt x="381082" y="715078"/>
                </a:cubicBezTo>
                <a:cubicBezTo>
                  <a:pt x="360445" y="664807"/>
                  <a:pt x="373674" y="580670"/>
                  <a:pt x="377907" y="537278"/>
                </a:cubicBezTo>
                <a:cubicBezTo>
                  <a:pt x="382140" y="493886"/>
                  <a:pt x="415478" y="497591"/>
                  <a:pt x="406482" y="454728"/>
                </a:cubicBezTo>
                <a:cubicBezTo>
                  <a:pt x="397486" y="411866"/>
                  <a:pt x="337690" y="334078"/>
                  <a:pt x="323932" y="280103"/>
                </a:cubicBezTo>
                <a:cubicBezTo>
                  <a:pt x="310174" y="226128"/>
                  <a:pt x="375790" y="181149"/>
                  <a:pt x="323932" y="130878"/>
                </a:cubicBezTo>
                <a:cubicBezTo>
                  <a:pt x="272074" y="80607"/>
                  <a:pt x="5374" y="-8822"/>
                  <a:pt x="82" y="7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92B857B7-F8DC-4CBF-A1F8-79B38CDEB364}"/>
              </a:ext>
            </a:extLst>
          </p:cNvPr>
          <p:cNvSpPr/>
          <p:nvPr/>
        </p:nvSpPr>
        <p:spPr>
          <a:xfrm>
            <a:off x="3412447" y="5679575"/>
            <a:ext cx="182353" cy="581824"/>
          </a:xfrm>
          <a:custGeom>
            <a:avLst/>
            <a:gdLst>
              <a:gd name="connsiteX0" fmla="*/ 19728 w 182353"/>
              <a:gd name="connsiteY0" fmla="*/ 500 h 581824"/>
              <a:gd name="connsiteX1" fmla="*/ 10203 w 182353"/>
              <a:gd name="connsiteY1" fmla="*/ 181475 h 581824"/>
              <a:gd name="connsiteX2" fmla="*/ 181653 w 182353"/>
              <a:gd name="connsiteY2" fmla="*/ 454525 h 581824"/>
              <a:gd name="connsiteX3" fmla="*/ 73703 w 182353"/>
              <a:gd name="connsiteY3" fmla="*/ 581525 h 581824"/>
              <a:gd name="connsiteX4" fmla="*/ 146728 w 182353"/>
              <a:gd name="connsiteY4" fmla="*/ 422775 h 581824"/>
              <a:gd name="connsiteX5" fmla="*/ 7028 w 182353"/>
              <a:gd name="connsiteY5" fmla="*/ 235450 h 581824"/>
              <a:gd name="connsiteX6" fmla="*/ 19728 w 182353"/>
              <a:gd name="connsiteY6" fmla="*/ 500 h 58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2353" h="581824">
                <a:moveTo>
                  <a:pt x="19728" y="500"/>
                </a:moveTo>
                <a:cubicBezTo>
                  <a:pt x="20257" y="-8496"/>
                  <a:pt x="-16785" y="105804"/>
                  <a:pt x="10203" y="181475"/>
                </a:cubicBezTo>
                <a:cubicBezTo>
                  <a:pt x="37191" y="257146"/>
                  <a:pt x="171070" y="387850"/>
                  <a:pt x="181653" y="454525"/>
                </a:cubicBezTo>
                <a:cubicBezTo>
                  <a:pt x="192236" y="521200"/>
                  <a:pt x="79524" y="586817"/>
                  <a:pt x="73703" y="581525"/>
                </a:cubicBezTo>
                <a:cubicBezTo>
                  <a:pt x="67882" y="576233"/>
                  <a:pt x="157841" y="480454"/>
                  <a:pt x="146728" y="422775"/>
                </a:cubicBezTo>
                <a:cubicBezTo>
                  <a:pt x="135615" y="365096"/>
                  <a:pt x="28195" y="307417"/>
                  <a:pt x="7028" y="235450"/>
                </a:cubicBezTo>
                <a:cubicBezTo>
                  <a:pt x="-14139" y="163483"/>
                  <a:pt x="19199" y="9496"/>
                  <a:pt x="19728" y="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B5C7FF69-0F99-4E05-87B8-BA5C8309EEE9}"/>
              </a:ext>
            </a:extLst>
          </p:cNvPr>
          <p:cNvSpPr/>
          <p:nvPr/>
        </p:nvSpPr>
        <p:spPr>
          <a:xfrm>
            <a:off x="3215741" y="5444905"/>
            <a:ext cx="213300" cy="340118"/>
          </a:xfrm>
          <a:custGeom>
            <a:avLst/>
            <a:gdLst>
              <a:gd name="connsiteX0" fmla="*/ 213259 w 213300"/>
              <a:gd name="connsiteY0" fmla="*/ 220 h 340118"/>
              <a:gd name="connsiteX1" fmla="*/ 54509 w 213300"/>
              <a:gd name="connsiteY1" fmla="*/ 171670 h 340118"/>
              <a:gd name="connsiteX2" fmla="*/ 534 w 213300"/>
              <a:gd name="connsiteY2" fmla="*/ 339945 h 340118"/>
              <a:gd name="connsiteX3" fmla="*/ 38634 w 213300"/>
              <a:gd name="connsiteY3" fmla="*/ 139920 h 340118"/>
              <a:gd name="connsiteX4" fmla="*/ 213259 w 213300"/>
              <a:gd name="connsiteY4" fmla="*/ 220 h 340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3300" h="340118">
                <a:moveTo>
                  <a:pt x="213259" y="220"/>
                </a:moveTo>
                <a:cubicBezTo>
                  <a:pt x="215905" y="5512"/>
                  <a:pt x="89963" y="115049"/>
                  <a:pt x="54509" y="171670"/>
                </a:cubicBezTo>
                <a:cubicBezTo>
                  <a:pt x="19055" y="228291"/>
                  <a:pt x="3180" y="345237"/>
                  <a:pt x="534" y="339945"/>
                </a:cubicBezTo>
                <a:cubicBezTo>
                  <a:pt x="-2112" y="334653"/>
                  <a:pt x="4238" y="193895"/>
                  <a:pt x="38634" y="139920"/>
                </a:cubicBezTo>
                <a:cubicBezTo>
                  <a:pt x="73030" y="85945"/>
                  <a:pt x="210613" y="-5072"/>
                  <a:pt x="213259" y="2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53D45637-9EDE-498D-80F8-1400E5A6CB37}"/>
              </a:ext>
            </a:extLst>
          </p:cNvPr>
          <p:cNvSpPr/>
          <p:nvPr/>
        </p:nvSpPr>
        <p:spPr>
          <a:xfrm>
            <a:off x="3196012" y="5382566"/>
            <a:ext cx="238826" cy="270062"/>
          </a:xfrm>
          <a:custGeom>
            <a:avLst/>
            <a:gdLst>
              <a:gd name="connsiteX0" fmla="*/ 236163 w 238826"/>
              <a:gd name="connsiteY0" fmla="*/ 11759 h 270062"/>
              <a:gd name="connsiteX1" fmla="*/ 23438 w 238826"/>
              <a:gd name="connsiteY1" fmla="*/ 176859 h 270062"/>
              <a:gd name="connsiteX2" fmla="*/ 7563 w 238826"/>
              <a:gd name="connsiteY2" fmla="*/ 268934 h 270062"/>
              <a:gd name="connsiteX3" fmla="*/ 42488 w 238826"/>
              <a:gd name="connsiteY3" fmla="*/ 116534 h 270062"/>
              <a:gd name="connsiteX4" fmla="*/ 137738 w 238826"/>
              <a:gd name="connsiteY4" fmla="*/ 24459 h 270062"/>
              <a:gd name="connsiteX5" fmla="*/ 236163 w 238826"/>
              <a:gd name="connsiteY5" fmla="*/ 11759 h 270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826" h="270062">
                <a:moveTo>
                  <a:pt x="236163" y="11759"/>
                </a:moveTo>
                <a:cubicBezTo>
                  <a:pt x="217113" y="37159"/>
                  <a:pt x="61538" y="133997"/>
                  <a:pt x="23438" y="176859"/>
                </a:cubicBezTo>
                <a:cubicBezTo>
                  <a:pt x="-14662" y="219721"/>
                  <a:pt x="4388" y="278988"/>
                  <a:pt x="7563" y="268934"/>
                </a:cubicBezTo>
                <a:cubicBezTo>
                  <a:pt x="10738" y="258880"/>
                  <a:pt x="20792" y="157280"/>
                  <a:pt x="42488" y="116534"/>
                </a:cubicBezTo>
                <a:cubicBezTo>
                  <a:pt x="64184" y="75788"/>
                  <a:pt x="108634" y="41392"/>
                  <a:pt x="137738" y="24459"/>
                </a:cubicBezTo>
                <a:cubicBezTo>
                  <a:pt x="166842" y="7526"/>
                  <a:pt x="255213" y="-13641"/>
                  <a:pt x="236163" y="11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C21E6D2F-A7B2-47AF-AAC2-59A46FFD4FE9}"/>
              </a:ext>
            </a:extLst>
          </p:cNvPr>
          <p:cNvSpPr/>
          <p:nvPr/>
        </p:nvSpPr>
        <p:spPr>
          <a:xfrm>
            <a:off x="3199697" y="5958285"/>
            <a:ext cx="270344" cy="284450"/>
          </a:xfrm>
          <a:custGeom>
            <a:avLst/>
            <a:gdLst>
              <a:gd name="connsiteX0" fmla="*/ 703 w 270344"/>
              <a:gd name="connsiteY0" fmla="*/ 1190 h 284450"/>
              <a:gd name="connsiteX1" fmla="*/ 251528 w 270344"/>
              <a:gd name="connsiteY1" fmla="*/ 204390 h 284450"/>
              <a:gd name="connsiteX2" fmla="*/ 251528 w 270344"/>
              <a:gd name="connsiteY2" fmla="*/ 283765 h 284450"/>
              <a:gd name="connsiteX3" fmla="*/ 245178 w 270344"/>
              <a:gd name="connsiteY3" fmla="*/ 166290 h 284450"/>
              <a:gd name="connsiteX4" fmla="*/ 178503 w 270344"/>
              <a:gd name="connsiteY4" fmla="*/ 121840 h 284450"/>
              <a:gd name="connsiteX5" fmla="*/ 703 w 270344"/>
              <a:gd name="connsiteY5" fmla="*/ 1190 h 28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0344" h="284450">
                <a:moveTo>
                  <a:pt x="703" y="1190"/>
                </a:moveTo>
                <a:cubicBezTo>
                  <a:pt x="12874" y="14948"/>
                  <a:pt x="209724" y="157294"/>
                  <a:pt x="251528" y="204390"/>
                </a:cubicBezTo>
                <a:cubicBezTo>
                  <a:pt x="293332" y="251486"/>
                  <a:pt x="252586" y="290115"/>
                  <a:pt x="251528" y="283765"/>
                </a:cubicBezTo>
                <a:cubicBezTo>
                  <a:pt x="250470" y="277415"/>
                  <a:pt x="257349" y="193278"/>
                  <a:pt x="245178" y="166290"/>
                </a:cubicBezTo>
                <a:cubicBezTo>
                  <a:pt x="233007" y="139303"/>
                  <a:pt x="219249" y="146711"/>
                  <a:pt x="178503" y="121840"/>
                </a:cubicBezTo>
                <a:cubicBezTo>
                  <a:pt x="137757" y="96969"/>
                  <a:pt x="-11468" y="-12568"/>
                  <a:pt x="703" y="11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27D38DD0-C2C2-487C-9D6C-C0A6192A6630}"/>
              </a:ext>
            </a:extLst>
          </p:cNvPr>
          <p:cNvSpPr/>
          <p:nvPr/>
        </p:nvSpPr>
        <p:spPr>
          <a:xfrm>
            <a:off x="3476511" y="6111829"/>
            <a:ext cx="166382" cy="185085"/>
          </a:xfrm>
          <a:custGeom>
            <a:avLst/>
            <a:gdLst>
              <a:gd name="connsiteX0" fmla="*/ 165214 w 166382"/>
              <a:gd name="connsiteY0" fmla="*/ 46 h 185085"/>
              <a:gd name="connsiteX1" fmla="*/ 111239 w 166382"/>
              <a:gd name="connsiteY1" fmla="*/ 139746 h 185085"/>
              <a:gd name="connsiteX2" fmla="*/ 114 w 166382"/>
              <a:gd name="connsiteY2" fmla="*/ 184196 h 185085"/>
              <a:gd name="connsiteX3" fmla="*/ 133464 w 166382"/>
              <a:gd name="connsiteY3" fmla="*/ 155621 h 185085"/>
              <a:gd name="connsiteX4" fmla="*/ 165214 w 166382"/>
              <a:gd name="connsiteY4" fmla="*/ 46 h 18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6382" h="185085">
                <a:moveTo>
                  <a:pt x="165214" y="46"/>
                </a:moveTo>
                <a:cubicBezTo>
                  <a:pt x="161510" y="-2600"/>
                  <a:pt x="138756" y="109054"/>
                  <a:pt x="111239" y="139746"/>
                </a:cubicBezTo>
                <a:cubicBezTo>
                  <a:pt x="83722" y="170438"/>
                  <a:pt x="-3590" y="181550"/>
                  <a:pt x="114" y="184196"/>
                </a:cubicBezTo>
                <a:cubicBezTo>
                  <a:pt x="3818" y="186842"/>
                  <a:pt x="101714" y="185254"/>
                  <a:pt x="133464" y="155621"/>
                </a:cubicBezTo>
                <a:cubicBezTo>
                  <a:pt x="165214" y="125988"/>
                  <a:pt x="168918" y="2692"/>
                  <a:pt x="165214" y="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99A9BB49-D26F-4FC7-916A-50600AD8D741}"/>
              </a:ext>
            </a:extLst>
          </p:cNvPr>
          <p:cNvSpPr/>
          <p:nvPr/>
        </p:nvSpPr>
        <p:spPr>
          <a:xfrm>
            <a:off x="5830831" y="5022711"/>
            <a:ext cx="104315" cy="178063"/>
          </a:xfrm>
          <a:custGeom>
            <a:avLst/>
            <a:gdLst>
              <a:gd name="connsiteX0" fmla="*/ 104302 w 104315"/>
              <a:gd name="connsiteY0" fmla="*/ 139 h 178063"/>
              <a:gd name="connsiteX1" fmla="*/ 25986 w 104315"/>
              <a:gd name="connsiteY1" fmla="*/ 101739 h 178063"/>
              <a:gd name="connsiteX2" fmla="*/ 586 w 104315"/>
              <a:gd name="connsiteY2" fmla="*/ 177939 h 178063"/>
              <a:gd name="connsiteX3" fmla="*/ 9052 w 104315"/>
              <a:gd name="connsiteY3" fmla="*/ 118672 h 178063"/>
              <a:gd name="connsiteX4" fmla="*/ 19636 w 104315"/>
              <a:gd name="connsiteY4" fmla="*/ 80572 h 178063"/>
              <a:gd name="connsiteX5" fmla="*/ 104302 w 104315"/>
              <a:gd name="connsiteY5" fmla="*/ 139 h 178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4315" h="178063">
                <a:moveTo>
                  <a:pt x="104302" y="139"/>
                </a:moveTo>
                <a:cubicBezTo>
                  <a:pt x="105360" y="3667"/>
                  <a:pt x="43272" y="72106"/>
                  <a:pt x="25986" y="101739"/>
                </a:cubicBezTo>
                <a:cubicBezTo>
                  <a:pt x="8700" y="131372"/>
                  <a:pt x="3408" y="175117"/>
                  <a:pt x="586" y="177939"/>
                </a:cubicBezTo>
                <a:cubicBezTo>
                  <a:pt x="-2236" y="180761"/>
                  <a:pt x="5877" y="134900"/>
                  <a:pt x="9052" y="118672"/>
                </a:cubicBezTo>
                <a:cubicBezTo>
                  <a:pt x="12227" y="102444"/>
                  <a:pt x="2350" y="99975"/>
                  <a:pt x="19636" y="80572"/>
                </a:cubicBezTo>
                <a:cubicBezTo>
                  <a:pt x="36922" y="61169"/>
                  <a:pt x="103244" y="-3389"/>
                  <a:pt x="104302" y="1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9F72F616-66CB-46BB-AD54-C12A6B2B5E20}"/>
              </a:ext>
            </a:extLst>
          </p:cNvPr>
          <p:cNvSpPr/>
          <p:nvPr/>
        </p:nvSpPr>
        <p:spPr>
          <a:xfrm>
            <a:off x="5579159" y="4991061"/>
            <a:ext cx="174257" cy="203969"/>
          </a:xfrm>
          <a:custGeom>
            <a:avLst/>
            <a:gdLst>
              <a:gd name="connsiteX0" fmla="*/ 374 w 174257"/>
              <a:gd name="connsiteY0" fmla="*/ 39 h 203969"/>
              <a:gd name="connsiteX1" fmla="*/ 129491 w 174257"/>
              <a:gd name="connsiteY1" fmla="*/ 118572 h 203969"/>
              <a:gd name="connsiteX2" fmla="*/ 173941 w 174257"/>
              <a:gd name="connsiteY2" fmla="*/ 203239 h 203969"/>
              <a:gd name="connsiteX3" fmla="*/ 146424 w 174257"/>
              <a:gd name="connsiteY3" fmla="*/ 156672 h 203969"/>
              <a:gd name="connsiteX4" fmla="*/ 91391 w 174257"/>
              <a:gd name="connsiteY4" fmla="*/ 105872 h 203969"/>
              <a:gd name="connsiteX5" fmla="*/ 374 w 174257"/>
              <a:gd name="connsiteY5" fmla="*/ 39 h 20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4257" h="203969">
                <a:moveTo>
                  <a:pt x="374" y="39"/>
                </a:moveTo>
                <a:cubicBezTo>
                  <a:pt x="6724" y="2156"/>
                  <a:pt x="100563" y="84705"/>
                  <a:pt x="129491" y="118572"/>
                </a:cubicBezTo>
                <a:cubicBezTo>
                  <a:pt x="158419" y="152439"/>
                  <a:pt x="173941" y="203239"/>
                  <a:pt x="173941" y="203239"/>
                </a:cubicBezTo>
                <a:cubicBezTo>
                  <a:pt x="176763" y="209589"/>
                  <a:pt x="160182" y="172900"/>
                  <a:pt x="146424" y="156672"/>
                </a:cubicBezTo>
                <a:cubicBezTo>
                  <a:pt x="132666" y="140444"/>
                  <a:pt x="112558" y="130566"/>
                  <a:pt x="91391" y="105872"/>
                </a:cubicBezTo>
                <a:cubicBezTo>
                  <a:pt x="70224" y="81178"/>
                  <a:pt x="-5976" y="-2078"/>
                  <a:pt x="374" y="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61CC4E32-3268-4CF1-907D-B615713AADF1}"/>
              </a:ext>
            </a:extLst>
          </p:cNvPr>
          <p:cNvSpPr/>
          <p:nvPr/>
        </p:nvSpPr>
        <p:spPr>
          <a:xfrm>
            <a:off x="4989561" y="6591263"/>
            <a:ext cx="217502" cy="276387"/>
          </a:xfrm>
          <a:custGeom>
            <a:avLst/>
            <a:gdLst>
              <a:gd name="connsiteX0" fmla="*/ 217439 w 217502"/>
              <a:gd name="connsiteY0" fmla="*/ 37 h 276387"/>
              <a:gd name="connsiteX1" fmla="*/ 14239 w 217502"/>
              <a:gd name="connsiteY1" fmla="*/ 111162 h 276387"/>
              <a:gd name="connsiteX2" fmla="*/ 23764 w 217502"/>
              <a:gd name="connsiteY2" fmla="*/ 149262 h 276387"/>
              <a:gd name="connsiteX3" fmla="*/ 77739 w 217502"/>
              <a:gd name="connsiteY3" fmla="*/ 276262 h 276387"/>
              <a:gd name="connsiteX4" fmla="*/ 36464 w 217502"/>
              <a:gd name="connsiteY4" fmla="*/ 123862 h 276387"/>
              <a:gd name="connsiteX5" fmla="*/ 217439 w 217502"/>
              <a:gd name="connsiteY5" fmla="*/ 37 h 276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02" h="276387">
                <a:moveTo>
                  <a:pt x="217439" y="37"/>
                </a:moveTo>
                <a:cubicBezTo>
                  <a:pt x="213735" y="-2080"/>
                  <a:pt x="46518" y="86291"/>
                  <a:pt x="14239" y="111162"/>
                </a:cubicBezTo>
                <a:cubicBezTo>
                  <a:pt x="-18040" y="136033"/>
                  <a:pt x="13181" y="121745"/>
                  <a:pt x="23764" y="149262"/>
                </a:cubicBezTo>
                <a:cubicBezTo>
                  <a:pt x="34347" y="176779"/>
                  <a:pt x="75622" y="280495"/>
                  <a:pt x="77739" y="276262"/>
                </a:cubicBezTo>
                <a:cubicBezTo>
                  <a:pt x="79856" y="272029"/>
                  <a:pt x="11593" y="166725"/>
                  <a:pt x="36464" y="123862"/>
                </a:cubicBezTo>
                <a:cubicBezTo>
                  <a:pt x="61335" y="81000"/>
                  <a:pt x="221143" y="2154"/>
                  <a:pt x="217439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8DCC37CD-D89A-486C-A6BD-813D74CC54D0}"/>
              </a:ext>
            </a:extLst>
          </p:cNvPr>
          <p:cNvSpPr/>
          <p:nvPr/>
        </p:nvSpPr>
        <p:spPr>
          <a:xfrm>
            <a:off x="6245095" y="6588117"/>
            <a:ext cx="130720" cy="337854"/>
          </a:xfrm>
          <a:custGeom>
            <a:avLst/>
            <a:gdLst>
              <a:gd name="connsiteX0" fmla="*/ 130 w 130720"/>
              <a:gd name="connsiteY0" fmla="*/ 8 h 337854"/>
              <a:gd name="connsiteX1" fmla="*/ 101730 w 130720"/>
              <a:gd name="connsiteY1" fmla="*/ 133358 h 337854"/>
              <a:gd name="connsiteX2" fmla="*/ 35055 w 130720"/>
              <a:gd name="connsiteY2" fmla="*/ 336558 h 337854"/>
              <a:gd name="connsiteX3" fmla="*/ 98555 w 130720"/>
              <a:gd name="connsiteY3" fmla="*/ 215908 h 337854"/>
              <a:gd name="connsiteX4" fmla="*/ 127130 w 130720"/>
              <a:gd name="connsiteY4" fmla="*/ 127008 h 337854"/>
              <a:gd name="connsiteX5" fmla="*/ 130 w 130720"/>
              <a:gd name="connsiteY5" fmla="*/ 8 h 337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720" h="337854">
                <a:moveTo>
                  <a:pt x="130" y="8"/>
                </a:moveTo>
                <a:cubicBezTo>
                  <a:pt x="-4103" y="1066"/>
                  <a:pt x="95909" y="77266"/>
                  <a:pt x="101730" y="133358"/>
                </a:cubicBezTo>
                <a:cubicBezTo>
                  <a:pt x="107551" y="189450"/>
                  <a:pt x="35584" y="322800"/>
                  <a:pt x="35055" y="336558"/>
                </a:cubicBezTo>
                <a:cubicBezTo>
                  <a:pt x="34526" y="350316"/>
                  <a:pt x="83209" y="250833"/>
                  <a:pt x="98555" y="215908"/>
                </a:cubicBezTo>
                <a:cubicBezTo>
                  <a:pt x="113901" y="180983"/>
                  <a:pt x="140359" y="161933"/>
                  <a:pt x="127130" y="127008"/>
                </a:cubicBezTo>
                <a:cubicBezTo>
                  <a:pt x="113901" y="92083"/>
                  <a:pt x="4363" y="-1050"/>
                  <a:pt x="130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CA781A25-DD6B-4303-85AA-8834E3944F71}"/>
              </a:ext>
            </a:extLst>
          </p:cNvPr>
          <p:cNvSpPr/>
          <p:nvPr/>
        </p:nvSpPr>
        <p:spPr>
          <a:xfrm>
            <a:off x="5165399" y="7009565"/>
            <a:ext cx="1023477" cy="296274"/>
          </a:xfrm>
          <a:custGeom>
            <a:avLst/>
            <a:gdLst>
              <a:gd name="connsiteX0" fmla="*/ 326 w 1023477"/>
              <a:gd name="connsiteY0" fmla="*/ 835 h 296274"/>
              <a:gd name="connsiteX1" fmla="*/ 390851 w 1023477"/>
              <a:gd name="connsiteY1" fmla="*/ 146885 h 296274"/>
              <a:gd name="connsiteX2" fmla="*/ 641676 w 1023477"/>
              <a:gd name="connsiteY2" fmla="*/ 204035 h 296274"/>
              <a:gd name="connsiteX3" fmla="*/ 771851 w 1023477"/>
              <a:gd name="connsiteY3" fmla="*/ 191335 h 296274"/>
              <a:gd name="connsiteX4" fmla="*/ 1016326 w 1023477"/>
              <a:gd name="connsiteY4" fmla="*/ 10360 h 296274"/>
              <a:gd name="connsiteX5" fmla="*/ 949651 w 1023477"/>
              <a:gd name="connsiteY5" fmla="*/ 96085 h 296274"/>
              <a:gd name="connsiteX6" fmla="*/ 860751 w 1023477"/>
              <a:gd name="connsiteY6" fmla="*/ 235785 h 296274"/>
              <a:gd name="connsiteX7" fmla="*/ 555951 w 1023477"/>
              <a:gd name="connsiteY7" fmla="*/ 296110 h 296274"/>
              <a:gd name="connsiteX8" fmla="*/ 327351 w 1023477"/>
              <a:gd name="connsiteY8" fmla="*/ 219910 h 296274"/>
              <a:gd name="connsiteX9" fmla="*/ 326 w 1023477"/>
              <a:gd name="connsiteY9" fmla="*/ 835 h 29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23477" h="296274">
                <a:moveTo>
                  <a:pt x="326" y="835"/>
                </a:moveTo>
                <a:cubicBezTo>
                  <a:pt x="10909" y="-11336"/>
                  <a:pt x="283959" y="113018"/>
                  <a:pt x="390851" y="146885"/>
                </a:cubicBezTo>
                <a:cubicBezTo>
                  <a:pt x="497743" y="180752"/>
                  <a:pt x="578176" y="196627"/>
                  <a:pt x="641676" y="204035"/>
                </a:cubicBezTo>
                <a:cubicBezTo>
                  <a:pt x="705176" y="211443"/>
                  <a:pt x="709409" y="223614"/>
                  <a:pt x="771851" y="191335"/>
                </a:cubicBezTo>
                <a:cubicBezTo>
                  <a:pt x="834293" y="159056"/>
                  <a:pt x="986693" y="26235"/>
                  <a:pt x="1016326" y="10360"/>
                </a:cubicBezTo>
                <a:cubicBezTo>
                  <a:pt x="1045959" y="-5515"/>
                  <a:pt x="975580" y="58514"/>
                  <a:pt x="949651" y="96085"/>
                </a:cubicBezTo>
                <a:cubicBezTo>
                  <a:pt x="923722" y="133656"/>
                  <a:pt x="926368" y="202448"/>
                  <a:pt x="860751" y="235785"/>
                </a:cubicBezTo>
                <a:cubicBezTo>
                  <a:pt x="795134" y="269123"/>
                  <a:pt x="644851" y="298756"/>
                  <a:pt x="555951" y="296110"/>
                </a:cubicBezTo>
                <a:cubicBezTo>
                  <a:pt x="467051" y="293464"/>
                  <a:pt x="415193" y="266477"/>
                  <a:pt x="327351" y="219910"/>
                </a:cubicBezTo>
                <a:cubicBezTo>
                  <a:pt x="239509" y="173343"/>
                  <a:pt x="-10257" y="13006"/>
                  <a:pt x="326" y="8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8A6D4A2A-D005-4802-BD76-33FF3057699B}"/>
              </a:ext>
            </a:extLst>
          </p:cNvPr>
          <p:cNvSpPr/>
          <p:nvPr/>
        </p:nvSpPr>
        <p:spPr>
          <a:xfrm>
            <a:off x="5365407" y="6768089"/>
            <a:ext cx="745556" cy="81871"/>
          </a:xfrm>
          <a:custGeom>
            <a:avLst/>
            <a:gdLst>
              <a:gd name="connsiteX0" fmla="*/ 343 w 745556"/>
              <a:gd name="connsiteY0" fmla="*/ 3128 h 81871"/>
              <a:gd name="connsiteX1" fmla="*/ 46910 w 745556"/>
              <a:gd name="connsiteY1" fmla="*/ 75094 h 81871"/>
              <a:gd name="connsiteX2" fmla="*/ 89243 w 745556"/>
              <a:gd name="connsiteY2" fmla="*/ 70861 h 81871"/>
              <a:gd name="connsiteX3" fmla="*/ 324193 w 745556"/>
              <a:gd name="connsiteY3" fmla="*/ 79328 h 81871"/>
              <a:gd name="connsiteX4" fmla="*/ 618410 w 745556"/>
              <a:gd name="connsiteY4" fmla="*/ 79328 h 81871"/>
              <a:gd name="connsiteX5" fmla="*/ 673443 w 745556"/>
              <a:gd name="connsiteY5" fmla="*/ 49694 h 81871"/>
              <a:gd name="connsiteX6" fmla="*/ 722126 w 745556"/>
              <a:gd name="connsiteY6" fmla="*/ 49694 h 81871"/>
              <a:gd name="connsiteX7" fmla="*/ 745410 w 745556"/>
              <a:gd name="connsiteY7" fmla="*/ 1011 h 81871"/>
              <a:gd name="connsiteX8" fmla="*/ 728476 w 745556"/>
              <a:gd name="connsiteY8" fmla="*/ 17944 h 81871"/>
              <a:gd name="connsiteX9" fmla="*/ 664976 w 745556"/>
              <a:gd name="connsiteY9" fmla="*/ 32761 h 81871"/>
              <a:gd name="connsiteX10" fmla="*/ 535860 w 745556"/>
              <a:gd name="connsiteY10" fmla="*/ 62394 h 81871"/>
              <a:gd name="connsiteX11" fmla="*/ 72310 w 745556"/>
              <a:gd name="connsiteY11" fmla="*/ 56044 h 81871"/>
              <a:gd name="connsiteX12" fmla="*/ 343 w 745556"/>
              <a:gd name="connsiteY12" fmla="*/ 3128 h 81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45556" h="81871">
                <a:moveTo>
                  <a:pt x="343" y="3128"/>
                </a:moveTo>
                <a:cubicBezTo>
                  <a:pt x="-3890" y="6303"/>
                  <a:pt x="32093" y="63805"/>
                  <a:pt x="46910" y="75094"/>
                </a:cubicBezTo>
                <a:cubicBezTo>
                  <a:pt x="61727" y="86383"/>
                  <a:pt x="43029" y="70155"/>
                  <a:pt x="89243" y="70861"/>
                </a:cubicBezTo>
                <a:cubicBezTo>
                  <a:pt x="135457" y="71567"/>
                  <a:pt x="235999" y="77917"/>
                  <a:pt x="324193" y="79328"/>
                </a:cubicBezTo>
                <a:cubicBezTo>
                  <a:pt x="412387" y="80739"/>
                  <a:pt x="560202" y="84267"/>
                  <a:pt x="618410" y="79328"/>
                </a:cubicBezTo>
                <a:cubicBezTo>
                  <a:pt x="676618" y="74389"/>
                  <a:pt x="656157" y="54633"/>
                  <a:pt x="673443" y="49694"/>
                </a:cubicBezTo>
                <a:cubicBezTo>
                  <a:pt x="690729" y="44755"/>
                  <a:pt x="710132" y="57808"/>
                  <a:pt x="722126" y="49694"/>
                </a:cubicBezTo>
                <a:cubicBezTo>
                  <a:pt x="734121" y="41580"/>
                  <a:pt x="744352" y="6302"/>
                  <a:pt x="745410" y="1011"/>
                </a:cubicBezTo>
                <a:cubicBezTo>
                  <a:pt x="746468" y="-4280"/>
                  <a:pt x="741882" y="12652"/>
                  <a:pt x="728476" y="17944"/>
                </a:cubicBezTo>
                <a:cubicBezTo>
                  <a:pt x="715070" y="23236"/>
                  <a:pt x="664976" y="32761"/>
                  <a:pt x="664976" y="32761"/>
                </a:cubicBezTo>
                <a:cubicBezTo>
                  <a:pt x="632873" y="40169"/>
                  <a:pt x="634638" y="58514"/>
                  <a:pt x="535860" y="62394"/>
                </a:cubicBezTo>
                <a:cubicBezTo>
                  <a:pt x="437082" y="66274"/>
                  <a:pt x="157682" y="62747"/>
                  <a:pt x="72310" y="56044"/>
                </a:cubicBezTo>
                <a:cubicBezTo>
                  <a:pt x="-13062" y="49341"/>
                  <a:pt x="4576" y="-47"/>
                  <a:pt x="343" y="31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AAA5A112-0B8B-415B-8AB6-079C722CDA6A}"/>
              </a:ext>
            </a:extLst>
          </p:cNvPr>
          <p:cNvSpPr/>
          <p:nvPr/>
        </p:nvSpPr>
        <p:spPr>
          <a:xfrm>
            <a:off x="5295498" y="6903954"/>
            <a:ext cx="765577" cy="71648"/>
          </a:xfrm>
          <a:custGeom>
            <a:avLst/>
            <a:gdLst>
              <a:gd name="connsiteX0" fmla="*/ 402 w 765577"/>
              <a:gd name="connsiteY0" fmla="*/ 84 h 71648"/>
              <a:gd name="connsiteX1" fmla="*/ 186140 w 765577"/>
              <a:gd name="connsiteY1" fmla="*/ 28659 h 71648"/>
              <a:gd name="connsiteX2" fmla="*/ 402040 w 765577"/>
              <a:gd name="connsiteY2" fmla="*/ 8021 h 71648"/>
              <a:gd name="connsiteX3" fmla="*/ 622702 w 765577"/>
              <a:gd name="connsiteY3" fmla="*/ 9609 h 71648"/>
              <a:gd name="connsiteX4" fmla="*/ 706840 w 765577"/>
              <a:gd name="connsiteY4" fmla="*/ 9609 h 71648"/>
              <a:gd name="connsiteX5" fmla="*/ 765577 w 765577"/>
              <a:gd name="connsiteY5" fmla="*/ 71521 h 71648"/>
              <a:gd name="connsiteX6" fmla="*/ 706840 w 765577"/>
              <a:gd name="connsiteY6" fmla="*/ 25484 h 71648"/>
              <a:gd name="connsiteX7" fmla="*/ 654452 w 765577"/>
              <a:gd name="connsiteY7" fmla="*/ 14371 h 71648"/>
              <a:gd name="connsiteX8" fmla="*/ 492527 w 765577"/>
              <a:gd name="connsiteY8" fmla="*/ 25484 h 71648"/>
              <a:gd name="connsiteX9" fmla="*/ 236940 w 765577"/>
              <a:gd name="connsiteY9" fmla="*/ 39771 h 71648"/>
              <a:gd name="connsiteX10" fmla="*/ 402 w 765577"/>
              <a:gd name="connsiteY10" fmla="*/ 84 h 7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65577" h="71648">
                <a:moveTo>
                  <a:pt x="402" y="84"/>
                </a:moveTo>
                <a:cubicBezTo>
                  <a:pt x="-8065" y="-1768"/>
                  <a:pt x="119200" y="27336"/>
                  <a:pt x="186140" y="28659"/>
                </a:cubicBezTo>
                <a:cubicBezTo>
                  <a:pt x="253080" y="29982"/>
                  <a:pt x="329280" y="11196"/>
                  <a:pt x="402040" y="8021"/>
                </a:cubicBezTo>
                <a:cubicBezTo>
                  <a:pt x="474800" y="4846"/>
                  <a:pt x="622702" y="9609"/>
                  <a:pt x="622702" y="9609"/>
                </a:cubicBezTo>
                <a:cubicBezTo>
                  <a:pt x="673502" y="9874"/>
                  <a:pt x="683028" y="-710"/>
                  <a:pt x="706840" y="9609"/>
                </a:cubicBezTo>
                <a:cubicBezTo>
                  <a:pt x="730653" y="19928"/>
                  <a:pt x="765577" y="68875"/>
                  <a:pt x="765577" y="71521"/>
                </a:cubicBezTo>
                <a:cubicBezTo>
                  <a:pt x="765577" y="74167"/>
                  <a:pt x="725361" y="35009"/>
                  <a:pt x="706840" y="25484"/>
                </a:cubicBezTo>
                <a:cubicBezTo>
                  <a:pt x="688319" y="15959"/>
                  <a:pt x="690171" y="14371"/>
                  <a:pt x="654452" y="14371"/>
                </a:cubicBezTo>
                <a:cubicBezTo>
                  <a:pt x="618733" y="14371"/>
                  <a:pt x="492527" y="25484"/>
                  <a:pt x="492527" y="25484"/>
                </a:cubicBezTo>
                <a:cubicBezTo>
                  <a:pt x="422942" y="29717"/>
                  <a:pt x="314992" y="41888"/>
                  <a:pt x="236940" y="39771"/>
                </a:cubicBezTo>
                <a:cubicBezTo>
                  <a:pt x="158888" y="37654"/>
                  <a:pt x="8869" y="1936"/>
                  <a:pt x="402" y="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9FCD8DD9-C7D2-46DE-9925-1ADFA73FA703}"/>
              </a:ext>
            </a:extLst>
          </p:cNvPr>
          <p:cNvSpPr/>
          <p:nvPr/>
        </p:nvSpPr>
        <p:spPr>
          <a:xfrm>
            <a:off x="5847600" y="6718165"/>
            <a:ext cx="13450" cy="117610"/>
          </a:xfrm>
          <a:custGeom>
            <a:avLst/>
            <a:gdLst>
              <a:gd name="connsiteX0" fmla="*/ 13450 w 13450"/>
              <a:gd name="connsiteY0" fmla="*/ 117610 h 117610"/>
              <a:gd name="connsiteX1" fmla="*/ 750 w 13450"/>
              <a:gd name="connsiteY1" fmla="*/ 135 h 117610"/>
              <a:gd name="connsiteX2" fmla="*/ 13450 w 13450"/>
              <a:gd name="connsiteY2" fmla="*/ 117610 h 11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0" h="117610">
                <a:moveTo>
                  <a:pt x="13450" y="117610"/>
                </a:moveTo>
                <a:cubicBezTo>
                  <a:pt x="13450" y="117610"/>
                  <a:pt x="5248" y="4897"/>
                  <a:pt x="750" y="135"/>
                </a:cubicBezTo>
                <a:cubicBezTo>
                  <a:pt x="-3748" y="-4627"/>
                  <a:pt x="13450" y="117610"/>
                  <a:pt x="13450" y="1176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A58C584-CD22-4324-9495-D5CA06AD725D}"/>
              </a:ext>
            </a:extLst>
          </p:cNvPr>
          <p:cNvSpPr/>
          <p:nvPr/>
        </p:nvSpPr>
        <p:spPr>
          <a:xfrm>
            <a:off x="5681252" y="6735538"/>
            <a:ext cx="19300" cy="103424"/>
          </a:xfrm>
          <a:custGeom>
            <a:avLst/>
            <a:gdLst>
              <a:gd name="connsiteX0" fmla="*/ 16286 w 19300"/>
              <a:gd name="connsiteY0" fmla="*/ 225 h 103424"/>
              <a:gd name="connsiteX1" fmla="*/ 17873 w 19300"/>
              <a:gd name="connsiteY1" fmla="*/ 100237 h 103424"/>
              <a:gd name="connsiteX2" fmla="*/ 411 w 19300"/>
              <a:gd name="connsiteY2" fmla="*/ 73250 h 103424"/>
              <a:gd name="connsiteX3" fmla="*/ 16286 w 19300"/>
              <a:gd name="connsiteY3" fmla="*/ 225 h 103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00" h="103424">
                <a:moveTo>
                  <a:pt x="16286" y="225"/>
                </a:moveTo>
                <a:cubicBezTo>
                  <a:pt x="19196" y="4723"/>
                  <a:pt x="20519" y="88066"/>
                  <a:pt x="17873" y="100237"/>
                </a:cubicBezTo>
                <a:cubicBezTo>
                  <a:pt x="15227" y="112408"/>
                  <a:pt x="3586" y="86744"/>
                  <a:pt x="411" y="73250"/>
                </a:cubicBezTo>
                <a:cubicBezTo>
                  <a:pt x="-2764" y="59756"/>
                  <a:pt x="13376" y="-4273"/>
                  <a:pt x="16286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6" name="フリーフォーム: 図形 1025">
            <a:extLst>
              <a:ext uri="{FF2B5EF4-FFF2-40B4-BE49-F238E27FC236}">
                <a16:creationId xmlns:a16="http://schemas.microsoft.com/office/drawing/2014/main" id="{370EFAB6-C2E5-46E9-9EEF-D120C24B2C2D}"/>
              </a:ext>
            </a:extLst>
          </p:cNvPr>
          <p:cNvSpPr/>
          <p:nvPr/>
        </p:nvSpPr>
        <p:spPr>
          <a:xfrm>
            <a:off x="6016581" y="6703687"/>
            <a:ext cx="19415" cy="116424"/>
          </a:xfrm>
          <a:custGeom>
            <a:avLst/>
            <a:gdLst>
              <a:gd name="connsiteX0" fmla="*/ 19094 w 19415"/>
              <a:gd name="connsiteY0" fmla="*/ 326 h 116424"/>
              <a:gd name="connsiteX1" fmla="*/ 11157 w 19415"/>
              <a:gd name="connsiteY1" fmla="*/ 113038 h 116424"/>
              <a:gd name="connsiteX2" fmla="*/ 44 w 19415"/>
              <a:gd name="connsiteY2" fmla="*/ 79701 h 116424"/>
              <a:gd name="connsiteX3" fmla="*/ 19094 w 19415"/>
              <a:gd name="connsiteY3" fmla="*/ 326 h 11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5" h="116424">
                <a:moveTo>
                  <a:pt x="19094" y="326"/>
                </a:moveTo>
                <a:cubicBezTo>
                  <a:pt x="20946" y="5882"/>
                  <a:pt x="14332" y="99809"/>
                  <a:pt x="11157" y="113038"/>
                </a:cubicBezTo>
                <a:cubicBezTo>
                  <a:pt x="7982" y="126267"/>
                  <a:pt x="1102" y="97692"/>
                  <a:pt x="44" y="79701"/>
                </a:cubicBezTo>
                <a:cubicBezTo>
                  <a:pt x="-1014" y="61710"/>
                  <a:pt x="17242" y="-5230"/>
                  <a:pt x="19094" y="3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6AA3A69F-5911-44DF-BD76-F1D320B74CCF}"/>
              </a:ext>
            </a:extLst>
          </p:cNvPr>
          <p:cNvSpPr/>
          <p:nvPr/>
        </p:nvSpPr>
        <p:spPr>
          <a:xfrm>
            <a:off x="5502275" y="6751638"/>
            <a:ext cx="61992" cy="75085"/>
          </a:xfrm>
          <a:custGeom>
            <a:avLst/>
            <a:gdLst>
              <a:gd name="connsiteX0" fmla="*/ 0 w 61992"/>
              <a:gd name="connsiteY0" fmla="*/ 0 h 75085"/>
              <a:gd name="connsiteX1" fmla="*/ 61913 w 61992"/>
              <a:gd name="connsiteY1" fmla="*/ 74612 h 75085"/>
              <a:gd name="connsiteX2" fmla="*/ 0 w 61992"/>
              <a:gd name="connsiteY2" fmla="*/ 0 h 7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1992" h="75085">
                <a:moveTo>
                  <a:pt x="0" y="0"/>
                </a:moveTo>
                <a:cubicBezTo>
                  <a:pt x="0" y="0"/>
                  <a:pt x="59267" y="67204"/>
                  <a:pt x="61913" y="74612"/>
                </a:cubicBezTo>
                <a:cubicBezTo>
                  <a:pt x="64559" y="8202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CF69906A-E239-48E1-B985-0570B9079DAF}"/>
              </a:ext>
            </a:extLst>
          </p:cNvPr>
          <p:cNvSpPr/>
          <p:nvPr/>
        </p:nvSpPr>
        <p:spPr>
          <a:xfrm>
            <a:off x="5843104" y="6709837"/>
            <a:ext cx="29146" cy="132096"/>
          </a:xfrm>
          <a:custGeom>
            <a:avLst/>
            <a:gdLst>
              <a:gd name="connsiteX0" fmla="*/ 11596 w 29146"/>
              <a:gd name="connsiteY0" fmla="*/ 526 h 132096"/>
              <a:gd name="connsiteX1" fmla="*/ 29059 w 29146"/>
              <a:gd name="connsiteY1" fmla="*/ 124351 h 132096"/>
              <a:gd name="connsiteX2" fmla="*/ 3659 w 29146"/>
              <a:gd name="connsiteY2" fmla="*/ 114826 h 132096"/>
              <a:gd name="connsiteX3" fmla="*/ 484 w 29146"/>
              <a:gd name="connsiteY3" fmla="*/ 79901 h 132096"/>
              <a:gd name="connsiteX4" fmla="*/ 11596 w 29146"/>
              <a:gd name="connsiteY4" fmla="*/ 526 h 13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146" h="132096">
                <a:moveTo>
                  <a:pt x="11596" y="526"/>
                </a:moveTo>
                <a:cubicBezTo>
                  <a:pt x="16359" y="7934"/>
                  <a:pt x="30382" y="105301"/>
                  <a:pt x="29059" y="124351"/>
                </a:cubicBezTo>
                <a:cubicBezTo>
                  <a:pt x="27736" y="143401"/>
                  <a:pt x="8421" y="122234"/>
                  <a:pt x="3659" y="114826"/>
                </a:cubicBezTo>
                <a:cubicBezTo>
                  <a:pt x="-1104" y="107418"/>
                  <a:pt x="-45" y="93659"/>
                  <a:pt x="484" y="79901"/>
                </a:cubicBezTo>
                <a:cubicBezTo>
                  <a:pt x="1013" y="66143"/>
                  <a:pt x="6833" y="-6882"/>
                  <a:pt x="11596" y="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4EA8DAE1-EF5A-4141-8A84-055F8F058474}"/>
              </a:ext>
            </a:extLst>
          </p:cNvPr>
          <p:cNvSpPr/>
          <p:nvPr/>
        </p:nvSpPr>
        <p:spPr>
          <a:xfrm>
            <a:off x="5435600" y="6938694"/>
            <a:ext cx="81050" cy="62181"/>
          </a:xfrm>
          <a:custGeom>
            <a:avLst/>
            <a:gdLst>
              <a:gd name="connsiteX0" fmla="*/ 0 w 81050"/>
              <a:gd name="connsiteY0" fmla="*/ 62181 h 62181"/>
              <a:gd name="connsiteX1" fmla="*/ 80963 w 81050"/>
              <a:gd name="connsiteY1" fmla="*/ 269 h 62181"/>
              <a:gd name="connsiteX2" fmla="*/ 0 w 81050"/>
              <a:gd name="connsiteY2" fmla="*/ 62181 h 62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1050" h="62181">
                <a:moveTo>
                  <a:pt x="0" y="62181"/>
                </a:moveTo>
                <a:cubicBezTo>
                  <a:pt x="0" y="62181"/>
                  <a:pt x="77788" y="5296"/>
                  <a:pt x="80963" y="269"/>
                </a:cubicBezTo>
                <a:cubicBezTo>
                  <a:pt x="84138" y="-4758"/>
                  <a:pt x="0" y="62181"/>
                  <a:pt x="0" y="621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B25AE6A-647C-4DF5-91DE-4B4D8E72E954}"/>
              </a:ext>
            </a:extLst>
          </p:cNvPr>
          <p:cNvSpPr/>
          <p:nvPr/>
        </p:nvSpPr>
        <p:spPr>
          <a:xfrm>
            <a:off x="5567298" y="6930390"/>
            <a:ext cx="12765" cy="113645"/>
          </a:xfrm>
          <a:custGeom>
            <a:avLst/>
            <a:gdLst>
              <a:gd name="connsiteX0" fmla="*/ 65 w 12765"/>
              <a:gd name="connsiteY0" fmla="*/ 635 h 113645"/>
              <a:gd name="connsiteX1" fmla="*/ 8002 w 12765"/>
              <a:gd name="connsiteY1" fmla="*/ 111760 h 113645"/>
              <a:gd name="connsiteX2" fmla="*/ 12765 w 12765"/>
              <a:gd name="connsiteY2" fmla="*/ 67310 h 113645"/>
              <a:gd name="connsiteX3" fmla="*/ 65 w 12765"/>
              <a:gd name="connsiteY3" fmla="*/ 635 h 113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65" h="113645">
                <a:moveTo>
                  <a:pt x="65" y="635"/>
                </a:moveTo>
                <a:cubicBezTo>
                  <a:pt x="-729" y="8043"/>
                  <a:pt x="5885" y="100648"/>
                  <a:pt x="8002" y="111760"/>
                </a:cubicBezTo>
                <a:cubicBezTo>
                  <a:pt x="10119" y="122872"/>
                  <a:pt x="12765" y="81862"/>
                  <a:pt x="12765" y="67310"/>
                </a:cubicBezTo>
                <a:cubicBezTo>
                  <a:pt x="12765" y="52758"/>
                  <a:pt x="859" y="-6773"/>
                  <a:pt x="65" y="6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BE9250BA-866A-48ED-886F-2118AA37BC70}"/>
              </a:ext>
            </a:extLst>
          </p:cNvPr>
          <p:cNvSpPr/>
          <p:nvPr/>
        </p:nvSpPr>
        <p:spPr>
          <a:xfrm>
            <a:off x="5681663" y="6922946"/>
            <a:ext cx="10066" cy="121047"/>
          </a:xfrm>
          <a:custGeom>
            <a:avLst/>
            <a:gdLst>
              <a:gd name="connsiteX0" fmla="*/ 7937 w 10066"/>
              <a:gd name="connsiteY0" fmla="*/ 142 h 121047"/>
              <a:gd name="connsiteX1" fmla="*/ 9525 w 10066"/>
              <a:gd name="connsiteY1" fmla="*/ 116029 h 121047"/>
              <a:gd name="connsiteX2" fmla="*/ 0 w 10066"/>
              <a:gd name="connsiteY2" fmla="*/ 92217 h 121047"/>
              <a:gd name="connsiteX3" fmla="*/ 7937 w 10066"/>
              <a:gd name="connsiteY3" fmla="*/ 142 h 121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66" h="121047">
                <a:moveTo>
                  <a:pt x="7937" y="142"/>
                </a:moveTo>
                <a:cubicBezTo>
                  <a:pt x="9524" y="4111"/>
                  <a:pt x="10848" y="100683"/>
                  <a:pt x="9525" y="116029"/>
                </a:cubicBezTo>
                <a:cubicBezTo>
                  <a:pt x="8202" y="131375"/>
                  <a:pt x="0" y="108092"/>
                  <a:pt x="0" y="92217"/>
                </a:cubicBezTo>
                <a:cubicBezTo>
                  <a:pt x="0" y="76342"/>
                  <a:pt x="6350" y="-3827"/>
                  <a:pt x="7937" y="1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3BF736E8-670E-4DBF-93C9-1649B0160D7F}"/>
              </a:ext>
            </a:extLst>
          </p:cNvPr>
          <p:cNvSpPr/>
          <p:nvPr/>
        </p:nvSpPr>
        <p:spPr>
          <a:xfrm>
            <a:off x="5765796" y="6922644"/>
            <a:ext cx="17356" cy="110671"/>
          </a:xfrm>
          <a:custGeom>
            <a:avLst/>
            <a:gdLst>
              <a:gd name="connsiteX0" fmla="*/ 14292 w 17356"/>
              <a:gd name="connsiteY0" fmla="*/ 109981 h 110671"/>
              <a:gd name="connsiteX1" fmla="*/ 4 w 17356"/>
              <a:gd name="connsiteY1" fmla="*/ 44894 h 110671"/>
              <a:gd name="connsiteX2" fmla="*/ 15879 w 17356"/>
              <a:gd name="connsiteY2" fmla="*/ 444 h 110671"/>
              <a:gd name="connsiteX3" fmla="*/ 14292 w 17356"/>
              <a:gd name="connsiteY3" fmla="*/ 109981 h 11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6" h="110671">
                <a:moveTo>
                  <a:pt x="14292" y="109981"/>
                </a:moveTo>
                <a:cubicBezTo>
                  <a:pt x="11646" y="117389"/>
                  <a:pt x="-260" y="63150"/>
                  <a:pt x="4" y="44894"/>
                </a:cubicBezTo>
                <a:cubicBezTo>
                  <a:pt x="268" y="26638"/>
                  <a:pt x="12968" y="-4054"/>
                  <a:pt x="15879" y="444"/>
                </a:cubicBezTo>
                <a:cubicBezTo>
                  <a:pt x="18790" y="4942"/>
                  <a:pt x="16938" y="102573"/>
                  <a:pt x="14292" y="1099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7A32907-FB4F-42A3-B024-5F772C3C2E35}"/>
              </a:ext>
            </a:extLst>
          </p:cNvPr>
          <p:cNvSpPr/>
          <p:nvPr/>
        </p:nvSpPr>
        <p:spPr>
          <a:xfrm>
            <a:off x="5878807" y="6911632"/>
            <a:ext cx="2586" cy="116231"/>
          </a:xfrm>
          <a:custGeom>
            <a:avLst/>
            <a:gdLst>
              <a:gd name="connsiteX0" fmla="*/ 1293 w 2586"/>
              <a:gd name="connsiteY0" fmla="*/ 116231 h 116231"/>
              <a:gd name="connsiteX1" fmla="*/ 1293 w 2586"/>
              <a:gd name="connsiteY1" fmla="*/ 343 h 116231"/>
              <a:gd name="connsiteX2" fmla="*/ 1293 w 2586"/>
              <a:gd name="connsiteY2" fmla="*/ 116231 h 1162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86" h="116231">
                <a:moveTo>
                  <a:pt x="1293" y="116231"/>
                </a:moveTo>
                <a:cubicBezTo>
                  <a:pt x="1293" y="116231"/>
                  <a:pt x="-1617" y="8016"/>
                  <a:pt x="1293" y="343"/>
                </a:cubicBezTo>
                <a:cubicBezTo>
                  <a:pt x="4203" y="-7330"/>
                  <a:pt x="1293" y="116231"/>
                  <a:pt x="1293" y="116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E593B523-31E0-4BD7-90E2-C113AD74F31C}"/>
              </a:ext>
            </a:extLst>
          </p:cNvPr>
          <p:cNvSpPr/>
          <p:nvPr/>
        </p:nvSpPr>
        <p:spPr>
          <a:xfrm>
            <a:off x="5945549" y="6924163"/>
            <a:ext cx="41711" cy="102529"/>
          </a:xfrm>
          <a:custGeom>
            <a:avLst/>
            <a:gdLst>
              <a:gd name="connsiteX0" fmla="*/ 2814 w 41711"/>
              <a:gd name="connsiteY0" fmla="*/ 102112 h 102529"/>
              <a:gd name="connsiteX1" fmla="*/ 28214 w 41711"/>
              <a:gd name="connsiteY1" fmla="*/ 17975 h 102529"/>
              <a:gd name="connsiteX2" fmla="*/ 40914 w 41711"/>
              <a:gd name="connsiteY2" fmla="*/ 2100 h 102529"/>
              <a:gd name="connsiteX3" fmla="*/ 5989 w 41711"/>
              <a:gd name="connsiteY3" fmla="*/ 49725 h 102529"/>
              <a:gd name="connsiteX4" fmla="*/ 2814 w 41711"/>
              <a:gd name="connsiteY4" fmla="*/ 102112 h 102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11" h="102529">
                <a:moveTo>
                  <a:pt x="2814" y="102112"/>
                </a:moveTo>
                <a:cubicBezTo>
                  <a:pt x="6518" y="96820"/>
                  <a:pt x="21864" y="34644"/>
                  <a:pt x="28214" y="17975"/>
                </a:cubicBezTo>
                <a:cubicBezTo>
                  <a:pt x="34564" y="1306"/>
                  <a:pt x="44618" y="-3192"/>
                  <a:pt x="40914" y="2100"/>
                </a:cubicBezTo>
                <a:cubicBezTo>
                  <a:pt x="37210" y="7392"/>
                  <a:pt x="13927" y="38612"/>
                  <a:pt x="5989" y="49725"/>
                </a:cubicBezTo>
                <a:cubicBezTo>
                  <a:pt x="-1949" y="60837"/>
                  <a:pt x="-890" y="107404"/>
                  <a:pt x="2814" y="1021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529B8B4B-1102-4FB6-BC78-E5C33D13FA6B}"/>
              </a:ext>
            </a:extLst>
          </p:cNvPr>
          <p:cNvSpPr/>
          <p:nvPr/>
        </p:nvSpPr>
        <p:spPr>
          <a:xfrm>
            <a:off x="5360938" y="5966723"/>
            <a:ext cx="123410" cy="233046"/>
          </a:xfrm>
          <a:custGeom>
            <a:avLst/>
            <a:gdLst>
              <a:gd name="connsiteX0" fmla="*/ 123345 w 123410"/>
              <a:gd name="connsiteY0" fmla="*/ 160 h 233046"/>
              <a:gd name="connsiteX1" fmla="*/ 55612 w 123410"/>
              <a:gd name="connsiteY1" fmla="*/ 86944 h 233046"/>
              <a:gd name="connsiteX2" fmla="*/ 579 w 123410"/>
              <a:gd name="connsiteY2" fmla="*/ 139860 h 233046"/>
              <a:gd name="connsiteX3" fmla="*/ 25979 w 123410"/>
              <a:gd name="connsiteY3" fmla="*/ 232994 h 233046"/>
              <a:gd name="connsiteX4" fmla="*/ 13279 w 123410"/>
              <a:gd name="connsiteY4" fmla="*/ 152560 h 233046"/>
              <a:gd name="connsiteX5" fmla="*/ 42912 w 123410"/>
              <a:gd name="connsiteY5" fmla="*/ 110227 h 233046"/>
              <a:gd name="connsiteX6" fmla="*/ 123345 w 123410"/>
              <a:gd name="connsiteY6" fmla="*/ 160 h 23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3410" h="233046">
                <a:moveTo>
                  <a:pt x="123345" y="160"/>
                </a:moveTo>
                <a:cubicBezTo>
                  <a:pt x="125462" y="-3720"/>
                  <a:pt x="76073" y="63661"/>
                  <a:pt x="55612" y="86944"/>
                </a:cubicBezTo>
                <a:cubicBezTo>
                  <a:pt x="35151" y="110227"/>
                  <a:pt x="5518" y="115518"/>
                  <a:pt x="579" y="139860"/>
                </a:cubicBezTo>
                <a:cubicBezTo>
                  <a:pt x="-4360" y="164202"/>
                  <a:pt x="23862" y="230877"/>
                  <a:pt x="25979" y="232994"/>
                </a:cubicBezTo>
                <a:cubicBezTo>
                  <a:pt x="28096" y="235111"/>
                  <a:pt x="10457" y="173021"/>
                  <a:pt x="13279" y="152560"/>
                </a:cubicBezTo>
                <a:cubicBezTo>
                  <a:pt x="16101" y="132099"/>
                  <a:pt x="23156" y="133158"/>
                  <a:pt x="42912" y="110227"/>
                </a:cubicBezTo>
                <a:cubicBezTo>
                  <a:pt x="62668" y="87296"/>
                  <a:pt x="121228" y="4040"/>
                  <a:pt x="123345" y="16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94E842EF-EED4-45C3-B990-1B68DAD000D6}"/>
              </a:ext>
            </a:extLst>
          </p:cNvPr>
          <p:cNvSpPr/>
          <p:nvPr/>
        </p:nvSpPr>
        <p:spPr>
          <a:xfrm>
            <a:off x="6114981" y="5990163"/>
            <a:ext cx="124695" cy="179994"/>
          </a:xfrm>
          <a:custGeom>
            <a:avLst/>
            <a:gdLst>
              <a:gd name="connsiteX0" fmla="*/ 69 w 124695"/>
              <a:gd name="connsiteY0" fmla="*/ 4 h 179994"/>
              <a:gd name="connsiteX1" fmla="*/ 112252 w 124695"/>
              <a:gd name="connsiteY1" fmla="*/ 93137 h 179994"/>
              <a:gd name="connsiteX2" fmla="*/ 120719 w 124695"/>
              <a:gd name="connsiteY2" fmla="*/ 179920 h 179994"/>
              <a:gd name="connsiteX3" fmla="*/ 101669 w 124695"/>
              <a:gd name="connsiteY3" fmla="*/ 107954 h 179994"/>
              <a:gd name="connsiteX4" fmla="*/ 95319 w 124695"/>
              <a:gd name="connsiteY4" fmla="*/ 88904 h 179994"/>
              <a:gd name="connsiteX5" fmla="*/ 69 w 124695"/>
              <a:gd name="connsiteY5" fmla="*/ 4 h 17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4695" h="179994">
                <a:moveTo>
                  <a:pt x="69" y="4"/>
                </a:moveTo>
                <a:cubicBezTo>
                  <a:pt x="2891" y="709"/>
                  <a:pt x="92144" y="63151"/>
                  <a:pt x="112252" y="93137"/>
                </a:cubicBezTo>
                <a:cubicBezTo>
                  <a:pt x="132360" y="123123"/>
                  <a:pt x="122483" y="177451"/>
                  <a:pt x="120719" y="179920"/>
                </a:cubicBezTo>
                <a:cubicBezTo>
                  <a:pt x="118955" y="182389"/>
                  <a:pt x="105902" y="123123"/>
                  <a:pt x="101669" y="107954"/>
                </a:cubicBezTo>
                <a:cubicBezTo>
                  <a:pt x="97436" y="92785"/>
                  <a:pt x="109783" y="103721"/>
                  <a:pt x="95319" y="88904"/>
                </a:cubicBezTo>
                <a:cubicBezTo>
                  <a:pt x="80855" y="74087"/>
                  <a:pt x="-2753" y="-701"/>
                  <a:pt x="69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A0AA26BC-919B-4F8D-B35B-522C16E1B38C}"/>
              </a:ext>
            </a:extLst>
          </p:cNvPr>
          <p:cNvSpPr/>
          <p:nvPr/>
        </p:nvSpPr>
        <p:spPr>
          <a:xfrm>
            <a:off x="6173077" y="5544482"/>
            <a:ext cx="432125" cy="94938"/>
          </a:xfrm>
          <a:custGeom>
            <a:avLst/>
            <a:gdLst>
              <a:gd name="connsiteX0" fmla="*/ 1240 w 432125"/>
              <a:gd name="connsiteY0" fmla="*/ 13885 h 94938"/>
              <a:gd name="connsiteX1" fmla="*/ 202323 w 432125"/>
              <a:gd name="connsiteY1" fmla="*/ 43518 h 94938"/>
              <a:gd name="connsiteX2" fmla="*/ 422456 w 432125"/>
              <a:gd name="connsiteY2" fmla="*/ 1185 h 94938"/>
              <a:gd name="connsiteX3" fmla="*/ 388590 w 432125"/>
              <a:gd name="connsiteY3" fmla="*/ 16001 h 94938"/>
              <a:gd name="connsiteX4" fmla="*/ 348373 w 432125"/>
              <a:gd name="connsiteY4" fmla="*/ 60451 h 94938"/>
              <a:gd name="connsiteX5" fmla="*/ 299690 w 432125"/>
              <a:gd name="connsiteY5" fmla="*/ 94318 h 94938"/>
              <a:gd name="connsiteX6" fmla="*/ 1240 w 432125"/>
              <a:gd name="connsiteY6" fmla="*/ 13885 h 94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125" h="94938">
                <a:moveTo>
                  <a:pt x="1240" y="13885"/>
                </a:moveTo>
                <a:cubicBezTo>
                  <a:pt x="-14988" y="5418"/>
                  <a:pt x="132120" y="45635"/>
                  <a:pt x="202323" y="43518"/>
                </a:cubicBezTo>
                <a:cubicBezTo>
                  <a:pt x="272526" y="41401"/>
                  <a:pt x="391412" y="5771"/>
                  <a:pt x="422456" y="1185"/>
                </a:cubicBezTo>
                <a:cubicBezTo>
                  <a:pt x="453501" y="-3401"/>
                  <a:pt x="400937" y="6123"/>
                  <a:pt x="388590" y="16001"/>
                </a:cubicBezTo>
                <a:cubicBezTo>
                  <a:pt x="376243" y="25879"/>
                  <a:pt x="363190" y="47398"/>
                  <a:pt x="348373" y="60451"/>
                </a:cubicBezTo>
                <a:cubicBezTo>
                  <a:pt x="333556" y="73504"/>
                  <a:pt x="353312" y="99257"/>
                  <a:pt x="299690" y="94318"/>
                </a:cubicBezTo>
                <a:cubicBezTo>
                  <a:pt x="246068" y="89379"/>
                  <a:pt x="17468" y="22352"/>
                  <a:pt x="1240" y="13885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BBD14DEE-C9F2-448B-A74E-87AAE7C10F5F}"/>
              </a:ext>
            </a:extLst>
          </p:cNvPr>
          <p:cNvSpPr/>
          <p:nvPr/>
        </p:nvSpPr>
        <p:spPr>
          <a:xfrm>
            <a:off x="4929888" y="5498568"/>
            <a:ext cx="477596" cy="124015"/>
          </a:xfrm>
          <a:custGeom>
            <a:avLst/>
            <a:gdLst>
              <a:gd name="connsiteX0" fmla="*/ 8295 w 477596"/>
              <a:gd name="connsiteY0" fmla="*/ 53449 h 124015"/>
              <a:gd name="connsiteX1" fmla="*/ 154345 w 477596"/>
              <a:gd name="connsiteY1" fmla="*/ 68265 h 124015"/>
              <a:gd name="connsiteX2" fmla="*/ 459145 w 477596"/>
              <a:gd name="connsiteY2" fmla="*/ 2649 h 124015"/>
              <a:gd name="connsiteX3" fmla="*/ 437979 w 477596"/>
              <a:gd name="connsiteY3" fmla="*/ 23815 h 124015"/>
              <a:gd name="connsiteX4" fmla="*/ 391412 w 477596"/>
              <a:gd name="connsiteY4" fmla="*/ 123299 h 124015"/>
              <a:gd name="connsiteX5" fmla="*/ 8295 w 477596"/>
              <a:gd name="connsiteY5" fmla="*/ 53449 h 124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7596" h="124015">
                <a:moveTo>
                  <a:pt x="8295" y="53449"/>
                </a:moveTo>
                <a:cubicBezTo>
                  <a:pt x="-31216" y="44277"/>
                  <a:pt x="79203" y="76732"/>
                  <a:pt x="154345" y="68265"/>
                </a:cubicBezTo>
                <a:cubicBezTo>
                  <a:pt x="229487" y="59798"/>
                  <a:pt x="411873" y="10057"/>
                  <a:pt x="459145" y="2649"/>
                </a:cubicBezTo>
                <a:cubicBezTo>
                  <a:pt x="506417" y="-4759"/>
                  <a:pt x="449268" y="3707"/>
                  <a:pt x="437979" y="23815"/>
                </a:cubicBezTo>
                <a:cubicBezTo>
                  <a:pt x="426690" y="43923"/>
                  <a:pt x="460204" y="114832"/>
                  <a:pt x="391412" y="123299"/>
                </a:cubicBezTo>
                <a:cubicBezTo>
                  <a:pt x="322620" y="131766"/>
                  <a:pt x="47806" y="62621"/>
                  <a:pt x="8295" y="53449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DCA963AD-978F-4580-A83E-0FEE6CAC9EBA}"/>
              </a:ext>
            </a:extLst>
          </p:cNvPr>
          <p:cNvSpPr/>
          <p:nvPr/>
        </p:nvSpPr>
        <p:spPr>
          <a:xfrm>
            <a:off x="5812603" y="3479001"/>
            <a:ext cx="942059" cy="1262787"/>
          </a:xfrm>
          <a:custGeom>
            <a:avLst/>
            <a:gdLst>
              <a:gd name="connsiteX0" fmla="*/ 32572 w 942059"/>
              <a:gd name="connsiteY0" fmla="*/ 7149 h 1262787"/>
              <a:gd name="connsiteX1" fmla="*/ 464372 w 942059"/>
              <a:gd name="connsiteY1" fmla="*/ 181774 h 1262787"/>
              <a:gd name="connsiteX2" fmla="*/ 854897 w 942059"/>
              <a:gd name="connsiteY2" fmla="*/ 819949 h 1262787"/>
              <a:gd name="connsiteX3" fmla="*/ 905697 w 942059"/>
              <a:gd name="connsiteY3" fmla="*/ 1229524 h 1262787"/>
              <a:gd name="connsiteX4" fmla="*/ 908872 w 942059"/>
              <a:gd name="connsiteY4" fmla="*/ 1150149 h 1262787"/>
              <a:gd name="connsiteX5" fmla="*/ 473897 w 942059"/>
              <a:gd name="connsiteY5" fmla="*/ 451649 h 1262787"/>
              <a:gd name="connsiteX6" fmla="*/ 83372 w 942059"/>
              <a:gd name="connsiteY6" fmla="*/ 73824 h 1262787"/>
              <a:gd name="connsiteX7" fmla="*/ 32572 w 942059"/>
              <a:gd name="connsiteY7" fmla="*/ 7149 h 1262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42059" h="1262787">
                <a:moveTo>
                  <a:pt x="32572" y="7149"/>
                </a:moveTo>
                <a:cubicBezTo>
                  <a:pt x="96072" y="25141"/>
                  <a:pt x="327318" y="46307"/>
                  <a:pt x="464372" y="181774"/>
                </a:cubicBezTo>
                <a:cubicBezTo>
                  <a:pt x="601426" y="317241"/>
                  <a:pt x="781343" y="645324"/>
                  <a:pt x="854897" y="819949"/>
                </a:cubicBezTo>
                <a:cubicBezTo>
                  <a:pt x="928451" y="994574"/>
                  <a:pt x="896701" y="1174491"/>
                  <a:pt x="905697" y="1229524"/>
                </a:cubicBezTo>
                <a:cubicBezTo>
                  <a:pt x="914693" y="1284557"/>
                  <a:pt x="980839" y="1279795"/>
                  <a:pt x="908872" y="1150149"/>
                </a:cubicBezTo>
                <a:cubicBezTo>
                  <a:pt x="836905" y="1020503"/>
                  <a:pt x="611480" y="631037"/>
                  <a:pt x="473897" y="451649"/>
                </a:cubicBezTo>
                <a:cubicBezTo>
                  <a:pt x="336314" y="272262"/>
                  <a:pt x="161689" y="144732"/>
                  <a:pt x="83372" y="73824"/>
                </a:cubicBezTo>
                <a:cubicBezTo>
                  <a:pt x="5055" y="2916"/>
                  <a:pt x="-30928" y="-10843"/>
                  <a:pt x="32572" y="714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4B379F25-C06B-4AB8-A674-4ACB93F9226D}"/>
              </a:ext>
            </a:extLst>
          </p:cNvPr>
          <p:cNvSpPr/>
          <p:nvPr/>
        </p:nvSpPr>
        <p:spPr>
          <a:xfrm>
            <a:off x="4895238" y="3419475"/>
            <a:ext cx="1039569" cy="566028"/>
          </a:xfrm>
          <a:custGeom>
            <a:avLst/>
            <a:gdLst>
              <a:gd name="connsiteX0" fmla="*/ 1035662 w 1039569"/>
              <a:gd name="connsiteY0" fmla="*/ 136525 h 566028"/>
              <a:gd name="connsiteX1" fmla="*/ 889612 w 1039569"/>
              <a:gd name="connsiteY1" fmla="*/ 165100 h 566028"/>
              <a:gd name="connsiteX2" fmla="*/ 426062 w 1039569"/>
              <a:gd name="connsiteY2" fmla="*/ 257175 h 566028"/>
              <a:gd name="connsiteX3" fmla="*/ 45062 w 1039569"/>
              <a:gd name="connsiteY3" fmla="*/ 539750 h 566028"/>
              <a:gd name="connsiteX4" fmla="*/ 13312 w 1039569"/>
              <a:gd name="connsiteY4" fmla="*/ 542925 h 566028"/>
              <a:gd name="connsiteX5" fmla="*/ 99037 w 1039569"/>
              <a:gd name="connsiteY5" fmla="*/ 444500 h 566028"/>
              <a:gd name="connsiteX6" fmla="*/ 159362 w 1039569"/>
              <a:gd name="connsiteY6" fmla="*/ 250825 h 566028"/>
              <a:gd name="connsiteX7" fmla="*/ 267312 w 1039569"/>
              <a:gd name="connsiteY7" fmla="*/ 130175 h 566028"/>
              <a:gd name="connsiteX8" fmla="*/ 695937 w 1039569"/>
              <a:gd name="connsiteY8" fmla="*/ 0 h 566028"/>
              <a:gd name="connsiteX9" fmla="*/ 1035662 w 1039569"/>
              <a:gd name="connsiteY9" fmla="*/ 136525 h 56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9569" h="566028">
                <a:moveTo>
                  <a:pt x="1035662" y="136525"/>
                </a:moveTo>
                <a:cubicBezTo>
                  <a:pt x="1067941" y="164042"/>
                  <a:pt x="889612" y="165100"/>
                  <a:pt x="889612" y="165100"/>
                </a:cubicBezTo>
                <a:cubicBezTo>
                  <a:pt x="788012" y="185208"/>
                  <a:pt x="566820" y="194733"/>
                  <a:pt x="426062" y="257175"/>
                </a:cubicBezTo>
                <a:cubicBezTo>
                  <a:pt x="285304" y="319617"/>
                  <a:pt x="113854" y="492125"/>
                  <a:pt x="45062" y="539750"/>
                </a:cubicBezTo>
                <a:cubicBezTo>
                  <a:pt x="-23730" y="587375"/>
                  <a:pt x="4316" y="558800"/>
                  <a:pt x="13312" y="542925"/>
                </a:cubicBezTo>
                <a:cubicBezTo>
                  <a:pt x="22308" y="527050"/>
                  <a:pt x="74695" y="493183"/>
                  <a:pt x="99037" y="444500"/>
                </a:cubicBezTo>
                <a:cubicBezTo>
                  <a:pt x="123379" y="395817"/>
                  <a:pt x="131316" y="303212"/>
                  <a:pt x="159362" y="250825"/>
                </a:cubicBezTo>
                <a:cubicBezTo>
                  <a:pt x="187408" y="198438"/>
                  <a:pt x="177883" y="171979"/>
                  <a:pt x="267312" y="130175"/>
                </a:cubicBezTo>
                <a:cubicBezTo>
                  <a:pt x="356741" y="88371"/>
                  <a:pt x="572112" y="0"/>
                  <a:pt x="695937" y="0"/>
                </a:cubicBezTo>
                <a:cubicBezTo>
                  <a:pt x="819762" y="0"/>
                  <a:pt x="1003383" y="109008"/>
                  <a:pt x="1035662" y="1365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148156DC-D764-4CA7-95B8-604A781E81AA}"/>
              </a:ext>
            </a:extLst>
          </p:cNvPr>
          <p:cNvSpPr/>
          <p:nvPr/>
        </p:nvSpPr>
        <p:spPr>
          <a:xfrm>
            <a:off x="3800615" y="3702048"/>
            <a:ext cx="1330807" cy="1463082"/>
          </a:xfrm>
          <a:custGeom>
            <a:avLst/>
            <a:gdLst>
              <a:gd name="connsiteX0" fmla="*/ 1317485 w 1330807"/>
              <a:gd name="connsiteY0" fmla="*/ 2 h 1463082"/>
              <a:gd name="connsiteX1" fmla="*/ 1057135 w 1330807"/>
              <a:gd name="connsiteY1" fmla="*/ 479427 h 1463082"/>
              <a:gd name="connsiteX2" fmla="*/ 488810 w 1330807"/>
              <a:gd name="connsiteY2" fmla="*/ 1047752 h 1463082"/>
              <a:gd name="connsiteX3" fmla="*/ 180835 w 1330807"/>
              <a:gd name="connsiteY3" fmla="*/ 1196977 h 1463082"/>
              <a:gd name="connsiteX4" fmla="*/ 215760 w 1330807"/>
              <a:gd name="connsiteY4" fmla="*/ 1196977 h 1463082"/>
              <a:gd name="connsiteX5" fmla="*/ 257035 w 1330807"/>
              <a:gd name="connsiteY5" fmla="*/ 1219202 h 1463082"/>
              <a:gd name="connsiteX6" fmla="*/ 390385 w 1330807"/>
              <a:gd name="connsiteY6" fmla="*/ 1444627 h 1463082"/>
              <a:gd name="connsiteX7" fmla="*/ 368160 w 1330807"/>
              <a:gd name="connsiteY7" fmla="*/ 1422402 h 1463082"/>
              <a:gd name="connsiteX8" fmla="*/ 6210 w 1330807"/>
              <a:gd name="connsiteY8" fmla="*/ 1203327 h 1463082"/>
              <a:gd name="connsiteX9" fmla="*/ 130035 w 1330807"/>
              <a:gd name="connsiteY9" fmla="*/ 1146177 h 1463082"/>
              <a:gd name="connsiteX10" fmla="*/ 145910 w 1330807"/>
              <a:gd name="connsiteY10" fmla="*/ 1133477 h 1463082"/>
              <a:gd name="connsiteX11" fmla="*/ 666610 w 1330807"/>
              <a:gd name="connsiteY11" fmla="*/ 485777 h 1463082"/>
              <a:gd name="connsiteX12" fmla="*/ 1317485 w 1330807"/>
              <a:gd name="connsiteY12" fmla="*/ 2 h 1463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30807" h="1463082">
                <a:moveTo>
                  <a:pt x="1317485" y="2"/>
                </a:moveTo>
                <a:cubicBezTo>
                  <a:pt x="1382572" y="-1056"/>
                  <a:pt x="1195247" y="304802"/>
                  <a:pt x="1057135" y="479427"/>
                </a:cubicBezTo>
                <a:cubicBezTo>
                  <a:pt x="919023" y="654052"/>
                  <a:pt x="634860" y="928160"/>
                  <a:pt x="488810" y="1047752"/>
                </a:cubicBezTo>
                <a:cubicBezTo>
                  <a:pt x="342760" y="1167344"/>
                  <a:pt x="226343" y="1172106"/>
                  <a:pt x="180835" y="1196977"/>
                </a:cubicBezTo>
                <a:cubicBezTo>
                  <a:pt x="135327" y="1221848"/>
                  <a:pt x="203060" y="1193273"/>
                  <a:pt x="215760" y="1196977"/>
                </a:cubicBezTo>
                <a:cubicBezTo>
                  <a:pt x="228460" y="1200681"/>
                  <a:pt x="227931" y="1177927"/>
                  <a:pt x="257035" y="1219202"/>
                </a:cubicBezTo>
                <a:cubicBezTo>
                  <a:pt x="286139" y="1260477"/>
                  <a:pt x="371864" y="1410760"/>
                  <a:pt x="390385" y="1444627"/>
                </a:cubicBezTo>
                <a:cubicBezTo>
                  <a:pt x="408906" y="1478494"/>
                  <a:pt x="432189" y="1462619"/>
                  <a:pt x="368160" y="1422402"/>
                </a:cubicBezTo>
                <a:cubicBezTo>
                  <a:pt x="304131" y="1382185"/>
                  <a:pt x="45897" y="1249364"/>
                  <a:pt x="6210" y="1203327"/>
                </a:cubicBezTo>
                <a:cubicBezTo>
                  <a:pt x="-33477" y="1157290"/>
                  <a:pt x="130035" y="1146177"/>
                  <a:pt x="130035" y="1146177"/>
                </a:cubicBezTo>
                <a:cubicBezTo>
                  <a:pt x="153318" y="1134535"/>
                  <a:pt x="56481" y="1243544"/>
                  <a:pt x="145910" y="1133477"/>
                </a:cubicBezTo>
                <a:cubicBezTo>
                  <a:pt x="235339" y="1023410"/>
                  <a:pt x="469231" y="676806"/>
                  <a:pt x="666610" y="485777"/>
                </a:cubicBezTo>
                <a:cubicBezTo>
                  <a:pt x="863989" y="294748"/>
                  <a:pt x="1252398" y="1060"/>
                  <a:pt x="1317485" y="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D1413C61-1699-4DD6-852A-18FD41809862}"/>
              </a:ext>
            </a:extLst>
          </p:cNvPr>
          <p:cNvSpPr/>
          <p:nvPr/>
        </p:nvSpPr>
        <p:spPr>
          <a:xfrm>
            <a:off x="3768948" y="4762500"/>
            <a:ext cx="641888" cy="1937981"/>
          </a:xfrm>
          <a:custGeom>
            <a:avLst/>
            <a:gdLst>
              <a:gd name="connsiteX0" fmla="*/ 152177 w 641888"/>
              <a:gd name="connsiteY0" fmla="*/ 0 h 1937981"/>
              <a:gd name="connsiteX1" fmla="*/ 355377 w 641888"/>
              <a:gd name="connsiteY1" fmla="*/ 390525 h 1937981"/>
              <a:gd name="connsiteX2" fmla="*/ 272827 w 641888"/>
              <a:gd name="connsiteY2" fmla="*/ 606425 h 1937981"/>
              <a:gd name="connsiteX3" fmla="*/ 228377 w 641888"/>
              <a:gd name="connsiteY3" fmla="*/ 695325 h 1937981"/>
              <a:gd name="connsiteX4" fmla="*/ 206152 w 641888"/>
              <a:gd name="connsiteY4" fmla="*/ 993775 h 1937981"/>
              <a:gd name="connsiteX5" fmla="*/ 263302 w 641888"/>
              <a:gd name="connsiteY5" fmla="*/ 1473200 h 1937981"/>
              <a:gd name="connsiteX6" fmla="*/ 590327 w 641888"/>
              <a:gd name="connsiteY6" fmla="*/ 1892300 h 1937981"/>
              <a:gd name="connsiteX7" fmla="*/ 580802 w 641888"/>
              <a:gd name="connsiteY7" fmla="*/ 1870075 h 1937981"/>
              <a:gd name="connsiteX8" fmla="*/ 12477 w 641888"/>
              <a:gd name="connsiteY8" fmla="*/ 1387475 h 1937981"/>
              <a:gd name="connsiteX9" fmla="*/ 187102 w 641888"/>
              <a:gd name="connsiteY9" fmla="*/ 390525 h 1937981"/>
              <a:gd name="connsiteX10" fmla="*/ 152177 w 641888"/>
              <a:gd name="connsiteY10" fmla="*/ 0 h 1937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41888" h="1937981">
                <a:moveTo>
                  <a:pt x="152177" y="0"/>
                </a:moveTo>
                <a:cubicBezTo>
                  <a:pt x="180223" y="0"/>
                  <a:pt x="335269" y="289454"/>
                  <a:pt x="355377" y="390525"/>
                </a:cubicBezTo>
                <a:cubicBezTo>
                  <a:pt x="375485" y="491596"/>
                  <a:pt x="293994" y="555625"/>
                  <a:pt x="272827" y="606425"/>
                </a:cubicBezTo>
                <a:cubicBezTo>
                  <a:pt x="251660" y="657225"/>
                  <a:pt x="239490" y="630767"/>
                  <a:pt x="228377" y="695325"/>
                </a:cubicBezTo>
                <a:cubicBezTo>
                  <a:pt x="217265" y="759883"/>
                  <a:pt x="200331" y="864129"/>
                  <a:pt x="206152" y="993775"/>
                </a:cubicBezTo>
                <a:cubicBezTo>
                  <a:pt x="211973" y="1123421"/>
                  <a:pt x="199273" y="1323446"/>
                  <a:pt x="263302" y="1473200"/>
                </a:cubicBezTo>
                <a:cubicBezTo>
                  <a:pt x="327331" y="1622954"/>
                  <a:pt x="537410" y="1826154"/>
                  <a:pt x="590327" y="1892300"/>
                </a:cubicBezTo>
                <a:cubicBezTo>
                  <a:pt x="643244" y="1958446"/>
                  <a:pt x="677110" y="1954213"/>
                  <a:pt x="580802" y="1870075"/>
                </a:cubicBezTo>
                <a:cubicBezTo>
                  <a:pt x="484494" y="1785938"/>
                  <a:pt x="78094" y="1634067"/>
                  <a:pt x="12477" y="1387475"/>
                </a:cubicBezTo>
                <a:cubicBezTo>
                  <a:pt x="-53140" y="1140883"/>
                  <a:pt x="160114" y="619654"/>
                  <a:pt x="187102" y="390525"/>
                </a:cubicBezTo>
                <a:cubicBezTo>
                  <a:pt x="214090" y="161396"/>
                  <a:pt x="124131" y="0"/>
                  <a:pt x="152177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4C2266DC-BB72-4388-834D-8B0E8E3C5273}"/>
              </a:ext>
            </a:extLst>
          </p:cNvPr>
          <p:cNvSpPr/>
          <p:nvPr/>
        </p:nvSpPr>
        <p:spPr>
          <a:xfrm>
            <a:off x="4071317" y="6482733"/>
            <a:ext cx="1995747" cy="1304551"/>
          </a:xfrm>
          <a:custGeom>
            <a:avLst/>
            <a:gdLst>
              <a:gd name="connsiteX0" fmla="*/ 21258 w 1995747"/>
              <a:gd name="connsiteY0" fmla="*/ 6967 h 1304551"/>
              <a:gd name="connsiteX1" fmla="*/ 119683 w 1995747"/>
              <a:gd name="connsiteY1" fmla="*/ 365742 h 1304551"/>
              <a:gd name="connsiteX2" fmla="*/ 272083 w 1995747"/>
              <a:gd name="connsiteY2" fmla="*/ 641967 h 1304551"/>
              <a:gd name="connsiteX3" fmla="*/ 526083 w 1995747"/>
              <a:gd name="connsiteY3" fmla="*/ 899142 h 1304551"/>
              <a:gd name="connsiteX4" fmla="*/ 961058 w 1995747"/>
              <a:gd name="connsiteY4" fmla="*/ 1235692 h 1304551"/>
              <a:gd name="connsiteX5" fmla="*/ 1938958 w 1995747"/>
              <a:gd name="connsiteY5" fmla="*/ 1302367 h 1304551"/>
              <a:gd name="connsiteX6" fmla="*/ 1884983 w 1995747"/>
              <a:gd name="connsiteY6" fmla="*/ 1289667 h 1304551"/>
              <a:gd name="connsiteX7" fmla="*/ 1221408 w 1995747"/>
              <a:gd name="connsiteY7" fmla="*/ 1140442 h 1304551"/>
              <a:gd name="connsiteX8" fmla="*/ 548308 w 1995747"/>
              <a:gd name="connsiteY8" fmla="*/ 708642 h 1304551"/>
              <a:gd name="connsiteX9" fmla="*/ 21258 w 1995747"/>
              <a:gd name="connsiteY9" fmla="*/ 6967 h 1304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95747" h="1304551">
                <a:moveTo>
                  <a:pt x="21258" y="6967"/>
                </a:moveTo>
                <a:cubicBezTo>
                  <a:pt x="-50179" y="-50183"/>
                  <a:pt x="77879" y="259909"/>
                  <a:pt x="119683" y="365742"/>
                </a:cubicBezTo>
                <a:cubicBezTo>
                  <a:pt x="161487" y="471575"/>
                  <a:pt x="204350" y="553067"/>
                  <a:pt x="272083" y="641967"/>
                </a:cubicBezTo>
                <a:cubicBezTo>
                  <a:pt x="339816" y="730867"/>
                  <a:pt x="411254" y="800188"/>
                  <a:pt x="526083" y="899142"/>
                </a:cubicBezTo>
                <a:cubicBezTo>
                  <a:pt x="640912" y="998096"/>
                  <a:pt x="725579" y="1168488"/>
                  <a:pt x="961058" y="1235692"/>
                </a:cubicBezTo>
                <a:cubicBezTo>
                  <a:pt x="1196537" y="1302896"/>
                  <a:pt x="1784971" y="1293371"/>
                  <a:pt x="1938958" y="1302367"/>
                </a:cubicBezTo>
                <a:cubicBezTo>
                  <a:pt x="2092946" y="1311363"/>
                  <a:pt x="1884983" y="1289667"/>
                  <a:pt x="1884983" y="1289667"/>
                </a:cubicBezTo>
                <a:cubicBezTo>
                  <a:pt x="1765391" y="1262680"/>
                  <a:pt x="1444187" y="1237280"/>
                  <a:pt x="1221408" y="1140442"/>
                </a:cubicBezTo>
                <a:cubicBezTo>
                  <a:pt x="998629" y="1043605"/>
                  <a:pt x="750450" y="900729"/>
                  <a:pt x="548308" y="708642"/>
                </a:cubicBezTo>
                <a:cubicBezTo>
                  <a:pt x="346166" y="516555"/>
                  <a:pt x="92695" y="64117"/>
                  <a:pt x="21258" y="69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9335F50C-CDB8-4E8A-B9ED-6F203BE73A1E}"/>
              </a:ext>
            </a:extLst>
          </p:cNvPr>
          <p:cNvSpPr/>
          <p:nvPr/>
        </p:nvSpPr>
        <p:spPr>
          <a:xfrm>
            <a:off x="5549343" y="6844555"/>
            <a:ext cx="1031987" cy="963217"/>
          </a:xfrm>
          <a:custGeom>
            <a:avLst/>
            <a:gdLst>
              <a:gd name="connsiteX0" fmla="*/ 1022907 w 1031987"/>
              <a:gd name="connsiteY0" fmla="*/ 745 h 963217"/>
              <a:gd name="connsiteX1" fmla="*/ 807007 w 1031987"/>
              <a:gd name="connsiteY1" fmla="*/ 543670 h 963217"/>
              <a:gd name="connsiteX2" fmla="*/ 660957 w 1031987"/>
              <a:gd name="connsiteY2" fmla="*/ 772270 h 963217"/>
              <a:gd name="connsiteX3" fmla="*/ 311707 w 1031987"/>
              <a:gd name="connsiteY3" fmla="*/ 915145 h 963217"/>
              <a:gd name="connsiteX4" fmla="*/ 557 w 1031987"/>
              <a:gd name="connsiteY4" fmla="*/ 962770 h 963217"/>
              <a:gd name="connsiteX5" fmla="*/ 241857 w 1031987"/>
              <a:gd name="connsiteY5" fmla="*/ 892920 h 963217"/>
              <a:gd name="connsiteX6" fmla="*/ 476807 w 1031987"/>
              <a:gd name="connsiteY6" fmla="*/ 670670 h 963217"/>
              <a:gd name="connsiteX7" fmla="*/ 1022907 w 1031987"/>
              <a:gd name="connsiteY7" fmla="*/ 745 h 963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31987" h="963217">
                <a:moveTo>
                  <a:pt x="1022907" y="745"/>
                </a:moveTo>
                <a:cubicBezTo>
                  <a:pt x="1077940" y="-20422"/>
                  <a:pt x="867332" y="415083"/>
                  <a:pt x="807007" y="543670"/>
                </a:cubicBezTo>
                <a:cubicBezTo>
                  <a:pt x="746682" y="672258"/>
                  <a:pt x="743507" y="710358"/>
                  <a:pt x="660957" y="772270"/>
                </a:cubicBezTo>
                <a:cubicBezTo>
                  <a:pt x="578407" y="834182"/>
                  <a:pt x="421774" y="883395"/>
                  <a:pt x="311707" y="915145"/>
                </a:cubicBezTo>
                <a:cubicBezTo>
                  <a:pt x="201640" y="946895"/>
                  <a:pt x="12199" y="966474"/>
                  <a:pt x="557" y="962770"/>
                </a:cubicBezTo>
                <a:cubicBezTo>
                  <a:pt x="-11085" y="959066"/>
                  <a:pt x="162482" y="941603"/>
                  <a:pt x="241857" y="892920"/>
                </a:cubicBezTo>
                <a:cubicBezTo>
                  <a:pt x="321232" y="844237"/>
                  <a:pt x="348220" y="820953"/>
                  <a:pt x="476807" y="670670"/>
                </a:cubicBezTo>
                <a:cubicBezTo>
                  <a:pt x="605394" y="520387"/>
                  <a:pt x="967874" y="21912"/>
                  <a:pt x="1022907" y="74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385AA8EF-B903-4091-B9EE-2E181F206A59}"/>
              </a:ext>
            </a:extLst>
          </p:cNvPr>
          <p:cNvSpPr/>
          <p:nvPr/>
        </p:nvSpPr>
        <p:spPr>
          <a:xfrm>
            <a:off x="6530883" y="5674888"/>
            <a:ext cx="346333" cy="1304948"/>
          </a:xfrm>
          <a:custGeom>
            <a:avLst/>
            <a:gdLst>
              <a:gd name="connsiteX0" fmla="*/ 317592 w 346333"/>
              <a:gd name="connsiteY0" fmla="*/ 14712 h 1304948"/>
              <a:gd name="connsiteX1" fmla="*/ 301717 w 346333"/>
              <a:gd name="connsiteY1" fmla="*/ 405237 h 1304948"/>
              <a:gd name="connsiteX2" fmla="*/ 19142 w 346333"/>
              <a:gd name="connsiteY2" fmla="*/ 1243437 h 1304948"/>
              <a:gd name="connsiteX3" fmla="*/ 25492 w 346333"/>
              <a:gd name="connsiteY3" fmla="*/ 1202162 h 1304948"/>
              <a:gd name="connsiteX4" fmla="*/ 25492 w 346333"/>
              <a:gd name="connsiteY4" fmla="*/ 887837 h 1304948"/>
              <a:gd name="connsiteX5" fmla="*/ 317592 w 346333"/>
              <a:gd name="connsiteY5" fmla="*/ 14712 h 13049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6333" h="1304948">
                <a:moveTo>
                  <a:pt x="317592" y="14712"/>
                </a:moveTo>
                <a:cubicBezTo>
                  <a:pt x="363629" y="-65721"/>
                  <a:pt x="351459" y="200450"/>
                  <a:pt x="301717" y="405237"/>
                </a:cubicBezTo>
                <a:cubicBezTo>
                  <a:pt x="251975" y="610025"/>
                  <a:pt x="65179" y="1110616"/>
                  <a:pt x="19142" y="1243437"/>
                </a:cubicBezTo>
                <a:cubicBezTo>
                  <a:pt x="-26896" y="1376258"/>
                  <a:pt x="24434" y="1261429"/>
                  <a:pt x="25492" y="1202162"/>
                </a:cubicBezTo>
                <a:cubicBezTo>
                  <a:pt x="26550" y="1142895"/>
                  <a:pt x="-19487" y="1083100"/>
                  <a:pt x="25492" y="887837"/>
                </a:cubicBezTo>
                <a:cubicBezTo>
                  <a:pt x="70471" y="692575"/>
                  <a:pt x="271555" y="95145"/>
                  <a:pt x="317592" y="147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0E5250A3-3D3A-4523-995C-FAAD0BAD7BCD}"/>
              </a:ext>
            </a:extLst>
          </p:cNvPr>
          <p:cNvSpPr/>
          <p:nvPr/>
        </p:nvSpPr>
        <p:spPr>
          <a:xfrm>
            <a:off x="6604000" y="4402541"/>
            <a:ext cx="166328" cy="714147"/>
          </a:xfrm>
          <a:custGeom>
            <a:avLst/>
            <a:gdLst>
              <a:gd name="connsiteX0" fmla="*/ 146050 w 166328"/>
              <a:gd name="connsiteY0" fmla="*/ 4359 h 714147"/>
              <a:gd name="connsiteX1" fmla="*/ 146050 w 166328"/>
              <a:gd name="connsiteY1" fmla="*/ 525059 h 714147"/>
              <a:gd name="connsiteX2" fmla="*/ 165100 w 166328"/>
              <a:gd name="connsiteY2" fmla="*/ 702859 h 714147"/>
              <a:gd name="connsiteX3" fmla="*/ 146050 w 166328"/>
              <a:gd name="connsiteY3" fmla="*/ 652059 h 714147"/>
              <a:gd name="connsiteX4" fmla="*/ 0 w 166328"/>
              <a:gd name="connsiteY4" fmla="*/ 296459 h 714147"/>
              <a:gd name="connsiteX5" fmla="*/ 146050 w 166328"/>
              <a:gd name="connsiteY5" fmla="*/ 4359 h 714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6328" h="714147">
                <a:moveTo>
                  <a:pt x="146050" y="4359"/>
                </a:moveTo>
                <a:cubicBezTo>
                  <a:pt x="170392" y="42459"/>
                  <a:pt x="142875" y="408642"/>
                  <a:pt x="146050" y="525059"/>
                </a:cubicBezTo>
                <a:cubicBezTo>
                  <a:pt x="149225" y="641476"/>
                  <a:pt x="165100" y="681692"/>
                  <a:pt x="165100" y="702859"/>
                </a:cubicBezTo>
                <a:cubicBezTo>
                  <a:pt x="165100" y="724026"/>
                  <a:pt x="173567" y="719792"/>
                  <a:pt x="146050" y="652059"/>
                </a:cubicBezTo>
                <a:cubicBezTo>
                  <a:pt x="118533" y="584326"/>
                  <a:pt x="0" y="405467"/>
                  <a:pt x="0" y="296459"/>
                </a:cubicBezTo>
                <a:cubicBezTo>
                  <a:pt x="0" y="187451"/>
                  <a:pt x="121708" y="-33741"/>
                  <a:pt x="146050" y="435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FAA2EFB6-E0FD-4A8C-815C-463C54D3176D}"/>
              </a:ext>
            </a:extLst>
          </p:cNvPr>
          <p:cNvSpPr/>
          <p:nvPr/>
        </p:nvSpPr>
        <p:spPr>
          <a:xfrm>
            <a:off x="4791591" y="3351581"/>
            <a:ext cx="774360" cy="392087"/>
          </a:xfrm>
          <a:custGeom>
            <a:avLst/>
            <a:gdLst>
              <a:gd name="connsiteX0" fmla="*/ 754076 w 774360"/>
              <a:gd name="connsiteY0" fmla="*/ 128219 h 392087"/>
              <a:gd name="connsiteX1" fmla="*/ 635542 w 774360"/>
              <a:gd name="connsiteY1" fmla="*/ 22386 h 392087"/>
              <a:gd name="connsiteX2" fmla="*/ 267242 w 774360"/>
              <a:gd name="connsiteY2" fmla="*/ 35086 h 392087"/>
              <a:gd name="connsiteX3" fmla="*/ 9009 w 774360"/>
              <a:gd name="connsiteY3" fmla="*/ 382219 h 392087"/>
              <a:gd name="connsiteX4" fmla="*/ 76742 w 774360"/>
              <a:gd name="connsiteY4" fmla="*/ 280619 h 392087"/>
              <a:gd name="connsiteX5" fmla="*/ 250309 w 774360"/>
              <a:gd name="connsiteY5" fmla="*/ 107052 h 392087"/>
              <a:gd name="connsiteX6" fmla="*/ 754076 w 774360"/>
              <a:gd name="connsiteY6" fmla="*/ 128219 h 392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74360" h="392087">
                <a:moveTo>
                  <a:pt x="754076" y="128219"/>
                </a:moveTo>
                <a:cubicBezTo>
                  <a:pt x="818281" y="114108"/>
                  <a:pt x="716681" y="37908"/>
                  <a:pt x="635542" y="22386"/>
                </a:cubicBezTo>
                <a:cubicBezTo>
                  <a:pt x="554403" y="6864"/>
                  <a:pt x="371664" y="-24886"/>
                  <a:pt x="267242" y="35086"/>
                </a:cubicBezTo>
                <a:cubicBezTo>
                  <a:pt x="162820" y="95058"/>
                  <a:pt x="40759" y="341297"/>
                  <a:pt x="9009" y="382219"/>
                </a:cubicBezTo>
                <a:cubicBezTo>
                  <a:pt x="-22741" y="423141"/>
                  <a:pt x="36525" y="326480"/>
                  <a:pt x="76742" y="280619"/>
                </a:cubicBezTo>
                <a:cubicBezTo>
                  <a:pt x="116959" y="234758"/>
                  <a:pt x="137420" y="135274"/>
                  <a:pt x="250309" y="107052"/>
                </a:cubicBezTo>
                <a:cubicBezTo>
                  <a:pt x="363198" y="78830"/>
                  <a:pt x="689871" y="142330"/>
                  <a:pt x="754076" y="1282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08FD472B-C58B-4DF4-917A-37BC8F83F466}"/>
              </a:ext>
            </a:extLst>
          </p:cNvPr>
          <p:cNvSpPr/>
          <p:nvPr/>
        </p:nvSpPr>
        <p:spPr>
          <a:xfrm>
            <a:off x="5498365" y="3240582"/>
            <a:ext cx="1077176" cy="585667"/>
          </a:xfrm>
          <a:custGeom>
            <a:avLst/>
            <a:gdLst>
              <a:gd name="connsiteX0" fmla="*/ 735 w 1077176"/>
              <a:gd name="connsiteY0" fmla="*/ 19085 h 585667"/>
              <a:gd name="connsiteX1" fmla="*/ 436768 w 1077176"/>
              <a:gd name="connsiteY1" fmla="*/ 65651 h 585667"/>
              <a:gd name="connsiteX2" fmla="*/ 1042135 w 1077176"/>
              <a:gd name="connsiteY2" fmla="*/ 556718 h 585667"/>
              <a:gd name="connsiteX3" fmla="*/ 1008268 w 1077176"/>
              <a:gd name="connsiteY3" fmla="*/ 531318 h 585667"/>
              <a:gd name="connsiteX4" fmla="*/ 538368 w 1077176"/>
              <a:gd name="connsiteY4" fmla="*/ 196885 h 585667"/>
              <a:gd name="connsiteX5" fmla="*/ 735 w 1077176"/>
              <a:gd name="connsiteY5" fmla="*/ 19085 h 585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176" h="585667">
                <a:moveTo>
                  <a:pt x="735" y="19085"/>
                </a:moveTo>
                <a:cubicBezTo>
                  <a:pt x="-16198" y="-2787"/>
                  <a:pt x="263201" y="-23954"/>
                  <a:pt x="436768" y="65651"/>
                </a:cubicBezTo>
                <a:cubicBezTo>
                  <a:pt x="610335" y="155256"/>
                  <a:pt x="946885" y="479107"/>
                  <a:pt x="1042135" y="556718"/>
                </a:cubicBezTo>
                <a:cubicBezTo>
                  <a:pt x="1137385" y="634329"/>
                  <a:pt x="1008268" y="531318"/>
                  <a:pt x="1008268" y="531318"/>
                </a:cubicBezTo>
                <a:cubicBezTo>
                  <a:pt x="924307" y="471346"/>
                  <a:pt x="703468" y="282257"/>
                  <a:pt x="538368" y="196885"/>
                </a:cubicBezTo>
                <a:cubicBezTo>
                  <a:pt x="373268" y="111513"/>
                  <a:pt x="17668" y="40957"/>
                  <a:pt x="735" y="190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C4554167-2B0D-4CB1-8CFF-B834C7F4BF3D}"/>
              </a:ext>
            </a:extLst>
          </p:cNvPr>
          <p:cNvSpPr/>
          <p:nvPr/>
        </p:nvSpPr>
        <p:spPr>
          <a:xfrm>
            <a:off x="5427133" y="3093957"/>
            <a:ext cx="1340004" cy="908744"/>
          </a:xfrm>
          <a:custGeom>
            <a:avLst/>
            <a:gdLst>
              <a:gd name="connsiteX0" fmla="*/ 0 w 1340004"/>
              <a:gd name="connsiteY0" fmla="*/ 26010 h 908744"/>
              <a:gd name="connsiteX1" fmla="*/ 452967 w 1340004"/>
              <a:gd name="connsiteY1" fmla="*/ 34476 h 908744"/>
              <a:gd name="connsiteX2" fmla="*/ 1003300 w 1340004"/>
              <a:gd name="connsiteY2" fmla="*/ 415476 h 908744"/>
              <a:gd name="connsiteX3" fmla="*/ 1312334 w 1340004"/>
              <a:gd name="connsiteY3" fmla="*/ 868443 h 908744"/>
              <a:gd name="connsiteX4" fmla="*/ 1270000 w 1340004"/>
              <a:gd name="connsiteY4" fmla="*/ 821876 h 908744"/>
              <a:gd name="connsiteX5" fmla="*/ 825500 w 1340004"/>
              <a:gd name="connsiteY5" fmla="*/ 296943 h 908744"/>
              <a:gd name="connsiteX6" fmla="*/ 452967 w 1340004"/>
              <a:gd name="connsiteY6" fmla="*/ 106443 h 908744"/>
              <a:gd name="connsiteX7" fmla="*/ 0 w 1340004"/>
              <a:gd name="connsiteY7" fmla="*/ 26010 h 908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40004" h="908744">
                <a:moveTo>
                  <a:pt x="0" y="26010"/>
                </a:moveTo>
                <a:cubicBezTo>
                  <a:pt x="0" y="14016"/>
                  <a:pt x="285750" y="-30435"/>
                  <a:pt x="452967" y="34476"/>
                </a:cubicBezTo>
                <a:cubicBezTo>
                  <a:pt x="620184" y="99387"/>
                  <a:pt x="860072" y="276482"/>
                  <a:pt x="1003300" y="415476"/>
                </a:cubicBezTo>
                <a:cubicBezTo>
                  <a:pt x="1146528" y="554470"/>
                  <a:pt x="1267884" y="800710"/>
                  <a:pt x="1312334" y="868443"/>
                </a:cubicBezTo>
                <a:cubicBezTo>
                  <a:pt x="1356784" y="936176"/>
                  <a:pt x="1351139" y="917126"/>
                  <a:pt x="1270000" y="821876"/>
                </a:cubicBezTo>
                <a:cubicBezTo>
                  <a:pt x="1188861" y="726626"/>
                  <a:pt x="961672" y="416182"/>
                  <a:pt x="825500" y="296943"/>
                </a:cubicBezTo>
                <a:cubicBezTo>
                  <a:pt x="689328" y="177704"/>
                  <a:pt x="589139" y="155832"/>
                  <a:pt x="452967" y="106443"/>
                </a:cubicBezTo>
                <a:cubicBezTo>
                  <a:pt x="316795" y="57054"/>
                  <a:pt x="0" y="38004"/>
                  <a:pt x="0" y="26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4C4598E7-2BC9-479B-8440-906014690CDA}"/>
              </a:ext>
            </a:extLst>
          </p:cNvPr>
          <p:cNvSpPr/>
          <p:nvPr/>
        </p:nvSpPr>
        <p:spPr>
          <a:xfrm>
            <a:off x="6442451" y="3847857"/>
            <a:ext cx="470598" cy="853282"/>
          </a:xfrm>
          <a:custGeom>
            <a:avLst/>
            <a:gdLst>
              <a:gd name="connsiteX0" fmla="*/ 682 w 470598"/>
              <a:gd name="connsiteY0" fmla="*/ 243 h 853282"/>
              <a:gd name="connsiteX1" fmla="*/ 347816 w 470598"/>
              <a:gd name="connsiteY1" fmla="*/ 491310 h 853282"/>
              <a:gd name="connsiteX2" fmla="*/ 364749 w 470598"/>
              <a:gd name="connsiteY2" fmla="*/ 851143 h 853282"/>
              <a:gd name="connsiteX3" fmla="*/ 398616 w 470598"/>
              <a:gd name="connsiteY3" fmla="*/ 631010 h 853282"/>
              <a:gd name="connsiteX4" fmla="*/ 449416 w 470598"/>
              <a:gd name="connsiteY4" fmla="*/ 427810 h 853282"/>
              <a:gd name="connsiteX5" fmla="*/ 682 w 470598"/>
              <a:gd name="connsiteY5" fmla="*/ 243 h 853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598" h="853282">
                <a:moveTo>
                  <a:pt x="682" y="243"/>
                </a:moveTo>
                <a:cubicBezTo>
                  <a:pt x="-16251" y="10826"/>
                  <a:pt x="287138" y="349493"/>
                  <a:pt x="347816" y="491310"/>
                </a:cubicBezTo>
                <a:cubicBezTo>
                  <a:pt x="408494" y="633127"/>
                  <a:pt x="356282" y="827860"/>
                  <a:pt x="364749" y="851143"/>
                </a:cubicBezTo>
                <a:cubicBezTo>
                  <a:pt x="373216" y="874426"/>
                  <a:pt x="384505" y="701566"/>
                  <a:pt x="398616" y="631010"/>
                </a:cubicBezTo>
                <a:cubicBezTo>
                  <a:pt x="412727" y="560454"/>
                  <a:pt x="513622" y="527999"/>
                  <a:pt x="449416" y="427810"/>
                </a:cubicBezTo>
                <a:cubicBezTo>
                  <a:pt x="385210" y="327621"/>
                  <a:pt x="17615" y="-10340"/>
                  <a:pt x="682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8B67283F-6C92-40D2-927E-7ED6357457B8}"/>
              </a:ext>
            </a:extLst>
          </p:cNvPr>
          <p:cNvSpPr/>
          <p:nvPr/>
        </p:nvSpPr>
        <p:spPr>
          <a:xfrm>
            <a:off x="4097492" y="3054231"/>
            <a:ext cx="1363522" cy="248632"/>
          </a:xfrm>
          <a:custGeom>
            <a:avLst/>
            <a:gdLst>
              <a:gd name="connsiteX0" fmla="*/ 1363508 w 1363522"/>
              <a:gd name="connsiteY0" fmla="*/ 247769 h 248632"/>
              <a:gd name="connsiteX1" fmla="*/ 974041 w 1363522"/>
              <a:gd name="connsiteY1" fmla="*/ 44569 h 248632"/>
              <a:gd name="connsiteX2" fmla="*/ 580341 w 1363522"/>
              <a:gd name="connsiteY2" fmla="*/ 2236 h 248632"/>
              <a:gd name="connsiteX3" fmla="*/ 375 w 1363522"/>
              <a:gd name="connsiteY3" fmla="*/ 86902 h 248632"/>
              <a:gd name="connsiteX4" fmla="*/ 499908 w 1363522"/>
              <a:gd name="connsiteY4" fmla="*/ 27636 h 248632"/>
              <a:gd name="connsiteX5" fmla="*/ 986741 w 1363522"/>
              <a:gd name="connsiteY5" fmla="*/ 112302 h 248632"/>
              <a:gd name="connsiteX6" fmla="*/ 1363508 w 1363522"/>
              <a:gd name="connsiteY6" fmla="*/ 247769 h 248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3522" h="248632">
                <a:moveTo>
                  <a:pt x="1363508" y="247769"/>
                </a:moveTo>
                <a:cubicBezTo>
                  <a:pt x="1361391" y="236480"/>
                  <a:pt x="1104569" y="85491"/>
                  <a:pt x="974041" y="44569"/>
                </a:cubicBezTo>
                <a:cubicBezTo>
                  <a:pt x="843513" y="3647"/>
                  <a:pt x="742619" y="-4819"/>
                  <a:pt x="580341" y="2236"/>
                </a:cubicBezTo>
                <a:cubicBezTo>
                  <a:pt x="418063" y="9291"/>
                  <a:pt x="13780" y="82669"/>
                  <a:pt x="375" y="86902"/>
                </a:cubicBezTo>
                <a:cubicBezTo>
                  <a:pt x="-13031" y="91135"/>
                  <a:pt x="335514" y="23403"/>
                  <a:pt x="499908" y="27636"/>
                </a:cubicBezTo>
                <a:cubicBezTo>
                  <a:pt x="664302" y="31869"/>
                  <a:pt x="839986" y="67852"/>
                  <a:pt x="986741" y="112302"/>
                </a:cubicBezTo>
                <a:cubicBezTo>
                  <a:pt x="1133496" y="156752"/>
                  <a:pt x="1365625" y="259058"/>
                  <a:pt x="1363508" y="247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4EBABFD2-2623-4B5C-8D26-E4228A12EDFC}"/>
              </a:ext>
            </a:extLst>
          </p:cNvPr>
          <p:cNvSpPr/>
          <p:nvPr/>
        </p:nvSpPr>
        <p:spPr>
          <a:xfrm>
            <a:off x="4069848" y="3186583"/>
            <a:ext cx="1279136" cy="177714"/>
          </a:xfrm>
          <a:custGeom>
            <a:avLst/>
            <a:gdLst>
              <a:gd name="connsiteX0" fmla="*/ 1272619 w 1279136"/>
              <a:gd name="connsiteY0" fmla="*/ 174684 h 177714"/>
              <a:gd name="connsiteX1" fmla="*/ 1022852 w 1279136"/>
              <a:gd name="connsiteY1" fmla="*/ 1117 h 177714"/>
              <a:gd name="connsiteX2" fmla="*/ 44952 w 1279136"/>
              <a:gd name="connsiteY2" fmla="*/ 98484 h 177714"/>
              <a:gd name="connsiteX3" fmla="*/ 260852 w 1279136"/>
              <a:gd name="connsiteY3" fmla="*/ 64617 h 177714"/>
              <a:gd name="connsiteX4" fmla="*/ 1115985 w 1279136"/>
              <a:gd name="connsiteY4" fmla="*/ 106950 h 177714"/>
              <a:gd name="connsiteX5" fmla="*/ 1272619 w 1279136"/>
              <a:gd name="connsiteY5" fmla="*/ 174684 h 17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9136" h="177714">
                <a:moveTo>
                  <a:pt x="1272619" y="174684"/>
                </a:moveTo>
                <a:cubicBezTo>
                  <a:pt x="1257097" y="157045"/>
                  <a:pt x="1227463" y="13817"/>
                  <a:pt x="1022852" y="1117"/>
                </a:cubicBezTo>
                <a:cubicBezTo>
                  <a:pt x="818241" y="-11583"/>
                  <a:pt x="171952" y="87901"/>
                  <a:pt x="44952" y="98484"/>
                </a:cubicBezTo>
                <a:cubicBezTo>
                  <a:pt x="-82048" y="109067"/>
                  <a:pt x="82347" y="63206"/>
                  <a:pt x="260852" y="64617"/>
                </a:cubicBezTo>
                <a:cubicBezTo>
                  <a:pt x="439357" y="66028"/>
                  <a:pt x="942418" y="85783"/>
                  <a:pt x="1115985" y="106950"/>
                </a:cubicBezTo>
                <a:cubicBezTo>
                  <a:pt x="1289552" y="128117"/>
                  <a:pt x="1288141" y="192323"/>
                  <a:pt x="1272619" y="1746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DD26686A-A03C-4D58-8D56-CBBFE0A3393F}"/>
              </a:ext>
            </a:extLst>
          </p:cNvPr>
          <p:cNvSpPr/>
          <p:nvPr/>
        </p:nvSpPr>
        <p:spPr>
          <a:xfrm>
            <a:off x="4490145" y="3394245"/>
            <a:ext cx="504097" cy="518390"/>
          </a:xfrm>
          <a:custGeom>
            <a:avLst/>
            <a:gdLst>
              <a:gd name="connsiteX0" fmla="*/ 500955 w 504097"/>
              <a:gd name="connsiteY0" fmla="*/ 888 h 518390"/>
              <a:gd name="connsiteX1" fmla="*/ 217322 w 504097"/>
              <a:gd name="connsiteY1" fmla="*/ 68622 h 518390"/>
              <a:gd name="connsiteX2" fmla="*/ 31055 w 504097"/>
              <a:gd name="connsiteY2" fmla="*/ 513122 h 518390"/>
              <a:gd name="connsiteX3" fmla="*/ 86088 w 504097"/>
              <a:gd name="connsiteY3" fmla="*/ 297222 h 518390"/>
              <a:gd name="connsiteX4" fmla="*/ 18355 w 504097"/>
              <a:gd name="connsiteY4" fmla="*/ 60155 h 518390"/>
              <a:gd name="connsiteX5" fmla="*/ 500955 w 504097"/>
              <a:gd name="connsiteY5" fmla="*/ 888 h 518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4097" h="518390">
                <a:moveTo>
                  <a:pt x="500955" y="888"/>
                </a:moveTo>
                <a:cubicBezTo>
                  <a:pt x="534116" y="2299"/>
                  <a:pt x="295639" y="-16750"/>
                  <a:pt x="217322" y="68622"/>
                </a:cubicBezTo>
                <a:cubicBezTo>
                  <a:pt x="139005" y="153994"/>
                  <a:pt x="52927" y="475022"/>
                  <a:pt x="31055" y="513122"/>
                </a:cubicBezTo>
                <a:cubicBezTo>
                  <a:pt x="9183" y="551222"/>
                  <a:pt x="88205" y="372716"/>
                  <a:pt x="86088" y="297222"/>
                </a:cubicBezTo>
                <a:cubicBezTo>
                  <a:pt x="83971" y="221728"/>
                  <a:pt x="-47262" y="109544"/>
                  <a:pt x="18355" y="60155"/>
                </a:cubicBezTo>
                <a:cubicBezTo>
                  <a:pt x="83972" y="10766"/>
                  <a:pt x="467794" y="-523"/>
                  <a:pt x="500955" y="8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7D021222-1693-4A58-93FE-30739D102E40}"/>
              </a:ext>
            </a:extLst>
          </p:cNvPr>
          <p:cNvSpPr/>
          <p:nvPr/>
        </p:nvSpPr>
        <p:spPr>
          <a:xfrm>
            <a:off x="3676022" y="3160201"/>
            <a:ext cx="916129" cy="594811"/>
          </a:xfrm>
          <a:custGeom>
            <a:avLst/>
            <a:gdLst>
              <a:gd name="connsiteX0" fmla="*/ 912911 w 916129"/>
              <a:gd name="connsiteY0" fmla="*/ 2099 h 594811"/>
              <a:gd name="connsiteX1" fmla="*/ 502278 w 916129"/>
              <a:gd name="connsiteY1" fmla="*/ 107932 h 594811"/>
              <a:gd name="connsiteX2" fmla="*/ 11211 w 916129"/>
              <a:gd name="connsiteY2" fmla="*/ 582066 h 594811"/>
              <a:gd name="connsiteX3" fmla="*/ 167845 w 916129"/>
              <a:gd name="connsiteY3" fmla="*/ 433899 h 594811"/>
              <a:gd name="connsiteX4" fmla="*/ 277911 w 916129"/>
              <a:gd name="connsiteY4" fmla="*/ 162966 h 594811"/>
              <a:gd name="connsiteX5" fmla="*/ 912911 w 916129"/>
              <a:gd name="connsiteY5" fmla="*/ 2099 h 5948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6129" h="594811">
                <a:moveTo>
                  <a:pt x="912911" y="2099"/>
                </a:moveTo>
                <a:cubicBezTo>
                  <a:pt x="950305" y="-7073"/>
                  <a:pt x="652561" y="11271"/>
                  <a:pt x="502278" y="107932"/>
                </a:cubicBezTo>
                <a:cubicBezTo>
                  <a:pt x="351995" y="204593"/>
                  <a:pt x="66950" y="527738"/>
                  <a:pt x="11211" y="582066"/>
                </a:cubicBezTo>
                <a:cubicBezTo>
                  <a:pt x="-44528" y="636394"/>
                  <a:pt x="123395" y="503749"/>
                  <a:pt x="167845" y="433899"/>
                </a:cubicBezTo>
                <a:cubicBezTo>
                  <a:pt x="212295" y="364049"/>
                  <a:pt x="159378" y="233522"/>
                  <a:pt x="277911" y="162966"/>
                </a:cubicBezTo>
                <a:cubicBezTo>
                  <a:pt x="396444" y="92411"/>
                  <a:pt x="875517" y="11271"/>
                  <a:pt x="912911" y="20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1A8EBF7C-E31F-45FB-B98F-D306E7E6E2DC}"/>
              </a:ext>
            </a:extLst>
          </p:cNvPr>
          <p:cNvSpPr/>
          <p:nvPr/>
        </p:nvSpPr>
        <p:spPr>
          <a:xfrm>
            <a:off x="3119823" y="3525748"/>
            <a:ext cx="643651" cy="530509"/>
          </a:xfrm>
          <a:custGeom>
            <a:avLst/>
            <a:gdLst>
              <a:gd name="connsiteX0" fmla="*/ 643610 w 643651"/>
              <a:gd name="connsiteY0" fmla="*/ 619 h 530509"/>
              <a:gd name="connsiteX1" fmla="*/ 216044 w 643651"/>
              <a:gd name="connsiteY1" fmla="*/ 241919 h 530509"/>
              <a:gd name="connsiteX2" fmla="*/ 144 w 643651"/>
              <a:gd name="connsiteY2" fmla="*/ 529785 h 530509"/>
              <a:gd name="connsiteX3" fmla="*/ 190644 w 643651"/>
              <a:gd name="connsiteY3" fmla="*/ 313885 h 530509"/>
              <a:gd name="connsiteX4" fmla="*/ 643610 w 643651"/>
              <a:gd name="connsiteY4" fmla="*/ 619 h 5305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3651" h="530509">
                <a:moveTo>
                  <a:pt x="643610" y="619"/>
                </a:moveTo>
                <a:cubicBezTo>
                  <a:pt x="647843" y="-11375"/>
                  <a:pt x="323288" y="153725"/>
                  <a:pt x="216044" y="241919"/>
                </a:cubicBezTo>
                <a:cubicBezTo>
                  <a:pt x="108800" y="330113"/>
                  <a:pt x="4377" y="517791"/>
                  <a:pt x="144" y="529785"/>
                </a:cubicBezTo>
                <a:cubicBezTo>
                  <a:pt x="-4089" y="541779"/>
                  <a:pt x="85516" y="402079"/>
                  <a:pt x="190644" y="313885"/>
                </a:cubicBezTo>
                <a:cubicBezTo>
                  <a:pt x="295772" y="225691"/>
                  <a:pt x="639377" y="12613"/>
                  <a:pt x="643610" y="6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2819AB25-FB4E-4404-BC25-C6411AAE0B8D}"/>
              </a:ext>
            </a:extLst>
          </p:cNvPr>
          <p:cNvSpPr/>
          <p:nvPr/>
        </p:nvSpPr>
        <p:spPr>
          <a:xfrm>
            <a:off x="4151151" y="3335217"/>
            <a:ext cx="523789" cy="321844"/>
          </a:xfrm>
          <a:custGeom>
            <a:avLst/>
            <a:gdLst>
              <a:gd name="connsiteX0" fmla="*/ 522449 w 523789"/>
              <a:gd name="connsiteY0" fmla="*/ 650 h 321844"/>
              <a:gd name="connsiteX1" fmla="*/ 162616 w 523789"/>
              <a:gd name="connsiteY1" fmla="*/ 98016 h 321844"/>
              <a:gd name="connsiteX2" fmla="*/ 158382 w 523789"/>
              <a:gd name="connsiteY2" fmla="*/ 318150 h 321844"/>
              <a:gd name="connsiteX3" fmla="*/ 132982 w 523789"/>
              <a:gd name="connsiteY3" fmla="*/ 229250 h 321844"/>
              <a:gd name="connsiteX4" fmla="*/ 14449 w 523789"/>
              <a:gd name="connsiteY4" fmla="*/ 140350 h 321844"/>
              <a:gd name="connsiteX5" fmla="*/ 522449 w 523789"/>
              <a:gd name="connsiteY5" fmla="*/ 650 h 321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3789" h="321844">
                <a:moveTo>
                  <a:pt x="522449" y="650"/>
                </a:moveTo>
                <a:cubicBezTo>
                  <a:pt x="547143" y="-6406"/>
                  <a:pt x="223294" y="45099"/>
                  <a:pt x="162616" y="98016"/>
                </a:cubicBezTo>
                <a:cubicBezTo>
                  <a:pt x="101938" y="150933"/>
                  <a:pt x="163321" y="296278"/>
                  <a:pt x="158382" y="318150"/>
                </a:cubicBezTo>
                <a:cubicBezTo>
                  <a:pt x="153443" y="340022"/>
                  <a:pt x="156971" y="258883"/>
                  <a:pt x="132982" y="229250"/>
                </a:cubicBezTo>
                <a:cubicBezTo>
                  <a:pt x="108993" y="199617"/>
                  <a:pt x="-47640" y="181978"/>
                  <a:pt x="14449" y="140350"/>
                </a:cubicBezTo>
                <a:cubicBezTo>
                  <a:pt x="76538" y="98722"/>
                  <a:pt x="497755" y="7706"/>
                  <a:pt x="522449" y="6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D08B947F-7B1C-45F4-BA96-D71E802FF4FB}"/>
              </a:ext>
            </a:extLst>
          </p:cNvPr>
          <p:cNvSpPr/>
          <p:nvPr/>
        </p:nvSpPr>
        <p:spPr>
          <a:xfrm>
            <a:off x="3727236" y="3734556"/>
            <a:ext cx="517312" cy="862546"/>
          </a:xfrm>
          <a:custGeom>
            <a:avLst/>
            <a:gdLst>
              <a:gd name="connsiteX0" fmla="*/ 514564 w 517312"/>
              <a:gd name="connsiteY0" fmla="*/ 3477 h 862546"/>
              <a:gd name="connsiteX1" fmla="*/ 205531 w 517312"/>
              <a:gd name="connsiteY1" fmla="*/ 164344 h 862546"/>
              <a:gd name="connsiteX2" fmla="*/ 120864 w 517312"/>
              <a:gd name="connsiteY2" fmla="*/ 227844 h 862546"/>
              <a:gd name="connsiteX3" fmla="*/ 264797 w 517312"/>
              <a:gd name="connsiteY3" fmla="*/ 833211 h 862546"/>
              <a:gd name="connsiteX4" fmla="*/ 230931 w 517312"/>
              <a:gd name="connsiteY4" fmla="*/ 723144 h 862546"/>
              <a:gd name="connsiteX5" fmla="*/ 6564 w 517312"/>
              <a:gd name="connsiteY5" fmla="*/ 333677 h 862546"/>
              <a:gd name="connsiteX6" fmla="*/ 514564 w 517312"/>
              <a:gd name="connsiteY6" fmla="*/ 3477 h 86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7312" h="862546">
                <a:moveTo>
                  <a:pt x="514564" y="3477"/>
                </a:moveTo>
                <a:cubicBezTo>
                  <a:pt x="547725" y="-24745"/>
                  <a:pt x="271148" y="126950"/>
                  <a:pt x="205531" y="164344"/>
                </a:cubicBezTo>
                <a:cubicBezTo>
                  <a:pt x="139914" y="201738"/>
                  <a:pt x="110986" y="116366"/>
                  <a:pt x="120864" y="227844"/>
                </a:cubicBezTo>
                <a:cubicBezTo>
                  <a:pt x="130742" y="339322"/>
                  <a:pt x="246452" y="750661"/>
                  <a:pt x="264797" y="833211"/>
                </a:cubicBezTo>
                <a:cubicBezTo>
                  <a:pt x="283141" y="915761"/>
                  <a:pt x="273970" y="806400"/>
                  <a:pt x="230931" y="723144"/>
                </a:cubicBezTo>
                <a:cubicBezTo>
                  <a:pt x="187892" y="639888"/>
                  <a:pt x="-41414" y="447977"/>
                  <a:pt x="6564" y="333677"/>
                </a:cubicBezTo>
                <a:cubicBezTo>
                  <a:pt x="54542" y="219377"/>
                  <a:pt x="481403" y="31699"/>
                  <a:pt x="514564" y="34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63D65CCA-417E-46D0-8B11-397AF2F902D1}"/>
              </a:ext>
            </a:extLst>
          </p:cNvPr>
          <p:cNvSpPr/>
          <p:nvPr/>
        </p:nvSpPr>
        <p:spPr>
          <a:xfrm>
            <a:off x="3222445" y="3746474"/>
            <a:ext cx="444356" cy="940766"/>
          </a:xfrm>
          <a:custGeom>
            <a:avLst/>
            <a:gdLst>
              <a:gd name="connsiteX0" fmla="*/ 443622 w 444356"/>
              <a:gd name="connsiteY0" fmla="*/ 26 h 940766"/>
              <a:gd name="connsiteX1" fmla="*/ 117655 w 444356"/>
              <a:gd name="connsiteY1" fmla="*/ 254026 h 940766"/>
              <a:gd name="connsiteX2" fmla="*/ 71088 w 444356"/>
              <a:gd name="connsiteY2" fmla="*/ 918659 h 940766"/>
              <a:gd name="connsiteX3" fmla="*/ 83788 w 444356"/>
              <a:gd name="connsiteY3" fmla="*/ 732393 h 940766"/>
              <a:gd name="connsiteX4" fmla="*/ 16055 w 444356"/>
              <a:gd name="connsiteY4" fmla="*/ 241326 h 940766"/>
              <a:gd name="connsiteX5" fmla="*/ 443622 w 444356"/>
              <a:gd name="connsiteY5" fmla="*/ 26 h 9407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356" h="940766">
                <a:moveTo>
                  <a:pt x="443622" y="26"/>
                </a:moveTo>
                <a:cubicBezTo>
                  <a:pt x="460555" y="2143"/>
                  <a:pt x="179744" y="100921"/>
                  <a:pt x="117655" y="254026"/>
                </a:cubicBezTo>
                <a:cubicBezTo>
                  <a:pt x="55566" y="407132"/>
                  <a:pt x="76733" y="838931"/>
                  <a:pt x="71088" y="918659"/>
                </a:cubicBezTo>
                <a:cubicBezTo>
                  <a:pt x="65443" y="998387"/>
                  <a:pt x="92960" y="845282"/>
                  <a:pt x="83788" y="732393"/>
                </a:cubicBezTo>
                <a:cubicBezTo>
                  <a:pt x="74616" y="619504"/>
                  <a:pt x="-41801" y="358448"/>
                  <a:pt x="16055" y="241326"/>
                </a:cubicBezTo>
                <a:cubicBezTo>
                  <a:pt x="73911" y="124204"/>
                  <a:pt x="426689" y="-2091"/>
                  <a:pt x="443622" y="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9E9F693B-3941-4C4F-B546-41097E474667}"/>
              </a:ext>
            </a:extLst>
          </p:cNvPr>
          <p:cNvSpPr/>
          <p:nvPr/>
        </p:nvSpPr>
        <p:spPr>
          <a:xfrm>
            <a:off x="3005667" y="4289201"/>
            <a:ext cx="222385" cy="855281"/>
          </a:xfrm>
          <a:custGeom>
            <a:avLst/>
            <a:gdLst>
              <a:gd name="connsiteX0" fmla="*/ 173566 w 222385"/>
              <a:gd name="connsiteY0" fmla="*/ 3399 h 855281"/>
              <a:gd name="connsiteX1" fmla="*/ 59266 w 222385"/>
              <a:gd name="connsiteY1" fmla="*/ 358999 h 855281"/>
              <a:gd name="connsiteX2" fmla="*/ 0 w 222385"/>
              <a:gd name="connsiteY2" fmla="*/ 515632 h 855281"/>
              <a:gd name="connsiteX3" fmla="*/ 59266 w 222385"/>
              <a:gd name="connsiteY3" fmla="*/ 854299 h 855281"/>
              <a:gd name="connsiteX4" fmla="*/ 16933 w 222385"/>
              <a:gd name="connsiteY4" fmla="*/ 604532 h 855281"/>
              <a:gd name="connsiteX5" fmla="*/ 211666 w 222385"/>
              <a:gd name="connsiteY5" fmla="*/ 202366 h 855281"/>
              <a:gd name="connsiteX6" fmla="*/ 173566 w 222385"/>
              <a:gd name="connsiteY6" fmla="*/ 3399 h 855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385" h="855281">
                <a:moveTo>
                  <a:pt x="173566" y="3399"/>
                </a:moveTo>
                <a:cubicBezTo>
                  <a:pt x="148166" y="29505"/>
                  <a:pt x="88194" y="273627"/>
                  <a:pt x="59266" y="358999"/>
                </a:cubicBezTo>
                <a:cubicBezTo>
                  <a:pt x="30338" y="444371"/>
                  <a:pt x="0" y="433082"/>
                  <a:pt x="0" y="515632"/>
                </a:cubicBezTo>
                <a:cubicBezTo>
                  <a:pt x="0" y="598182"/>
                  <a:pt x="56444" y="839482"/>
                  <a:pt x="59266" y="854299"/>
                </a:cubicBezTo>
                <a:cubicBezTo>
                  <a:pt x="62088" y="869116"/>
                  <a:pt x="-8467" y="713187"/>
                  <a:pt x="16933" y="604532"/>
                </a:cubicBezTo>
                <a:cubicBezTo>
                  <a:pt x="42333" y="495877"/>
                  <a:pt x="180621" y="297616"/>
                  <a:pt x="211666" y="202366"/>
                </a:cubicBezTo>
                <a:cubicBezTo>
                  <a:pt x="242711" y="107116"/>
                  <a:pt x="198966" y="-22707"/>
                  <a:pt x="173566" y="3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C6039C14-F14A-4E15-9B76-57B9F4DE6483}"/>
              </a:ext>
            </a:extLst>
          </p:cNvPr>
          <p:cNvSpPr/>
          <p:nvPr/>
        </p:nvSpPr>
        <p:spPr>
          <a:xfrm>
            <a:off x="3587268" y="3601649"/>
            <a:ext cx="563211" cy="795588"/>
          </a:xfrm>
          <a:custGeom>
            <a:avLst/>
            <a:gdLst>
              <a:gd name="connsiteX0" fmla="*/ 561399 w 563211"/>
              <a:gd name="connsiteY0" fmla="*/ 918 h 795588"/>
              <a:gd name="connsiteX1" fmla="*/ 36465 w 563211"/>
              <a:gd name="connsiteY1" fmla="*/ 301484 h 795588"/>
              <a:gd name="connsiteX2" fmla="*/ 44932 w 563211"/>
              <a:gd name="connsiteY2" fmla="*/ 788318 h 795588"/>
              <a:gd name="connsiteX3" fmla="*/ 44932 w 563211"/>
              <a:gd name="connsiteY3" fmla="*/ 568184 h 795588"/>
              <a:gd name="connsiteX4" fmla="*/ 201565 w 563211"/>
              <a:gd name="connsiteY4" fmla="*/ 221051 h 795588"/>
              <a:gd name="connsiteX5" fmla="*/ 561399 w 563211"/>
              <a:gd name="connsiteY5" fmla="*/ 918 h 79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3211" h="795588">
                <a:moveTo>
                  <a:pt x="561399" y="918"/>
                </a:moveTo>
                <a:cubicBezTo>
                  <a:pt x="533882" y="14324"/>
                  <a:pt x="122543" y="170251"/>
                  <a:pt x="36465" y="301484"/>
                </a:cubicBezTo>
                <a:cubicBezTo>
                  <a:pt x="-49613" y="432717"/>
                  <a:pt x="43521" y="743868"/>
                  <a:pt x="44932" y="788318"/>
                </a:cubicBezTo>
                <a:cubicBezTo>
                  <a:pt x="46343" y="832768"/>
                  <a:pt x="18826" y="662729"/>
                  <a:pt x="44932" y="568184"/>
                </a:cubicBezTo>
                <a:cubicBezTo>
                  <a:pt x="71037" y="473640"/>
                  <a:pt x="107726" y="318418"/>
                  <a:pt x="201565" y="221051"/>
                </a:cubicBezTo>
                <a:cubicBezTo>
                  <a:pt x="295404" y="123684"/>
                  <a:pt x="588916" y="-12488"/>
                  <a:pt x="561399" y="9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6923880F-73CB-4462-81DD-C0BB463E0ADF}"/>
              </a:ext>
            </a:extLst>
          </p:cNvPr>
          <p:cNvSpPr/>
          <p:nvPr/>
        </p:nvSpPr>
        <p:spPr>
          <a:xfrm>
            <a:off x="3407471" y="3995578"/>
            <a:ext cx="346320" cy="1179785"/>
          </a:xfrm>
          <a:custGeom>
            <a:avLst/>
            <a:gdLst>
              <a:gd name="connsiteX0" fmla="*/ 135829 w 346320"/>
              <a:gd name="connsiteY0" fmla="*/ 689 h 1179785"/>
              <a:gd name="connsiteX1" fmla="*/ 4596 w 346320"/>
              <a:gd name="connsiteY1" fmla="*/ 237755 h 1179785"/>
              <a:gd name="connsiteX2" fmla="*/ 330562 w 346320"/>
              <a:gd name="connsiteY2" fmla="*/ 1130989 h 1179785"/>
              <a:gd name="connsiteX3" fmla="*/ 283996 w 346320"/>
              <a:gd name="connsiteY3" fmla="*/ 1003989 h 1179785"/>
              <a:gd name="connsiteX4" fmla="*/ 186629 w 346320"/>
              <a:gd name="connsiteY4" fmla="*/ 512922 h 1179785"/>
              <a:gd name="connsiteX5" fmla="*/ 89262 w 346320"/>
              <a:gd name="connsiteY5" fmla="*/ 284322 h 1179785"/>
              <a:gd name="connsiteX6" fmla="*/ 135829 w 346320"/>
              <a:gd name="connsiteY6" fmla="*/ 689 h 117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6320" h="1179785">
                <a:moveTo>
                  <a:pt x="135829" y="689"/>
                </a:moveTo>
                <a:cubicBezTo>
                  <a:pt x="121718" y="-7072"/>
                  <a:pt x="-27859" y="49372"/>
                  <a:pt x="4596" y="237755"/>
                </a:cubicBezTo>
                <a:cubicBezTo>
                  <a:pt x="37051" y="426138"/>
                  <a:pt x="283995" y="1003283"/>
                  <a:pt x="330562" y="1130989"/>
                </a:cubicBezTo>
                <a:cubicBezTo>
                  <a:pt x="377129" y="1258695"/>
                  <a:pt x="307985" y="1107000"/>
                  <a:pt x="283996" y="1003989"/>
                </a:cubicBezTo>
                <a:cubicBezTo>
                  <a:pt x="260007" y="900978"/>
                  <a:pt x="219085" y="632867"/>
                  <a:pt x="186629" y="512922"/>
                </a:cubicBezTo>
                <a:cubicBezTo>
                  <a:pt x="154173" y="392978"/>
                  <a:pt x="99845" y="366166"/>
                  <a:pt x="89262" y="284322"/>
                </a:cubicBezTo>
                <a:cubicBezTo>
                  <a:pt x="78679" y="202478"/>
                  <a:pt x="149940" y="8450"/>
                  <a:pt x="135829" y="6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1" name="フリーフォーム: 図形 1160">
            <a:extLst>
              <a:ext uri="{FF2B5EF4-FFF2-40B4-BE49-F238E27FC236}">
                <a16:creationId xmlns:a16="http://schemas.microsoft.com/office/drawing/2014/main" id="{2B188FD1-901E-4833-85DA-801CD352BF69}"/>
              </a:ext>
            </a:extLst>
          </p:cNvPr>
          <p:cNvSpPr/>
          <p:nvPr/>
        </p:nvSpPr>
        <p:spPr>
          <a:xfrm>
            <a:off x="3757249" y="4431828"/>
            <a:ext cx="188509" cy="1152243"/>
          </a:xfrm>
          <a:custGeom>
            <a:avLst/>
            <a:gdLst>
              <a:gd name="connsiteX0" fmla="*/ 40051 w 188509"/>
              <a:gd name="connsiteY0" fmla="*/ 472 h 1152243"/>
              <a:gd name="connsiteX1" fmla="*/ 82384 w 188509"/>
              <a:gd name="connsiteY1" fmla="*/ 373005 h 1152243"/>
              <a:gd name="connsiteX2" fmla="*/ 188218 w 188509"/>
              <a:gd name="connsiteY2" fmla="*/ 770939 h 1152243"/>
              <a:gd name="connsiteX3" fmla="*/ 112018 w 188509"/>
              <a:gd name="connsiteY3" fmla="*/ 906405 h 1152243"/>
              <a:gd name="connsiteX4" fmla="*/ 56984 w 188509"/>
              <a:gd name="connsiteY4" fmla="*/ 1151939 h 1152243"/>
              <a:gd name="connsiteX5" fmla="*/ 86618 w 188509"/>
              <a:gd name="connsiteY5" fmla="*/ 948739 h 1152243"/>
              <a:gd name="connsiteX6" fmla="*/ 103551 w 188509"/>
              <a:gd name="connsiteY6" fmla="*/ 593139 h 1152243"/>
              <a:gd name="connsiteX7" fmla="*/ 1951 w 188509"/>
              <a:gd name="connsiteY7" fmla="*/ 301039 h 1152243"/>
              <a:gd name="connsiteX8" fmla="*/ 40051 w 188509"/>
              <a:gd name="connsiteY8" fmla="*/ 472 h 11522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8509" h="1152243">
                <a:moveTo>
                  <a:pt x="40051" y="472"/>
                </a:moveTo>
                <a:cubicBezTo>
                  <a:pt x="53456" y="12466"/>
                  <a:pt x="57690" y="244594"/>
                  <a:pt x="82384" y="373005"/>
                </a:cubicBezTo>
                <a:cubicBezTo>
                  <a:pt x="107079" y="501416"/>
                  <a:pt x="183279" y="682039"/>
                  <a:pt x="188218" y="770939"/>
                </a:cubicBezTo>
                <a:cubicBezTo>
                  <a:pt x="193157" y="859839"/>
                  <a:pt x="133890" y="842905"/>
                  <a:pt x="112018" y="906405"/>
                </a:cubicBezTo>
                <a:cubicBezTo>
                  <a:pt x="90146" y="969905"/>
                  <a:pt x="61217" y="1144883"/>
                  <a:pt x="56984" y="1151939"/>
                </a:cubicBezTo>
                <a:cubicBezTo>
                  <a:pt x="52751" y="1158995"/>
                  <a:pt x="78857" y="1041872"/>
                  <a:pt x="86618" y="948739"/>
                </a:cubicBezTo>
                <a:cubicBezTo>
                  <a:pt x="94379" y="855606"/>
                  <a:pt x="117662" y="701089"/>
                  <a:pt x="103551" y="593139"/>
                </a:cubicBezTo>
                <a:cubicBezTo>
                  <a:pt x="89440" y="485189"/>
                  <a:pt x="12534" y="394172"/>
                  <a:pt x="1951" y="301039"/>
                </a:cubicBezTo>
                <a:cubicBezTo>
                  <a:pt x="-8632" y="207906"/>
                  <a:pt x="26646" y="-11522"/>
                  <a:pt x="40051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EEFC320F-856D-40F4-8D45-82020078CCE2}"/>
              </a:ext>
            </a:extLst>
          </p:cNvPr>
          <p:cNvSpPr/>
          <p:nvPr/>
        </p:nvSpPr>
        <p:spPr>
          <a:xfrm>
            <a:off x="3411329" y="4373033"/>
            <a:ext cx="215762" cy="1167107"/>
          </a:xfrm>
          <a:custGeom>
            <a:avLst/>
            <a:gdLst>
              <a:gd name="connsiteX0" fmla="*/ 738 w 215762"/>
              <a:gd name="connsiteY0" fmla="*/ 0 h 1167107"/>
              <a:gd name="connsiteX1" fmla="*/ 89638 w 215762"/>
              <a:gd name="connsiteY1" fmla="*/ 423334 h 1167107"/>
              <a:gd name="connsiteX2" fmla="*/ 38838 w 215762"/>
              <a:gd name="connsiteY2" fmla="*/ 690034 h 1167107"/>
              <a:gd name="connsiteX3" fmla="*/ 212404 w 215762"/>
              <a:gd name="connsiteY3" fmla="*/ 1155700 h 1167107"/>
              <a:gd name="connsiteX4" fmla="*/ 153138 w 215762"/>
              <a:gd name="connsiteY4" fmla="*/ 973667 h 1167107"/>
              <a:gd name="connsiteX5" fmla="*/ 148904 w 215762"/>
              <a:gd name="connsiteY5" fmla="*/ 423334 h 1167107"/>
              <a:gd name="connsiteX6" fmla="*/ 738 w 215762"/>
              <a:gd name="connsiteY6" fmla="*/ 0 h 116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5762" h="1167107">
                <a:moveTo>
                  <a:pt x="738" y="0"/>
                </a:moveTo>
                <a:cubicBezTo>
                  <a:pt x="-9140" y="0"/>
                  <a:pt x="83288" y="308328"/>
                  <a:pt x="89638" y="423334"/>
                </a:cubicBezTo>
                <a:cubicBezTo>
                  <a:pt x="95988" y="538340"/>
                  <a:pt x="18377" y="567973"/>
                  <a:pt x="38838" y="690034"/>
                </a:cubicBezTo>
                <a:cubicBezTo>
                  <a:pt x="59299" y="812095"/>
                  <a:pt x="193354" y="1108428"/>
                  <a:pt x="212404" y="1155700"/>
                </a:cubicBezTo>
                <a:cubicBezTo>
                  <a:pt x="231454" y="1202972"/>
                  <a:pt x="163721" y="1095728"/>
                  <a:pt x="153138" y="973667"/>
                </a:cubicBezTo>
                <a:cubicBezTo>
                  <a:pt x="142555" y="851606"/>
                  <a:pt x="176421" y="577851"/>
                  <a:pt x="148904" y="423334"/>
                </a:cubicBezTo>
                <a:cubicBezTo>
                  <a:pt x="121387" y="268817"/>
                  <a:pt x="10616" y="0"/>
                  <a:pt x="73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C7CE1D0D-EEB4-4E01-8807-7FF93ADD6051}"/>
              </a:ext>
            </a:extLst>
          </p:cNvPr>
          <p:cNvSpPr/>
          <p:nvPr/>
        </p:nvSpPr>
        <p:spPr>
          <a:xfrm>
            <a:off x="3131803" y="4631138"/>
            <a:ext cx="372122" cy="741960"/>
          </a:xfrm>
          <a:custGeom>
            <a:avLst/>
            <a:gdLst>
              <a:gd name="connsiteX0" fmla="*/ 149030 w 372122"/>
              <a:gd name="connsiteY0" fmla="*/ 129 h 741960"/>
              <a:gd name="connsiteX1" fmla="*/ 5097 w 372122"/>
              <a:gd name="connsiteY1" fmla="*/ 491195 h 741960"/>
              <a:gd name="connsiteX2" fmla="*/ 364930 w 372122"/>
              <a:gd name="connsiteY2" fmla="*/ 732495 h 741960"/>
              <a:gd name="connsiteX3" fmla="*/ 233697 w 372122"/>
              <a:gd name="connsiteY3" fmla="*/ 668995 h 741960"/>
              <a:gd name="connsiteX4" fmla="*/ 89764 w 372122"/>
              <a:gd name="connsiteY4" fmla="*/ 444629 h 741960"/>
              <a:gd name="connsiteX5" fmla="*/ 149030 w 372122"/>
              <a:gd name="connsiteY5" fmla="*/ 129 h 741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2122" h="741960">
                <a:moveTo>
                  <a:pt x="149030" y="129"/>
                </a:moveTo>
                <a:cubicBezTo>
                  <a:pt x="134919" y="7890"/>
                  <a:pt x="-30886" y="369134"/>
                  <a:pt x="5097" y="491195"/>
                </a:cubicBezTo>
                <a:cubicBezTo>
                  <a:pt x="41080" y="613256"/>
                  <a:pt x="326830" y="702862"/>
                  <a:pt x="364930" y="732495"/>
                </a:cubicBezTo>
                <a:cubicBezTo>
                  <a:pt x="403030" y="762128"/>
                  <a:pt x="279558" y="716973"/>
                  <a:pt x="233697" y="668995"/>
                </a:cubicBezTo>
                <a:cubicBezTo>
                  <a:pt x="187836" y="621017"/>
                  <a:pt x="102464" y="553990"/>
                  <a:pt x="89764" y="444629"/>
                </a:cubicBezTo>
                <a:cubicBezTo>
                  <a:pt x="77064" y="335268"/>
                  <a:pt x="163141" y="-7632"/>
                  <a:pt x="149030" y="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1DD28BCC-9B88-4FA0-901E-C378A0BEEE2D}"/>
              </a:ext>
            </a:extLst>
          </p:cNvPr>
          <p:cNvSpPr/>
          <p:nvPr/>
        </p:nvSpPr>
        <p:spPr>
          <a:xfrm>
            <a:off x="3318734" y="4532515"/>
            <a:ext cx="136692" cy="792034"/>
          </a:xfrm>
          <a:custGeom>
            <a:avLst/>
            <a:gdLst>
              <a:gd name="connsiteX0" fmla="*/ 106033 w 136692"/>
              <a:gd name="connsiteY0" fmla="*/ 1385 h 792034"/>
              <a:gd name="connsiteX1" fmla="*/ 4433 w 136692"/>
              <a:gd name="connsiteY1" fmla="*/ 297718 h 792034"/>
              <a:gd name="connsiteX2" fmla="*/ 110266 w 136692"/>
              <a:gd name="connsiteY2" fmla="*/ 767618 h 792034"/>
              <a:gd name="connsiteX3" fmla="*/ 101799 w 136692"/>
              <a:gd name="connsiteY3" fmla="*/ 695652 h 792034"/>
              <a:gd name="connsiteX4" fmla="*/ 199 w 136692"/>
              <a:gd name="connsiteY4" fmla="*/ 441652 h 792034"/>
              <a:gd name="connsiteX5" fmla="*/ 131433 w 136692"/>
              <a:gd name="connsiteY5" fmla="*/ 196118 h 792034"/>
              <a:gd name="connsiteX6" fmla="*/ 106033 w 136692"/>
              <a:gd name="connsiteY6" fmla="*/ 1385 h 792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6692" h="792034">
                <a:moveTo>
                  <a:pt x="106033" y="1385"/>
                </a:moveTo>
                <a:cubicBezTo>
                  <a:pt x="84866" y="18318"/>
                  <a:pt x="3728" y="170013"/>
                  <a:pt x="4433" y="297718"/>
                </a:cubicBezTo>
                <a:cubicBezTo>
                  <a:pt x="5138" y="425423"/>
                  <a:pt x="94038" y="701296"/>
                  <a:pt x="110266" y="767618"/>
                </a:cubicBezTo>
                <a:cubicBezTo>
                  <a:pt x="126494" y="833940"/>
                  <a:pt x="120143" y="749980"/>
                  <a:pt x="101799" y="695652"/>
                </a:cubicBezTo>
                <a:cubicBezTo>
                  <a:pt x="83455" y="641324"/>
                  <a:pt x="-4740" y="524908"/>
                  <a:pt x="199" y="441652"/>
                </a:cubicBezTo>
                <a:cubicBezTo>
                  <a:pt x="5138" y="358396"/>
                  <a:pt x="116616" y="265262"/>
                  <a:pt x="131433" y="196118"/>
                </a:cubicBezTo>
                <a:cubicBezTo>
                  <a:pt x="146250" y="126974"/>
                  <a:pt x="127200" y="-15548"/>
                  <a:pt x="106033" y="13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60241AC1-1068-454D-9981-4B9F813AECE5}"/>
              </a:ext>
            </a:extLst>
          </p:cNvPr>
          <p:cNvSpPr/>
          <p:nvPr/>
        </p:nvSpPr>
        <p:spPr>
          <a:xfrm>
            <a:off x="4851394" y="4789408"/>
            <a:ext cx="661426" cy="63960"/>
          </a:xfrm>
          <a:custGeom>
            <a:avLst/>
            <a:gdLst>
              <a:gd name="connsiteX0" fmla="*/ 6 w 661426"/>
              <a:gd name="connsiteY0" fmla="*/ 57759 h 63960"/>
              <a:gd name="connsiteX1" fmla="*/ 334439 w 661426"/>
              <a:gd name="connsiteY1" fmla="*/ 59875 h 63960"/>
              <a:gd name="connsiteX2" fmla="*/ 660406 w 661426"/>
              <a:gd name="connsiteY2" fmla="*/ 609 h 63960"/>
              <a:gd name="connsiteX3" fmla="*/ 433923 w 661426"/>
              <a:gd name="connsiteY3" fmla="*/ 30242 h 63960"/>
              <a:gd name="connsiteX4" fmla="*/ 342906 w 661426"/>
              <a:gd name="connsiteY4" fmla="*/ 49292 h 63960"/>
              <a:gd name="connsiteX5" fmla="*/ 6 w 661426"/>
              <a:gd name="connsiteY5" fmla="*/ 57759 h 63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61426" h="63960">
                <a:moveTo>
                  <a:pt x="6" y="57759"/>
                </a:moveTo>
                <a:cubicBezTo>
                  <a:pt x="-1405" y="59523"/>
                  <a:pt x="224372" y="69400"/>
                  <a:pt x="334439" y="59875"/>
                </a:cubicBezTo>
                <a:cubicBezTo>
                  <a:pt x="444506" y="50350"/>
                  <a:pt x="643825" y="5548"/>
                  <a:pt x="660406" y="609"/>
                </a:cubicBezTo>
                <a:cubicBezTo>
                  <a:pt x="676987" y="-4330"/>
                  <a:pt x="486840" y="22128"/>
                  <a:pt x="433923" y="30242"/>
                </a:cubicBezTo>
                <a:cubicBezTo>
                  <a:pt x="381006" y="38356"/>
                  <a:pt x="416989" y="46117"/>
                  <a:pt x="342906" y="49292"/>
                </a:cubicBezTo>
                <a:cubicBezTo>
                  <a:pt x="268823" y="52467"/>
                  <a:pt x="1417" y="55995"/>
                  <a:pt x="6" y="577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EEDBDDC5-AD92-43DA-8126-8BE786EC2482}"/>
              </a:ext>
            </a:extLst>
          </p:cNvPr>
          <p:cNvSpPr/>
          <p:nvPr/>
        </p:nvSpPr>
        <p:spPr>
          <a:xfrm>
            <a:off x="5930774" y="4724283"/>
            <a:ext cx="93444" cy="169625"/>
          </a:xfrm>
          <a:custGeom>
            <a:avLst/>
            <a:gdLst>
              <a:gd name="connsiteX0" fmla="*/ 93259 w 93444"/>
              <a:gd name="connsiteY0" fmla="*/ 117 h 169625"/>
              <a:gd name="connsiteX1" fmla="*/ 126 w 93444"/>
              <a:gd name="connsiteY1" fmla="*/ 86900 h 169625"/>
              <a:gd name="connsiteX2" fmla="*/ 72093 w 93444"/>
              <a:gd name="connsiteY2" fmla="*/ 169450 h 169625"/>
              <a:gd name="connsiteX3" fmla="*/ 25526 w 93444"/>
              <a:gd name="connsiteY3" fmla="*/ 105950 h 169625"/>
              <a:gd name="connsiteX4" fmla="*/ 93259 w 93444"/>
              <a:gd name="connsiteY4" fmla="*/ 117 h 16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444" h="169625">
                <a:moveTo>
                  <a:pt x="93259" y="117"/>
                </a:moveTo>
                <a:cubicBezTo>
                  <a:pt x="89026" y="-3058"/>
                  <a:pt x="3654" y="58678"/>
                  <a:pt x="126" y="86900"/>
                </a:cubicBezTo>
                <a:cubicBezTo>
                  <a:pt x="-3402" y="115122"/>
                  <a:pt x="67860" y="166275"/>
                  <a:pt x="72093" y="169450"/>
                </a:cubicBezTo>
                <a:cubicBezTo>
                  <a:pt x="76326" y="172625"/>
                  <a:pt x="23057" y="132055"/>
                  <a:pt x="25526" y="105950"/>
                </a:cubicBezTo>
                <a:cubicBezTo>
                  <a:pt x="27995" y="79845"/>
                  <a:pt x="97492" y="3292"/>
                  <a:pt x="93259" y="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189ABF27-8A0D-4EE7-80DE-9813641BD1F2}"/>
              </a:ext>
            </a:extLst>
          </p:cNvPr>
          <p:cNvSpPr/>
          <p:nvPr/>
        </p:nvSpPr>
        <p:spPr>
          <a:xfrm>
            <a:off x="5562510" y="4859718"/>
            <a:ext cx="294354" cy="91262"/>
          </a:xfrm>
          <a:custGeom>
            <a:avLst/>
            <a:gdLst>
              <a:gd name="connsiteX0" fmla="*/ 90 w 294354"/>
              <a:gd name="connsiteY0" fmla="*/ 149 h 91262"/>
              <a:gd name="connsiteX1" fmla="*/ 99573 w 294354"/>
              <a:gd name="connsiteY1" fmla="*/ 48832 h 91262"/>
              <a:gd name="connsiteX2" fmla="*/ 232923 w 294354"/>
              <a:gd name="connsiteY2" fmla="*/ 53065 h 91262"/>
              <a:gd name="connsiteX3" fmla="*/ 294307 w 294354"/>
              <a:gd name="connsiteY3" fmla="*/ 91165 h 91262"/>
              <a:gd name="connsiteX4" fmla="*/ 224457 w 294354"/>
              <a:gd name="connsiteY4" fmla="*/ 40365 h 91262"/>
              <a:gd name="connsiteX5" fmla="*/ 116507 w 294354"/>
              <a:gd name="connsiteY5" fmla="*/ 34015 h 91262"/>
              <a:gd name="connsiteX6" fmla="*/ 90 w 294354"/>
              <a:gd name="connsiteY6" fmla="*/ 149 h 91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4354" h="91262">
                <a:moveTo>
                  <a:pt x="90" y="149"/>
                </a:moveTo>
                <a:cubicBezTo>
                  <a:pt x="-2732" y="2619"/>
                  <a:pt x="60768" y="40013"/>
                  <a:pt x="99573" y="48832"/>
                </a:cubicBezTo>
                <a:cubicBezTo>
                  <a:pt x="138379" y="57651"/>
                  <a:pt x="200467" y="46010"/>
                  <a:pt x="232923" y="53065"/>
                </a:cubicBezTo>
                <a:cubicBezTo>
                  <a:pt x="265379" y="60120"/>
                  <a:pt x="295718" y="93282"/>
                  <a:pt x="294307" y="91165"/>
                </a:cubicBezTo>
                <a:cubicBezTo>
                  <a:pt x="292896" y="89048"/>
                  <a:pt x="254090" y="49890"/>
                  <a:pt x="224457" y="40365"/>
                </a:cubicBezTo>
                <a:cubicBezTo>
                  <a:pt x="194824" y="30840"/>
                  <a:pt x="153196" y="41423"/>
                  <a:pt x="116507" y="34015"/>
                </a:cubicBezTo>
                <a:cubicBezTo>
                  <a:pt x="79818" y="26607"/>
                  <a:pt x="2912" y="-2321"/>
                  <a:pt x="90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42D9E6E2-A377-4946-87E0-074CAD4F934A}"/>
              </a:ext>
            </a:extLst>
          </p:cNvPr>
          <p:cNvSpPr/>
          <p:nvPr/>
        </p:nvSpPr>
        <p:spPr>
          <a:xfrm>
            <a:off x="5891963" y="5445602"/>
            <a:ext cx="812242" cy="424188"/>
          </a:xfrm>
          <a:custGeom>
            <a:avLst/>
            <a:gdLst>
              <a:gd name="connsiteX0" fmla="*/ 5070 w 812242"/>
              <a:gd name="connsiteY0" fmla="*/ 581 h 424188"/>
              <a:gd name="connsiteX1" fmla="*/ 87620 w 812242"/>
              <a:gd name="connsiteY1" fmla="*/ 142398 h 424188"/>
              <a:gd name="connsiteX2" fmla="*/ 104554 w 812242"/>
              <a:gd name="connsiteY2" fmla="*/ 241881 h 424188"/>
              <a:gd name="connsiteX3" fmla="*/ 197687 w 812242"/>
              <a:gd name="connsiteY3" fmla="*/ 349831 h 424188"/>
              <a:gd name="connsiteX4" fmla="*/ 383954 w 812242"/>
              <a:gd name="connsiteY4" fmla="*/ 390048 h 424188"/>
              <a:gd name="connsiteX5" fmla="*/ 601970 w 812242"/>
              <a:gd name="connsiteY5" fmla="*/ 392165 h 424188"/>
              <a:gd name="connsiteX6" fmla="*/ 794587 w 812242"/>
              <a:gd name="connsiteY6" fmla="*/ 358298 h 424188"/>
              <a:gd name="connsiteX7" fmla="*/ 754370 w 812242"/>
              <a:gd name="connsiteY7" fmla="*/ 370998 h 424188"/>
              <a:gd name="connsiteX8" fmla="*/ 360670 w 812242"/>
              <a:gd name="connsiteY8" fmla="*/ 423915 h 424188"/>
              <a:gd name="connsiteX9" fmla="*/ 123604 w 812242"/>
              <a:gd name="connsiteY9" fmla="*/ 345598 h 424188"/>
              <a:gd name="connsiteX10" fmla="*/ 57987 w 812242"/>
              <a:gd name="connsiteY10" fmla="*/ 208015 h 424188"/>
              <a:gd name="connsiteX11" fmla="*/ 15654 w 812242"/>
              <a:gd name="connsiteY11" fmla="*/ 95831 h 424188"/>
              <a:gd name="connsiteX12" fmla="*/ 5070 w 812242"/>
              <a:gd name="connsiteY12" fmla="*/ 581 h 424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12242" h="424188">
                <a:moveTo>
                  <a:pt x="5070" y="581"/>
                </a:moveTo>
                <a:cubicBezTo>
                  <a:pt x="17064" y="8342"/>
                  <a:pt x="71039" y="102181"/>
                  <a:pt x="87620" y="142398"/>
                </a:cubicBezTo>
                <a:cubicBezTo>
                  <a:pt x="104201" y="182615"/>
                  <a:pt x="86210" y="207309"/>
                  <a:pt x="104554" y="241881"/>
                </a:cubicBezTo>
                <a:cubicBezTo>
                  <a:pt x="122898" y="276453"/>
                  <a:pt x="151120" y="325137"/>
                  <a:pt x="197687" y="349831"/>
                </a:cubicBezTo>
                <a:cubicBezTo>
                  <a:pt x="244254" y="374525"/>
                  <a:pt x="316574" y="382992"/>
                  <a:pt x="383954" y="390048"/>
                </a:cubicBezTo>
                <a:cubicBezTo>
                  <a:pt x="451335" y="397104"/>
                  <a:pt x="533531" y="397457"/>
                  <a:pt x="601970" y="392165"/>
                </a:cubicBezTo>
                <a:cubicBezTo>
                  <a:pt x="670409" y="386873"/>
                  <a:pt x="769187" y="361826"/>
                  <a:pt x="794587" y="358298"/>
                </a:cubicBezTo>
                <a:cubicBezTo>
                  <a:pt x="819987" y="354770"/>
                  <a:pt x="826689" y="360062"/>
                  <a:pt x="754370" y="370998"/>
                </a:cubicBezTo>
                <a:cubicBezTo>
                  <a:pt x="682051" y="381934"/>
                  <a:pt x="465798" y="428148"/>
                  <a:pt x="360670" y="423915"/>
                </a:cubicBezTo>
                <a:cubicBezTo>
                  <a:pt x="255542" y="419682"/>
                  <a:pt x="174051" y="381581"/>
                  <a:pt x="123604" y="345598"/>
                </a:cubicBezTo>
                <a:cubicBezTo>
                  <a:pt x="73157" y="309615"/>
                  <a:pt x="75979" y="249643"/>
                  <a:pt x="57987" y="208015"/>
                </a:cubicBezTo>
                <a:cubicBezTo>
                  <a:pt x="39995" y="166387"/>
                  <a:pt x="26590" y="126876"/>
                  <a:pt x="15654" y="95831"/>
                </a:cubicBezTo>
                <a:cubicBezTo>
                  <a:pt x="4718" y="64787"/>
                  <a:pt x="-6924" y="-7180"/>
                  <a:pt x="5070" y="581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8B8B0297-C871-4380-BC27-4B54E3811A12}"/>
              </a:ext>
            </a:extLst>
          </p:cNvPr>
          <p:cNvSpPr/>
          <p:nvPr/>
        </p:nvSpPr>
        <p:spPr>
          <a:xfrm>
            <a:off x="5650377" y="5364255"/>
            <a:ext cx="243304" cy="325588"/>
          </a:xfrm>
          <a:custGeom>
            <a:avLst/>
            <a:gdLst>
              <a:gd name="connsiteX0" fmla="*/ 242423 w 243304"/>
              <a:gd name="connsiteY0" fmla="*/ 156012 h 325588"/>
              <a:gd name="connsiteX1" fmla="*/ 136590 w 243304"/>
              <a:gd name="connsiteY1" fmla="*/ 62878 h 325588"/>
              <a:gd name="connsiteX2" fmla="*/ 85790 w 243304"/>
              <a:gd name="connsiteY2" fmla="*/ 151778 h 325588"/>
              <a:gd name="connsiteX3" fmla="*/ 1123 w 243304"/>
              <a:gd name="connsiteY3" fmla="*/ 325345 h 325588"/>
              <a:gd name="connsiteX4" fmla="*/ 39223 w 243304"/>
              <a:gd name="connsiteY4" fmla="*/ 185645 h 325588"/>
              <a:gd name="connsiteX5" fmla="*/ 68856 w 243304"/>
              <a:gd name="connsiteY5" fmla="*/ 16312 h 325588"/>
              <a:gd name="connsiteX6" fmla="*/ 181040 w 243304"/>
              <a:gd name="connsiteY6" fmla="*/ 18428 h 325588"/>
              <a:gd name="connsiteX7" fmla="*/ 242423 w 243304"/>
              <a:gd name="connsiteY7" fmla="*/ 156012 h 32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3304" h="325588">
                <a:moveTo>
                  <a:pt x="242423" y="156012"/>
                </a:moveTo>
                <a:cubicBezTo>
                  <a:pt x="235015" y="163420"/>
                  <a:pt x="162695" y="63584"/>
                  <a:pt x="136590" y="62878"/>
                </a:cubicBezTo>
                <a:cubicBezTo>
                  <a:pt x="110485" y="62172"/>
                  <a:pt x="108368" y="108034"/>
                  <a:pt x="85790" y="151778"/>
                </a:cubicBezTo>
                <a:cubicBezTo>
                  <a:pt x="63212" y="195522"/>
                  <a:pt x="8884" y="319701"/>
                  <a:pt x="1123" y="325345"/>
                </a:cubicBezTo>
                <a:cubicBezTo>
                  <a:pt x="-6638" y="330990"/>
                  <a:pt x="27934" y="237150"/>
                  <a:pt x="39223" y="185645"/>
                </a:cubicBezTo>
                <a:cubicBezTo>
                  <a:pt x="50512" y="134140"/>
                  <a:pt x="45220" y="44181"/>
                  <a:pt x="68856" y="16312"/>
                </a:cubicBezTo>
                <a:cubicBezTo>
                  <a:pt x="92492" y="-11557"/>
                  <a:pt x="153170" y="1142"/>
                  <a:pt x="181040" y="18428"/>
                </a:cubicBezTo>
                <a:cubicBezTo>
                  <a:pt x="208909" y="35714"/>
                  <a:pt x="249831" y="148604"/>
                  <a:pt x="242423" y="156012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CA1DC3FE-1686-4654-8AA9-0EB0C6691E1A}"/>
              </a:ext>
            </a:extLst>
          </p:cNvPr>
          <p:cNvSpPr/>
          <p:nvPr/>
        </p:nvSpPr>
        <p:spPr>
          <a:xfrm>
            <a:off x="5441914" y="5386104"/>
            <a:ext cx="242949" cy="216025"/>
          </a:xfrm>
          <a:custGeom>
            <a:avLst/>
            <a:gdLst>
              <a:gd name="connsiteX0" fmla="*/ 12736 w 242949"/>
              <a:gd name="connsiteY0" fmla="*/ 13513 h 216025"/>
              <a:gd name="connsiteX1" fmla="*/ 222286 w 242949"/>
              <a:gd name="connsiteY1" fmla="*/ 813 h 216025"/>
              <a:gd name="connsiteX2" fmla="*/ 234986 w 242949"/>
              <a:gd name="connsiteY2" fmla="*/ 30446 h 216025"/>
              <a:gd name="connsiteX3" fmla="*/ 220169 w 242949"/>
              <a:gd name="connsiteY3" fmla="*/ 165913 h 216025"/>
              <a:gd name="connsiteX4" fmla="*/ 196886 w 242949"/>
              <a:gd name="connsiteY4" fmla="*/ 214596 h 216025"/>
              <a:gd name="connsiteX5" fmla="*/ 127036 w 242949"/>
              <a:gd name="connsiteY5" fmla="*/ 199779 h 216025"/>
              <a:gd name="connsiteX6" fmla="*/ 36 w 242949"/>
              <a:gd name="connsiteY6" fmla="*/ 165913 h 216025"/>
              <a:gd name="connsiteX7" fmla="*/ 114336 w 242949"/>
              <a:gd name="connsiteY7" fmla="*/ 172263 h 216025"/>
              <a:gd name="connsiteX8" fmla="*/ 156669 w 242949"/>
              <a:gd name="connsiteY8" fmla="*/ 117229 h 216025"/>
              <a:gd name="connsiteX9" fmla="*/ 167253 w 242949"/>
              <a:gd name="connsiteY9" fmla="*/ 72779 h 216025"/>
              <a:gd name="connsiteX10" fmla="*/ 65653 w 242949"/>
              <a:gd name="connsiteY10" fmla="*/ 66429 h 216025"/>
              <a:gd name="connsiteX11" fmla="*/ 12736 w 242949"/>
              <a:gd name="connsiteY11" fmla="*/ 13513 h 216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2949" h="216025">
                <a:moveTo>
                  <a:pt x="12736" y="13513"/>
                </a:moveTo>
                <a:cubicBezTo>
                  <a:pt x="38842" y="2577"/>
                  <a:pt x="185244" y="-2009"/>
                  <a:pt x="222286" y="813"/>
                </a:cubicBezTo>
                <a:cubicBezTo>
                  <a:pt x="259328" y="3635"/>
                  <a:pt x="235339" y="2929"/>
                  <a:pt x="234986" y="30446"/>
                </a:cubicBezTo>
                <a:cubicBezTo>
                  <a:pt x="234633" y="57963"/>
                  <a:pt x="226519" y="135221"/>
                  <a:pt x="220169" y="165913"/>
                </a:cubicBezTo>
                <a:cubicBezTo>
                  <a:pt x="213819" y="196605"/>
                  <a:pt x="212408" y="208952"/>
                  <a:pt x="196886" y="214596"/>
                </a:cubicBezTo>
                <a:cubicBezTo>
                  <a:pt x="181364" y="220240"/>
                  <a:pt x="159844" y="207893"/>
                  <a:pt x="127036" y="199779"/>
                </a:cubicBezTo>
                <a:cubicBezTo>
                  <a:pt x="94228" y="191665"/>
                  <a:pt x="2153" y="170499"/>
                  <a:pt x="36" y="165913"/>
                </a:cubicBezTo>
                <a:cubicBezTo>
                  <a:pt x="-2081" y="161327"/>
                  <a:pt x="88231" y="180377"/>
                  <a:pt x="114336" y="172263"/>
                </a:cubicBezTo>
                <a:cubicBezTo>
                  <a:pt x="140442" y="164149"/>
                  <a:pt x="147850" y="133810"/>
                  <a:pt x="156669" y="117229"/>
                </a:cubicBezTo>
                <a:cubicBezTo>
                  <a:pt x="165488" y="100648"/>
                  <a:pt x="182422" y="81246"/>
                  <a:pt x="167253" y="72779"/>
                </a:cubicBezTo>
                <a:cubicBezTo>
                  <a:pt x="152084" y="64312"/>
                  <a:pt x="87878" y="75248"/>
                  <a:pt x="65653" y="66429"/>
                </a:cubicBezTo>
                <a:cubicBezTo>
                  <a:pt x="43428" y="57610"/>
                  <a:pt x="-13370" y="24449"/>
                  <a:pt x="12736" y="13513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D494569F-8BEB-4B18-A790-76FA38FEE4C1}"/>
              </a:ext>
            </a:extLst>
          </p:cNvPr>
          <p:cNvSpPr/>
          <p:nvPr/>
        </p:nvSpPr>
        <p:spPr>
          <a:xfrm>
            <a:off x="4588719" y="5497374"/>
            <a:ext cx="1056949" cy="99973"/>
          </a:xfrm>
          <a:custGeom>
            <a:avLst/>
            <a:gdLst>
              <a:gd name="connsiteX0" fmla="*/ 214 w 1056949"/>
              <a:gd name="connsiteY0" fmla="*/ 96976 h 99973"/>
              <a:gd name="connsiteX1" fmla="*/ 233048 w 1056949"/>
              <a:gd name="connsiteY1" fmla="*/ 63109 h 99973"/>
              <a:gd name="connsiteX2" fmla="*/ 319831 w 1056949"/>
              <a:gd name="connsiteY2" fmla="*/ 1726 h 99973"/>
              <a:gd name="connsiteX3" fmla="*/ 1011981 w 1056949"/>
              <a:gd name="connsiteY3" fmla="*/ 16543 h 99973"/>
              <a:gd name="connsiteX4" fmla="*/ 923081 w 1056949"/>
              <a:gd name="connsiteY4" fmla="*/ 12309 h 99973"/>
              <a:gd name="connsiteX5" fmla="*/ 385448 w 1056949"/>
              <a:gd name="connsiteY5" fmla="*/ 31359 h 99973"/>
              <a:gd name="connsiteX6" fmla="*/ 277498 w 1056949"/>
              <a:gd name="connsiteY6" fmla="*/ 90626 h 99973"/>
              <a:gd name="connsiteX7" fmla="*/ 214 w 1056949"/>
              <a:gd name="connsiteY7" fmla="*/ 96976 h 99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56949" h="99973">
                <a:moveTo>
                  <a:pt x="214" y="96976"/>
                </a:moveTo>
                <a:cubicBezTo>
                  <a:pt x="-7194" y="92390"/>
                  <a:pt x="179779" y="78984"/>
                  <a:pt x="233048" y="63109"/>
                </a:cubicBezTo>
                <a:cubicBezTo>
                  <a:pt x="286317" y="47234"/>
                  <a:pt x="190009" y="9487"/>
                  <a:pt x="319831" y="1726"/>
                </a:cubicBezTo>
                <a:cubicBezTo>
                  <a:pt x="449653" y="-6035"/>
                  <a:pt x="911439" y="14779"/>
                  <a:pt x="1011981" y="16543"/>
                </a:cubicBezTo>
                <a:cubicBezTo>
                  <a:pt x="1112523" y="18307"/>
                  <a:pt x="1027503" y="9840"/>
                  <a:pt x="923081" y="12309"/>
                </a:cubicBezTo>
                <a:cubicBezTo>
                  <a:pt x="818659" y="14778"/>
                  <a:pt x="493045" y="18306"/>
                  <a:pt x="385448" y="31359"/>
                </a:cubicBezTo>
                <a:cubicBezTo>
                  <a:pt x="277851" y="44412"/>
                  <a:pt x="338176" y="79337"/>
                  <a:pt x="277498" y="90626"/>
                </a:cubicBezTo>
                <a:cubicBezTo>
                  <a:pt x="216820" y="101915"/>
                  <a:pt x="7622" y="101562"/>
                  <a:pt x="214" y="96976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7118E73E-41D2-48C2-9B1C-7A801F797FE7}"/>
              </a:ext>
            </a:extLst>
          </p:cNvPr>
          <p:cNvSpPr/>
          <p:nvPr/>
        </p:nvSpPr>
        <p:spPr>
          <a:xfrm>
            <a:off x="4675044" y="5835645"/>
            <a:ext cx="872502" cy="125425"/>
          </a:xfrm>
          <a:custGeom>
            <a:avLst/>
            <a:gdLst>
              <a:gd name="connsiteX0" fmla="*/ 17606 w 872502"/>
              <a:gd name="connsiteY0" fmla="*/ 5 h 125425"/>
              <a:gd name="connsiteX1" fmla="*/ 195406 w 872502"/>
              <a:gd name="connsiteY1" fmla="*/ 78322 h 125425"/>
              <a:gd name="connsiteX2" fmla="*/ 510789 w 872502"/>
              <a:gd name="connsiteY2" fmla="*/ 78322 h 125425"/>
              <a:gd name="connsiteX3" fmla="*/ 853689 w 872502"/>
              <a:gd name="connsiteY3" fmla="*/ 8472 h 125425"/>
              <a:gd name="connsiteX4" fmla="*/ 800773 w 872502"/>
              <a:gd name="connsiteY4" fmla="*/ 33872 h 125425"/>
              <a:gd name="connsiteX5" fmla="*/ 574289 w 872502"/>
              <a:gd name="connsiteY5" fmla="*/ 101605 h 125425"/>
              <a:gd name="connsiteX6" fmla="*/ 150956 w 872502"/>
              <a:gd name="connsiteY6" fmla="*/ 124888 h 125425"/>
              <a:gd name="connsiteX7" fmla="*/ 23956 w 872502"/>
              <a:gd name="connsiteY7" fmla="*/ 82555 h 125425"/>
              <a:gd name="connsiteX8" fmla="*/ 17606 w 872502"/>
              <a:gd name="connsiteY8" fmla="*/ 5 h 12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2502" h="125425">
                <a:moveTo>
                  <a:pt x="17606" y="5"/>
                </a:moveTo>
                <a:cubicBezTo>
                  <a:pt x="46181" y="-701"/>
                  <a:pt x="113209" y="65269"/>
                  <a:pt x="195406" y="78322"/>
                </a:cubicBezTo>
                <a:cubicBezTo>
                  <a:pt x="277603" y="91375"/>
                  <a:pt x="401075" y="89964"/>
                  <a:pt x="510789" y="78322"/>
                </a:cubicBezTo>
                <a:cubicBezTo>
                  <a:pt x="620503" y="66680"/>
                  <a:pt x="805358" y="15880"/>
                  <a:pt x="853689" y="8472"/>
                </a:cubicBezTo>
                <a:cubicBezTo>
                  <a:pt x="902020" y="1064"/>
                  <a:pt x="847340" y="18350"/>
                  <a:pt x="800773" y="33872"/>
                </a:cubicBezTo>
                <a:cubicBezTo>
                  <a:pt x="754206" y="49394"/>
                  <a:pt x="682592" y="86436"/>
                  <a:pt x="574289" y="101605"/>
                </a:cubicBezTo>
                <a:cubicBezTo>
                  <a:pt x="465986" y="116774"/>
                  <a:pt x="242678" y="128063"/>
                  <a:pt x="150956" y="124888"/>
                </a:cubicBezTo>
                <a:cubicBezTo>
                  <a:pt x="59234" y="121713"/>
                  <a:pt x="49709" y="98783"/>
                  <a:pt x="23956" y="82555"/>
                </a:cubicBezTo>
                <a:cubicBezTo>
                  <a:pt x="-1797" y="66327"/>
                  <a:pt x="-10969" y="711"/>
                  <a:pt x="17606" y="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3AC808D6-7792-485B-B298-33C1BA1183ED}"/>
              </a:ext>
            </a:extLst>
          </p:cNvPr>
          <p:cNvSpPr/>
          <p:nvPr/>
        </p:nvSpPr>
        <p:spPr>
          <a:xfrm>
            <a:off x="4581388" y="5473401"/>
            <a:ext cx="135954" cy="390568"/>
          </a:xfrm>
          <a:custGeom>
            <a:avLst/>
            <a:gdLst>
              <a:gd name="connsiteX0" fmla="*/ 18129 w 135954"/>
              <a:gd name="connsiteY0" fmla="*/ 299 h 390568"/>
              <a:gd name="connsiteX1" fmla="*/ 64695 w 135954"/>
              <a:gd name="connsiteY1" fmla="*/ 150582 h 390568"/>
              <a:gd name="connsiteX2" fmla="*/ 68929 w 135954"/>
              <a:gd name="connsiteY2" fmla="*/ 275466 h 390568"/>
              <a:gd name="connsiteX3" fmla="*/ 134545 w 135954"/>
              <a:gd name="connsiteY3" fmla="*/ 387649 h 390568"/>
              <a:gd name="connsiteX4" fmla="*/ 115495 w 135954"/>
              <a:gd name="connsiteY4" fmla="*/ 360132 h 390568"/>
              <a:gd name="connsiteX5" fmla="*/ 24479 w 135954"/>
              <a:gd name="connsiteY5" fmla="*/ 224666 h 390568"/>
              <a:gd name="connsiteX6" fmla="*/ 1195 w 135954"/>
              <a:gd name="connsiteY6" fmla="*/ 114599 h 390568"/>
              <a:gd name="connsiteX7" fmla="*/ 18129 w 135954"/>
              <a:gd name="connsiteY7" fmla="*/ 299 h 390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5954" h="390568">
                <a:moveTo>
                  <a:pt x="18129" y="299"/>
                </a:moveTo>
                <a:cubicBezTo>
                  <a:pt x="28712" y="6296"/>
                  <a:pt x="56228" y="104721"/>
                  <a:pt x="64695" y="150582"/>
                </a:cubicBezTo>
                <a:cubicBezTo>
                  <a:pt x="73162" y="196443"/>
                  <a:pt x="57287" y="235955"/>
                  <a:pt x="68929" y="275466"/>
                </a:cubicBezTo>
                <a:cubicBezTo>
                  <a:pt x="80571" y="314977"/>
                  <a:pt x="134545" y="387649"/>
                  <a:pt x="134545" y="387649"/>
                </a:cubicBezTo>
                <a:cubicBezTo>
                  <a:pt x="142306" y="401760"/>
                  <a:pt x="115495" y="360132"/>
                  <a:pt x="115495" y="360132"/>
                </a:cubicBezTo>
                <a:cubicBezTo>
                  <a:pt x="97151" y="332968"/>
                  <a:pt x="43529" y="265588"/>
                  <a:pt x="24479" y="224666"/>
                </a:cubicBezTo>
                <a:cubicBezTo>
                  <a:pt x="5429" y="183744"/>
                  <a:pt x="6134" y="149171"/>
                  <a:pt x="1195" y="114599"/>
                </a:cubicBezTo>
                <a:cubicBezTo>
                  <a:pt x="-3744" y="80027"/>
                  <a:pt x="7546" y="-5698"/>
                  <a:pt x="18129" y="29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49E8CA7C-68CB-4667-8555-B49CB9326A5D}"/>
              </a:ext>
            </a:extLst>
          </p:cNvPr>
          <p:cNvSpPr/>
          <p:nvPr/>
        </p:nvSpPr>
        <p:spPr>
          <a:xfrm>
            <a:off x="3975609" y="5316703"/>
            <a:ext cx="789090" cy="317867"/>
          </a:xfrm>
          <a:custGeom>
            <a:avLst/>
            <a:gdLst>
              <a:gd name="connsiteX0" fmla="*/ 90508 w 789090"/>
              <a:gd name="connsiteY0" fmla="*/ 8830 h 317867"/>
              <a:gd name="connsiteX1" fmla="*/ 420708 w 789090"/>
              <a:gd name="connsiteY1" fmla="*/ 167580 h 317867"/>
              <a:gd name="connsiteX2" fmla="*/ 537124 w 789090"/>
              <a:gd name="connsiteY2" fmla="*/ 169697 h 317867"/>
              <a:gd name="connsiteX3" fmla="*/ 789008 w 789090"/>
              <a:gd name="connsiteY3" fmla="*/ 178164 h 317867"/>
              <a:gd name="connsiteX4" fmla="*/ 564641 w 789090"/>
              <a:gd name="connsiteY4" fmla="*/ 188747 h 317867"/>
              <a:gd name="connsiteX5" fmla="*/ 547708 w 789090"/>
              <a:gd name="connsiteY5" fmla="*/ 258597 h 317867"/>
              <a:gd name="connsiteX6" fmla="*/ 634491 w 789090"/>
              <a:gd name="connsiteY6" fmla="*/ 277647 h 317867"/>
              <a:gd name="connsiteX7" fmla="*/ 564641 w 789090"/>
              <a:gd name="connsiteY7" fmla="*/ 317864 h 317867"/>
              <a:gd name="connsiteX8" fmla="*/ 490558 w 789090"/>
              <a:gd name="connsiteY8" fmla="*/ 275530 h 317867"/>
              <a:gd name="connsiteX9" fmla="*/ 196341 w 789090"/>
              <a:gd name="connsiteY9" fmla="*/ 108314 h 317867"/>
              <a:gd name="connsiteX10" fmla="*/ 5841 w 789090"/>
              <a:gd name="connsiteY10" fmla="*/ 27880 h 317867"/>
              <a:gd name="connsiteX11" fmla="*/ 90508 w 789090"/>
              <a:gd name="connsiteY11" fmla="*/ 8830 h 317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89090" h="317867">
                <a:moveTo>
                  <a:pt x="90508" y="8830"/>
                </a:moveTo>
                <a:cubicBezTo>
                  <a:pt x="159652" y="32113"/>
                  <a:pt x="346272" y="140769"/>
                  <a:pt x="420708" y="167580"/>
                </a:cubicBezTo>
                <a:cubicBezTo>
                  <a:pt x="495144" y="194391"/>
                  <a:pt x="537124" y="169697"/>
                  <a:pt x="537124" y="169697"/>
                </a:cubicBezTo>
                <a:cubicBezTo>
                  <a:pt x="598507" y="171461"/>
                  <a:pt x="784422" y="174989"/>
                  <a:pt x="789008" y="178164"/>
                </a:cubicBezTo>
                <a:cubicBezTo>
                  <a:pt x="793594" y="181339"/>
                  <a:pt x="604858" y="175342"/>
                  <a:pt x="564641" y="188747"/>
                </a:cubicBezTo>
                <a:cubicBezTo>
                  <a:pt x="524424" y="202152"/>
                  <a:pt x="536066" y="243781"/>
                  <a:pt x="547708" y="258597"/>
                </a:cubicBezTo>
                <a:cubicBezTo>
                  <a:pt x="559350" y="273413"/>
                  <a:pt x="631669" y="267769"/>
                  <a:pt x="634491" y="277647"/>
                </a:cubicBezTo>
                <a:cubicBezTo>
                  <a:pt x="637313" y="287525"/>
                  <a:pt x="588630" y="318217"/>
                  <a:pt x="564641" y="317864"/>
                </a:cubicBezTo>
                <a:cubicBezTo>
                  <a:pt x="540652" y="317511"/>
                  <a:pt x="490558" y="275530"/>
                  <a:pt x="490558" y="275530"/>
                </a:cubicBezTo>
                <a:cubicBezTo>
                  <a:pt x="429175" y="240605"/>
                  <a:pt x="277127" y="149589"/>
                  <a:pt x="196341" y="108314"/>
                </a:cubicBezTo>
                <a:cubicBezTo>
                  <a:pt x="115555" y="67039"/>
                  <a:pt x="26655" y="41638"/>
                  <a:pt x="5841" y="27880"/>
                </a:cubicBezTo>
                <a:cubicBezTo>
                  <a:pt x="-14973" y="14122"/>
                  <a:pt x="21364" y="-14453"/>
                  <a:pt x="90508" y="883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44AAB7BB-0A65-4DFD-B05F-D58A2BD7C7C5}"/>
              </a:ext>
            </a:extLst>
          </p:cNvPr>
          <p:cNvSpPr/>
          <p:nvPr/>
        </p:nvSpPr>
        <p:spPr>
          <a:xfrm>
            <a:off x="4786108" y="5607050"/>
            <a:ext cx="593261" cy="157588"/>
          </a:xfrm>
          <a:custGeom>
            <a:avLst/>
            <a:gdLst>
              <a:gd name="connsiteX0" fmla="*/ 556359 w 593261"/>
              <a:gd name="connsiteY0" fmla="*/ 0 h 157588"/>
              <a:gd name="connsiteX1" fmla="*/ 583875 w 593261"/>
              <a:gd name="connsiteY1" fmla="*/ 76200 h 157588"/>
              <a:gd name="connsiteX2" fmla="*/ 456875 w 593261"/>
              <a:gd name="connsiteY2" fmla="*/ 118533 h 157588"/>
              <a:gd name="connsiteX3" fmla="*/ 293892 w 593261"/>
              <a:gd name="connsiteY3" fmla="*/ 152400 h 157588"/>
              <a:gd name="connsiteX4" fmla="*/ 10259 w 593261"/>
              <a:gd name="connsiteY4" fmla="*/ 156633 h 157588"/>
              <a:gd name="connsiteX5" fmla="*/ 88575 w 593261"/>
              <a:gd name="connsiteY5" fmla="*/ 143933 h 157588"/>
              <a:gd name="connsiteX6" fmla="*/ 338342 w 593261"/>
              <a:gd name="connsiteY6" fmla="*/ 76200 h 157588"/>
              <a:gd name="connsiteX7" fmla="*/ 556359 w 593261"/>
              <a:gd name="connsiteY7" fmla="*/ 0 h 157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261" h="157588">
                <a:moveTo>
                  <a:pt x="556359" y="0"/>
                </a:moveTo>
                <a:cubicBezTo>
                  <a:pt x="597281" y="0"/>
                  <a:pt x="600456" y="56445"/>
                  <a:pt x="583875" y="76200"/>
                </a:cubicBezTo>
                <a:cubicBezTo>
                  <a:pt x="567294" y="95956"/>
                  <a:pt x="505205" y="105833"/>
                  <a:pt x="456875" y="118533"/>
                </a:cubicBezTo>
                <a:cubicBezTo>
                  <a:pt x="408545" y="131233"/>
                  <a:pt x="368328" y="146050"/>
                  <a:pt x="293892" y="152400"/>
                </a:cubicBezTo>
                <a:cubicBezTo>
                  <a:pt x="219456" y="158750"/>
                  <a:pt x="44478" y="158044"/>
                  <a:pt x="10259" y="156633"/>
                </a:cubicBezTo>
                <a:cubicBezTo>
                  <a:pt x="-23960" y="155222"/>
                  <a:pt x="33894" y="157339"/>
                  <a:pt x="88575" y="143933"/>
                </a:cubicBezTo>
                <a:cubicBezTo>
                  <a:pt x="143255" y="130528"/>
                  <a:pt x="265670" y="99130"/>
                  <a:pt x="338342" y="76200"/>
                </a:cubicBezTo>
                <a:cubicBezTo>
                  <a:pt x="411014" y="53270"/>
                  <a:pt x="515437" y="0"/>
                  <a:pt x="556359" y="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F62703A3-169C-4DDE-888E-1F55083D5E78}"/>
              </a:ext>
            </a:extLst>
          </p:cNvPr>
          <p:cNvSpPr/>
          <p:nvPr/>
        </p:nvSpPr>
        <p:spPr>
          <a:xfrm>
            <a:off x="6136736" y="5580981"/>
            <a:ext cx="488167" cy="230382"/>
          </a:xfrm>
          <a:custGeom>
            <a:avLst/>
            <a:gdLst>
              <a:gd name="connsiteX0" fmla="*/ 477847 w 488167"/>
              <a:gd name="connsiteY0" fmla="*/ 2786 h 230382"/>
              <a:gd name="connsiteX1" fmla="*/ 386831 w 488167"/>
              <a:gd name="connsiteY1" fmla="*/ 201752 h 230382"/>
              <a:gd name="connsiteX2" fmla="*/ 223847 w 488167"/>
              <a:gd name="connsiteY2" fmla="*/ 208102 h 230382"/>
              <a:gd name="connsiteX3" fmla="*/ 1597 w 488167"/>
              <a:gd name="connsiteY3" fmla="*/ 2786 h 230382"/>
              <a:gd name="connsiteX4" fmla="*/ 143414 w 488167"/>
              <a:gd name="connsiteY4" fmla="*/ 85336 h 230382"/>
              <a:gd name="connsiteX5" fmla="*/ 477847 w 488167"/>
              <a:gd name="connsiteY5" fmla="*/ 2786 h 23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8167" h="230382">
                <a:moveTo>
                  <a:pt x="477847" y="2786"/>
                </a:moveTo>
                <a:cubicBezTo>
                  <a:pt x="518416" y="22189"/>
                  <a:pt x="429164" y="167533"/>
                  <a:pt x="386831" y="201752"/>
                </a:cubicBezTo>
                <a:cubicBezTo>
                  <a:pt x="344498" y="235971"/>
                  <a:pt x="288053" y="241263"/>
                  <a:pt x="223847" y="208102"/>
                </a:cubicBezTo>
                <a:cubicBezTo>
                  <a:pt x="159641" y="174941"/>
                  <a:pt x="15002" y="23247"/>
                  <a:pt x="1597" y="2786"/>
                </a:cubicBezTo>
                <a:cubicBezTo>
                  <a:pt x="-11808" y="-17675"/>
                  <a:pt x="61217" y="81103"/>
                  <a:pt x="143414" y="85336"/>
                </a:cubicBezTo>
                <a:cubicBezTo>
                  <a:pt x="225611" y="89569"/>
                  <a:pt x="437278" y="-16617"/>
                  <a:pt x="477847" y="278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569A0741-2FA5-4F54-9677-14AA0A9A9F78}"/>
              </a:ext>
            </a:extLst>
          </p:cNvPr>
          <p:cNvSpPr/>
          <p:nvPr/>
        </p:nvSpPr>
        <p:spPr>
          <a:xfrm>
            <a:off x="5351017" y="5609051"/>
            <a:ext cx="527116" cy="715146"/>
          </a:xfrm>
          <a:custGeom>
            <a:avLst/>
            <a:gdLst>
              <a:gd name="connsiteX0" fmla="*/ 526966 w 527116"/>
              <a:gd name="connsiteY0" fmla="*/ 696499 h 715146"/>
              <a:gd name="connsiteX1" fmla="*/ 385150 w 527116"/>
              <a:gd name="connsiteY1" fmla="*/ 393816 h 715146"/>
              <a:gd name="connsiteX2" fmla="*/ 353400 w 527116"/>
              <a:gd name="connsiteY2" fmla="*/ 21282 h 715146"/>
              <a:gd name="connsiteX3" fmla="*/ 338583 w 527116"/>
              <a:gd name="connsiteY3" fmla="*/ 65732 h 715146"/>
              <a:gd name="connsiteX4" fmla="*/ 321650 w 527116"/>
              <a:gd name="connsiteY4" fmla="*/ 232949 h 715146"/>
              <a:gd name="connsiteX5" fmla="*/ 285666 w 527116"/>
              <a:gd name="connsiteY5" fmla="*/ 290099 h 715146"/>
              <a:gd name="connsiteX6" fmla="*/ 190416 w 527116"/>
              <a:gd name="connsiteY6" fmla="*/ 292216 h 715146"/>
              <a:gd name="connsiteX7" fmla="*/ 27433 w 527116"/>
              <a:gd name="connsiteY7" fmla="*/ 465782 h 715146"/>
              <a:gd name="connsiteX8" fmla="*/ 12616 w 527116"/>
              <a:gd name="connsiteY8" fmla="*/ 529282 h 715146"/>
              <a:gd name="connsiteX9" fmla="*/ 156550 w 527116"/>
              <a:gd name="connsiteY9" fmla="*/ 709199 h 715146"/>
              <a:gd name="connsiteX10" fmla="*/ 150200 w 527116"/>
              <a:gd name="connsiteY10" fmla="*/ 656282 h 715146"/>
              <a:gd name="connsiteX11" fmla="*/ 120566 w 527116"/>
              <a:gd name="connsiteY11" fmla="*/ 501766 h 715146"/>
              <a:gd name="connsiteX12" fmla="*/ 207350 w 527116"/>
              <a:gd name="connsiteY12" fmla="*/ 410749 h 715146"/>
              <a:gd name="connsiteX13" fmla="*/ 323766 w 527116"/>
              <a:gd name="connsiteY13" fmla="*/ 414982 h 715146"/>
              <a:gd name="connsiteX14" fmla="*/ 328000 w 527116"/>
              <a:gd name="connsiteY14" fmla="*/ 283749 h 715146"/>
              <a:gd name="connsiteX15" fmla="*/ 338583 w 527116"/>
              <a:gd name="connsiteY15" fmla="*/ 431916 h 715146"/>
              <a:gd name="connsiteX16" fmla="*/ 245450 w 527116"/>
              <a:gd name="connsiteY16" fmla="*/ 537749 h 715146"/>
              <a:gd name="connsiteX17" fmla="*/ 355516 w 527116"/>
              <a:gd name="connsiteY17" fmla="*/ 522932 h 715146"/>
              <a:gd name="connsiteX18" fmla="*/ 526966 w 527116"/>
              <a:gd name="connsiteY18" fmla="*/ 696499 h 715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27116" h="715146">
                <a:moveTo>
                  <a:pt x="526966" y="696499"/>
                </a:moveTo>
                <a:cubicBezTo>
                  <a:pt x="531905" y="674980"/>
                  <a:pt x="414078" y="506352"/>
                  <a:pt x="385150" y="393816"/>
                </a:cubicBezTo>
                <a:cubicBezTo>
                  <a:pt x="356222" y="281280"/>
                  <a:pt x="361161" y="75963"/>
                  <a:pt x="353400" y="21282"/>
                </a:cubicBezTo>
                <a:cubicBezTo>
                  <a:pt x="345639" y="-33399"/>
                  <a:pt x="343875" y="30454"/>
                  <a:pt x="338583" y="65732"/>
                </a:cubicBezTo>
                <a:cubicBezTo>
                  <a:pt x="333291" y="101010"/>
                  <a:pt x="330469" y="195555"/>
                  <a:pt x="321650" y="232949"/>
                </a:cubicBezTo>
                <a:cubicBezTo>
                  <a:pt x="312831" y="270343"/>
                  <a:pt x="307538" y="280221"/>
                  <a:pt x="285666" y="290099"/>
                </a:cubicBezTo>
                <a:cubicBezTo>
                  <a:pt x="263794" y="299977"/>
                  <a:pt x="233455" y="262936"/>
                  <a:pt x="190416" y="292216"/>
                </a:cubicBezTo>
                <a:cubicBezTo>
                  <a:pt x="147377" y="321496"/>
                  <a:pt x="57066" y="426271"/>
                  <a:pt x="27433" y="465782"/>
                </a:cubicBezTo>
                <a:cubicBezTo>
                  <a:pt x="-2200" y="505293"/>
                  <a:pt x="-8904" y="488712"/>
                  <a:pt x="12616" y="529282"/>
                </a:cubicBezTo>
                <a:cubicBezTo>
                  <a:pt x="34135" y="569851"/>
                  <a:pt x="133619" y="688032"/>
                  <a:pt x="156550" y="709199"/>
                </a:cubicBezTo>
                <a:cubicBezTo>
                  <a:pt x="179481" y="730366"/>
                  <a:pt x="156197" y="690854"/>
                  <a:pt x="150200" y="656282"/>
                </a:cubicBezTo>
                <a:cubicBezTo>
                  <a:pt x="144203" y="621710"/>
                  <a:pt x="111041" y="542688"/>
                  <a:pt x="120566" y="501766"/>
                </a:cubicBezTo>
                <a:cubicBezTo>
                  <a:pt x="130091" y="460844"/>
                  <a:pt x="173483" y="425213"/>
                  <a:pt x="207350" y="410749"/>
                </a:cubicBezTo>
                <a:cubicBezTo>
                  <a:pt x="241217" y="396285"/>
                  <a:pt x="303658" y="436149"/>
                  <a:pt x="323766" y="414982"/>
                </a:cubicBezTo>
                <a:cubicBezTo>
                  <a:pt x="343874" y="393815"/>
                  <a:pt x="325530" y="280927"/>
                  <a:pt x="328000" y="283749"/>
                </a:cubicBezTo>
                <a:cubicBezTo>
                  <a:pt x="330469" y="286571"/>
                  <a:pt x="352341" y="389583"/>
                  <a:pt x="338583" y="431916"/>
                </a:cubicBezTo>
                <a:cubicBezTo>
                  <a:pt x="324825" y="474249"/>
                  <a:pt x="242628" y="522580"/>
                  <a:pt x="245450" y="537749"/>
                </a:cubicBezTo>
                <a:cubicBezTo>
                  <a:pt x="248272" y="552918"/>
                  <a:pt x="311419" y="498238"/>
                  <a:pt x="355516" y="522932"/>
                </a:cubicBezTo>
                <a:cubicBezTo>
                  <a:pt x="399613" y="547626"/>
                  <a:pt x="522027" y="718018"/>
                  <a:pt x="526966" y="69649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AC2CA88F-0714-4C24-8D15-FA08975C8CF8}"/>
              </a:ext>
            </a:extLst>
          </p:cNvPr>
          <p:cNvSpPr/>
          <p:nvPr/>
        </p:nvSpPr>
        <p:spPr>
          <a:xfrm>
            <a:off x="5086137" y="4959541"/>
            <a:ext cx="593912" cy="255025"/>
          </a:xfrm>
          <a:custGeom>
            <a:avLst/>
            <a:gdLst>
              <a:gd name="connsiteX0" fmla="*/ 213 w 593912"/>
              <a:gd name="connsiteY0" fmla="*/ 65426 h 255025"/>
              <a:gd name="connsiteX1" fmla="*/ 372746 w 593912"/>
              <a:gd name="connsiteY1" fmla="*/ 4042 h 255025"/>
              <a:gd name="connsiteX2" fmla="*/ 582296 w 593912"/>
              <a:gd name="connsiteY2" fmla="*/ 183959 h 255025"/>
              <a:gd name="connsiteX3" fmla="*/ 561130 w 593912"/>
              <a:gd name="connsiteY3" fmla="*/ 192426 h 255025"/>
              <a:gd name="connsiteX4" fmla="*/ 512446 w 593912"/>
              <a:gd name="connsiteY4" fmla="*/ 253809 h 255025"/>
              <a:gd name="connsiteX5" fmla="*/ 484930 w 593912"/>
              <a:gd name="connsiteY5" fmla="*/ 226292 h 255025"/>
              <a:gd name="connsiteX6" fmla="*/ 321946 w 593912"/>
              <a:gd name="connsiteY6" fmla="*/ 143742 h 255025"/>
              <a:gd name="connsiteX7" fmla="*/ 213 w 593912"/>
              <a:gd name="connsiteY7" fmla="*/ 65426 h 255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3912" h="255025">
                <a:moveTo>
                  <a:pt x="213" y="65426"/>
                </a:moveTo>
                <a:cubicBezTo>
                  <a:pt x="8680" y="42143"/>
                  <a:pt x="275732" y="-15713"/>
                  <a:pt x="372746" y="4042"/>
                </a:cubicBezTo>
                <a:cubicBezTo>
                  <a:pt x="469760" y="23797"/>
                  <a:pt x="550899" y="152562"/>
                  <a:pt x="582296" y="183959"/>
                </a:cubicBezTo>
                <a:cubicBezTo>
                  <a:pt x="613693" y="215356"/>
                  <a:pt x="572772" y="180784"/>
                  <a:pt x="561130" y="192426"/>
                </a:cubicBezTo>
                <a:cubicBezTo>
                  <a:pt x="549488" y="204068"/>
                  <a:pt x="525146" y="248165"/>
                  <a:pt x="512446" y="253809"/>
                </a:cubicBezTo>
                <a:cubicBezTo>
                  <a:pt x="499746" y="259453"/>
                  <a:pt x="516680" y="244636"/>
                  <a:pt x="484930" y="226292"/>
                </a:cubicBezTo>
                <a:cubicBezTo>
                  <a:pt x="453180" y="207948"/>
                  <a:pt x="406966" y="171259"/>
                  <a:pt x="321946" y="143742"/>
                </a:cubicBezTo>
                <a:cubicBezTo>
                  <a:pt x="236927" y="116225"/>
                  <a:pt x="-8254" y="88709"/>
                  <a:pt x="213" y="654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CA8DCEC8-5F2E-4683-9A0D-FDBAF25AFF01}"/>
              </a:ext>
            </a:extLst>
          </p:cNvPr>
          <p:cNvSpPr/>
          <p:nvPr/>
        </p:nvSpPr>
        <p:spPr>
          <a:xfrm>
            <a:off x="5937653" y="4971983"/>
            <a:ext cx="761217" cy="230786"/>
          </a:xfrm>
          <a:custGeom>
            <a:avLst/>
            <a:gdLst>
              <a:gd name="connsiteX0" fmla="*/ 10180 w 761217"/>
              <a:gd name="connsiteY0" fmla="*/ 230784 h 230786"/>
              <a:gd name="connsiteX1" fmla="*/ 336147 w 761217"/>
              <a:gd name="connsiteY1" fmla="*/ 67800 h 230786"/>
              <a:gd name="connsiteX2" fmla="*/ 706564 w 761217"/>
              <a:gd name="connsiteY2" fmla="*/ 133417 h 230786"/>
              <a:gd name="connsiteX3" fmla="*/ 740430 w 761217"/>
              <a:gd name="connsiteY3" fmla="*/ 135534 h 230786"/>
              <a:gd name="connsiteX4" fmla="*/ 522414 w 761217"/>
              <a:gd name="connsiteY4" fmla="*/ 10650 h 230786"/>
              <a:gd name="connsiteX5" fmla="*/ 166814 w 761217"/>
              <a:gd name="connsiteY5" fmla="*/ 12767 h 230786"/>
              <a:gd name="connsiteX6" fmla="*/ 90614 w 761217"/>
              <a:gd name="connsiteY6" fmla="*/ 63567 h 230786"/>
              <a:gd name="connsiteX7" fmla="*/ 10180 w 761217"/>
              <a:gd name="connsiteY7" fmla="*/ 230784 h 23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1217" h="230786">
                <a:moveTo>
                  <a:pt x="10180" y="230784"/>
                </a:moveTo>
                <a:cubicBezTo>
                  <a:pt x="51102" y="231489"/>
                  <a:pt x="220083" y="84028"/>
                  <a:pt x="336147" y="67800"/>
                </a:cubicBezTo>
                <a:cubicBezTo>
                  <a:pt x="452211" y="51572"/>
                  <a:pt x="639184" y="122128"/>
                  <a:pt x="706564" y="133417"/>
                </a:cubicBezTo>
                <a:cubicBezTo>
                  <a:pt x="773944" y="144706"/>
                  <a:pt x="771122" y="155995"/>
                  <a:pt x="740430" y="135534"/>
                </a:cubicBezTo>
                <a:cubicBezTo>
                  <a:pt x="709738" y="115073"/>
                  <a:pt x="618017" y="31111"/>
                  <a:pt x="522414" y="10650"/>
                </a:cubicBezTo>
                <a:cubicBezTo>
                  <a:pt x="426811" y="-9811"/>
                  <a:pt x="238781" y="3947"/>
                  <a:pt x="166814" y="12767"/>
                </a:cubicBezTo>
                <a:cubicBezTo>
                  <a:pt x="94847" y="21587"/>
                  <a:pt x="118131" y="27584"/>
                  <a:pt x="90614" y="63567"/>
                </a:cubicBezTo>
                <a:cubicBezTo>
                  <a:pt x="63097" y="99550"/>
                  <a:pt x="-30742" y="230079"/>
                  <a:pt x="10180" y="230784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463531E-F0C3-4F71-A9AE-B73A7620A4F4}"/>
              </a:ext>
            </a:extLst>
          </p:cNvPr>
          <p:cNvSpPr/>
          <p:nvPr/>
        </p:nvSpPr>
        <p:spPr>
          <a:xfrm>
            <a:off x="3911488" y="4745804"/>
            <a:ext cx="1144439" cy="2715778"/>
          </a:xfrm>
          <a:custGeom>
            <a:avLst/>
            <a:gdLst>
              <a:gd name="connsiteX0" fmla="*/ 499645 w 1144439"/>
              <a:gd name="connsiteY0" fmla="*/ 3996 h 2715778"/>
              <a:gd name="connsiteX1" fmla="*/ 652045 w 1144439"/>
              <a:gd name="connsiteY1" fmla="*/ 346896 h 2715778"/>
              <a:gd name="connsiteX2" fmla="*/ 550445 w 1144439"/>
              <a:gd name="connsiteY2" fmla="*/ 859129 h 2715778"/>
              <a:gd name="connsiteX3" fmla="*/ 668979 w 1144439"/>
              <a:gd name="connsiteY3" fmla="*/ 1684629 h 2715778"/>
              <a:gd name="connsiteX4" fmla="*/ 1062679 w 1144439"/>
              <a:gd name="connsiteY4" fmla="*/ 2624429 h 2715778"/>
              <a:gd name="connsiteX5" fmla="*/ 1062679 w 1144439"/>
              <a:gd name="connsiteY5" fmla="*/ 2594796 h 2715778"/>
              <a:gd name="connsiteX6" fmla="*/ 190612 w 1144439"/>
              <a:gd name="connsiteY6" fmla="*/ 1875129 h 2715778"/>
              <a:gd name="connsiteX7" fmla="*/ 112 w 1144439"/>
              <a:gd name="connsiteY7" fmla="*/ 1075029 h 2715778"/>
              <a:gd name="connsiteX8" fmla="*/ 160979 w 1144439"/>
              <a:gd name="connsiteY8" fmla="*/ 351129 h 2715778"/>
              <a:gd name="connsiteX9" fmla="*/ 38212 w 1144439"/>
              <a:gd name="connsiteY9" fmla="*/ 173329 h 2715778"/>
              <a:gd name="connsiteX10" fmla="*/ 499645 w 1144439"/>
              <a:gd name="connsiteY10" fmla="*/ 3996 h 27157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44439" h="2715778">
                <a:moveTo>
                  <a:pt x="499645" y="3996"/>
                </a:moveTo>
                <a:cubicBezTo>
                  <a:pt x="601950" y="32924"/>
                  <a:pt x="643578" y="204374"/>
                  <a:pt x="652045" y="346896"/>
                </a:cubicBezTo>
                <a:cubicBezTo>
                  <a:pt x="660512" y="489418"/>
                  <a:pt x="547623" y="636174"/>
                  <a:pt x="550445" y="859129"/>
                </a:cubicBezTo>
                <a:cubicBezTo>
                  <a:pt x="553267" y="1082084"/>
                  <a:pt x="583607" y="1390412"/>
                  <a:pt x="668979" y="1684629"/>
                </a:cubicBezTo>
                <a:cubicBezTo>
                  <a:pt x="754351" y="1978846"/>
                  <a:pt x="997062" y="2472735"/>
                  <a:pt x="1062679" y="2624429"/>
                </a:cubicBezTo>
                <a:cubicBezTo>
                  <a:pt x="1128296" y="2776123"/>
                  <a:pt x="1208023" y="2719679"/>
                  <a:pt x="1062679" y="2594796"/>
                </a:cubicBezTo>
                <a:cubicBezTo>
                  <a:pt x="917335" y="2469913"/>
                  <a:pt x="367706" y="2128423"/>
                  <a:pt x="190612" y="1875129"/>
                </a:cubicBezTo>
                <a:cubicBezTo>
                  <a:pt x="13518" y="1621835"/>
                  <a:pt x="5051" y="1329029"/>
                  <a:pt x="112" y="1075029"/>
                </a:cubicBezTo>
                <a:cubicBezTo>
                  <a:pt x="-4827" y="821029"/>
                  <a:pt x="154629" y="501412"/>
                  <a:pt x="160979" y="351129"/>
                </a:cubicBezTo>
                <a:cubicBezTo>
                  <a:pt x="167329" y="200846"/>
                  <a:pt x="-14705" y="236123"/>
                  <a:pt x="38212" y="173329"/>
                </a:cubicBezTo>
                <a:cubicBezTo>
                  <a:pt x="91129" y="110535"/>
                  <a:pt x="397340" y="-24932"/>
                  <a:pt x="499645" y="399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2" name="フリーフォーム: 図形 1181">
            <a:extLst>
              <a:ext uri="{FF2B5EF4-FFF2-40B4-BE49-F238E27FC236}">
                <a16:creationId xmlns:a16="http://schemas.microsoft.com/office/drawing/2014/main" id="{E92CED45-E533-48E2-BBE2-578D1CEA1217}"/>
              </a:ext>
            </a:extLst>
          </p:cNvPr>
          <p:cNvSpPr/>
          <p:nvPr/>
        </p:nvSpPr>
        <p:spPr>
          <a:xfrm>
            <a:off x="5246135" y="6164062"/>
            <a:ext cx="924718" cy="294315"/>
          </a:xfrm>
          <a:custGeom>
            <a:avLst/>
            <a:gdLst>
              <a:gd name="connsiteX0" fmla="*/ 898548 w 924718"/>
              <a:gd name="connsiteY0" fmla="*/ 75871 h 294315"/>
              <a:gd name="connsiteX1" fmla="*/ 568348 w 924718"/>
              <a:gd name="connsiteY1" fmla="*/ 251555 h 294315"/>
              <a:gd name="connsiteX2" fmla="*/ 327048 w 924718"/>
              <a:gd name="connsiteY2" fmla="*/ 293888 h 294315"/>
              <a:gd name="connsiteX3" fmla="*/ 147132 w 924718"/>
              <a:gd name="connsiteY3" fmla="*/ 270605 h 294315"/>
              <a:gd name="connsiteX4" fmla="*/ 1082 w 924718"/>
              <a:gd name="connsiteY4" fmla="*/ 226155 h 294315"/>
              <a:gd name="connsiteX5" fmla="*/ 85748 w 924718"/>
              <a:gd name="connsiteY5" fmla="*/ 1788 h 294315"/>
              <a:gd name="connsiteX6" fmla="*/ 180998 w 924718"/>
              <a:gd name="connsiteY6" fmla="*/ 120321 h 294315"/>
              <a:gd name="connsiteX7" fmla="*/ 261432 w 924718"/>
              <a:gd name="connsiteY7" fmla="*/ 109738 h 294315"/>
              <a:gd name="connsiteX8" fmla="*/ 371498 w 924718"/>
              <a:gd name="connsiteY8" fmla="*/ 50471 h 294315"/>
              <a:gd name="connsiteX9" fmla="*/ 504848 w 924718"/>
              <a:gd name="connsiteY9" fmla="*/ 58938 h 294315"/>
              <a:gd name="connsiteX10" fmla="*/ 625498 w 924718"/>
              <a:gd name="connsiteY10" fmla="*/ 130905 h 294315"/>
              <a:gd name="connsiteX11" fmla="*/ 708048 w 924718"/>
              <a:gd name="connsiteY11" fmla="*/ 128788 h 294315"/>
              <a:gd name="connsiteX12" fmla="*/ 881615 w 924718"/>
              <a:gd name="connsiteY12" fmla="*/ 16605 h 294315"/>
              <a:gd name="connsiteX13" fmla="*/ 898548 w 924718"/>
              <a:gd name="connsiteY13" fmla="*/ 75871 h 294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24718" h="294315">
                <a:moveTo>
                  <a:pt x="898548" y="75871"/>
                </a:moveTo>
                <a:cubicBezTo>
                  <a:pt x="846337" y="115029"/>
                  <a:pt x="663598" y="215219"/>
                  <a:pt x="568348" y="251555"/>
                </a:cubicBezTo>
                <a:cubicBezTo>
                  <a:pt x="473098" y="287891"/>
                  <a:pt x="397251" y="290713"/>
                  <a:pt x="327048" y="293888"/>
                </a:cubicBezTo>
                <a:cubicBezTo>
                  <a:pt x="256845" y="297063"/>
                  <a:pt x="201460" y="281894"/>
                  <a:pt x="147132" y="270605"/>
                </a:cubicBezTo>
                <a:cubicBezTo>
                  <a:pt x="92804" y="259316"/>
                  <a:pt x="11313" y="270958"/>
                  <a:pt x="1082" y="226155"/>
                </a:cubicBezTo>
                <a:cubicBezTo>
                  <a:pt x="-9149" y="181352"/>
                  <a:pt x="55762" y="19427"/>
                  <a:pt x="85748" y="1788"/>
                </a:cubicBezTo>
                <a:cubicBezTo>
                  <a:pt x="115734" y="-15851"/>
                  <a:pt x="151717" y="102329"/>
                  <a:pt x="180998" y="120321"/>
                </a:cubicBezTo>
                <a:cubicBezTo>
                  <a:pt x="210279" y="138313"/>
                  <a:pt x="229682" y="121380"/>
                  <a:pt x="261432" y="109738"/>
                </a:cubicBezTo>
                <a:cubicBezTo>
                  <a:pt x="293182" y="98096"/>
                  <a:pt x="330929" y="58938"/>
                  <a:pt x="371498" y="50471"/>
                </a:cubicBezTo>
                <a:cubicBezTo>
                  <a:pt x="412067" y="42004"/>
                  <a:pt x="462515" y="45532"/>
                  <a:pt x="504848" y="58938"/>
                </a:cubicBezTo>
                <a:cubicBezTo>
                  <a:pt x="547181" y="72344"/>
                  <a:pt x="591631" y="119263"/>
                  <a:pt x="625498" y="130905"/>
                </a:cubicBezTo>
                <a:cubicBezTo>
                  <a:pt x="659365" y="142547"/>
                  <a:pt x="665362" y="147838"/>
                  <a:pt x="708048" y="128788"/>
                </a:cubicBezTo>
                <a:cubicBezTo>
                  <a:pt x="750734" y="109738"/>
                  <a:pt x="849159" y="28599"/>
                  <a:pt x="881615" y="16605"/>
                </a:cubicBezTo>
                <a:cubicBezTo>
                  <a:pt x="914071" y="4610"/>
                  <a:pt x="950759" y="36713"/>
                  <a:pt x="898548" y="75871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6B3DF358-77D0-4587-A16F-DA297BCE3DC6}"/>
              </a:ext>
            </a:extLst>
          </p:cNvPr>
          <p:cNvSpPr/>
          <p:nvPr/>
        </p:nvSpPr>
        <p:spPr>
          <a:xfrm>
            <a:off x="5902676" y="6317995"/>
            <a:ext cx="442236" cy="317368"/>
          </a:xfrm>
          <a:custGeom>
            <a:avLst/>
            <a:gdLst>
              <a:gd name="connsiteX0" fmla="*/ 158399 w 442236"/>
              <a:gd name="connsiteY0" fmla="*/ 3430 h 317368"/>
              <a:gd name="connsiteX1" fmla="*/ 393349 w 442236"/>
              <a:gd name="connsiteY1" fmla="*/ 228855 h 317368"/>
              <a:gd name="connsiteX2" fmla="*/ 402874 w 442236"/>
              <a:gd name="connsiteY2" fmla="*/ 314580 h 317368"/>
              <a:gd name="connsiteX3" fmla="*/ 415574 w 442236"/>
              <a:gd name="connsiteY3" fmla="*/ 279655 h 317368"/>
              <a:gd name="connsiteX4" fmla="*/ 12349 w 442236"/>
              <a:gd name="connsiteY4" fmla="*/ 117730 h 317368"/>
              <a:gd name="connsiteX5" fmla="*/ 107599 w 442236"/>
              <a:gd name="connsiteY5" fmla="*/ 92330 h 317368"/>
              <a:gd name="connsiteX6" fmla="*/ 158399 w 442236"/>
              <a:gd name="connsiteY6" fmla="*/ 3430 h 31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2236" h="317368">
                <a:moveTo>
                  <a:pt x="158399" y="3430"/>
                </a:moveTo>
                <a:cubicBezTo>
                  <a:pt x="206024" y="26184"/>
                  <a:pt x="352603" y="176997"/>
                  <a:pt x="393349" y="228855"/>
                </a:cubicBezTo>
                <a:cubicBezTo>
                  <a:pt x="434095" y="280713"/>
                  <a:pt x="399170" y="306113"/>
                  <a:pt x="402874" y="314580"/>
                </a:cubicBezTo>
                <a:cubicBezTo>
                  <a:pt x="406578" y="323047"/>
                  <a:pt x="480662" y="312463"/>
                  <a:pt x="415574" y="279655"/>
                </a:cubicBezTo>
                <a:cubicBezTo>
                  <a:pt x="350487" y="246847"/>
                  <a:pt x="63678" y="148951"/>
                  <a:pt x="12349" y="117730"/>
                </a:cubicBezTo>
                <a:cubicBezTo>
                  <a:pt x="-38980" y="86509"/>
                  <a:pt x="84845" y="106618"/>
                  <a:pt x="107599" y="92330"/>
                </a:cubicBezTo>
                <a:cubicBezTo>
                  <a:pt x="130353" y="78043"/>
                  <a:pt x="110774" y="-19324"/>
                  <a:pt x="158399" y="3430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93ED3C91-D177-4A27-8292-1307E99ACF94}"/>
              </a:ext>
            </a:extLst>
          </p:cNvPr>
          <p:cNvSpPr/>
          <p:nvPr/>
        </p:nvSpPr>
        <p:spPr>
          <a:xfrm>
            <a:off x="4833172" y="3502023"/>
            <a:ext cx="1413177" cy="634184"/>
          </a:xfrm>
          <a:custGeom>
            <a:avLst/>
            <a:gdLst>
              <a:gd name="connsiteX0" fmla="*/ 1410995 w 1413177"/>
              <a:gd name="connsiteY0" fmla="*/ 371477 h 634184"/>
              <a:gd name="connsiteX1" fmla="*/ 1169695 w 1413177"/>
              <a:gd name="connsiteY1" fmla="*/ 197910 h 634184"/>
              <a:gd name="connsiteX2" fmla="*/ 636295 w 1413177"/>
              <a:gd name="connsiteY2" fmla="*/ 244477 h 634184"/>
              <a:gd name="connsiteX3" fmla="*/ 26695 w 1413177"/>
              <a:gd name="connsiteY3" fmla="*/ 621244 h 634184"/>
              <a:gd name="connsiteX4" fmla="*/ 124061 w 1413177"/>
              <a:gd name="connsiteY4" fmla="*/ 519644 h 634184"/>
              <a:gd name="connsiteX5" fmla="*/ 263761 w 1413177"/>
              <a:gd name="connsiteY5" fmla="*/ 252944 h 634184"/>
              <a:gd name="connsiteX6" fmla="*/ 856428 w 1413177"/>
              <a:gd name="connsiteY6" fmla="*/ 28577 h 634184"/>
              <a:gd name="connsiteX7" fmla="*/ 1262828 w 1413177"/>
              <a:gd name="connsiteY7" fmla="*/ 37044 h 634184"/>
              <a:gd name="connsiteX8" fmla="*/ 1410995 w 1413177"/>
              <a:gd name="connsiteY8" fmla="*/ 371477 h 634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3177" h="634184">
                <a:moveTo>
                  <a:pt x="1410995" y="371477"/>
                </a:moveTo>
                <a:cubicBezTo>
                  <a:pt x="1395473" y="398288"/>
                  <a:pt x="1298812" y="219077"/>
                  <a:pt x="1169695" y="197910"/>
                </a:cubicBezTo>
                <a:cubicBezTo>
                  <a:pt x="1040578" y="176743"/>
                  <a:pt x="826795" y="173921"/>
                  <a:pt x="636295" y="244477"/>
                </a:cubicBezTo>
                <a:cubicBezTo>
                  <a:pt x="445795" y="315033"/>
                  <a:pt x="112067" y="575383"/>
                  <a:pt x="26695" y="621244"/>
                </a:cubicBezTo>
                <a:cubicBezTo>
                  <a:pt x="-58677" y="667105"/>
                  <a:pt x="84550" y="581027"/>
                  <a:pt x="124061" y="519644"/>
                </a:cubicBezTo>
                <a:cubicBezTo>
                  <a:pt x="163572" y="458261"/>
                  <a:pt x="141700" y="334788"/>
                  <a:pt x="263761" y="252944"/>
                </a:cubicBezTo>
                <a:cubicBezTo>
                  <a:pt x="385822" y="171100"/>
                  <a:pt x="689917" y="64560"/>
                  <a:pt x="856428" y="28577"/>
                </a:cubicBezTo>
                <a:cubicBezTo>
                  <a:pt x="1022939" y="-7406"/>
                  <a:pt x="1168283" y="-14462"/>
                  <a:pt x="1262828" y="37044"/>
                </a:cubicBezTo>
                <a:cubicBezTo>
                  <a:pt x="1357373" y="88550"/>
                  <a:pt x="1426517" y="344666"/>
                  <a:pt x="1410995" y="37147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820249A9-ECCA-4B9C-8C73-428C74FFA043}"/>
              </a:ext>
            </a:extLst>
          </p:cNvPr>
          <p:cNvSpPr/>
          <p:nvPr/>
        </p:nvSpPr>
        <p:spPr>
          <a:xfrm>
            <a:off x="3393575" y="6379130"/>
            <a:ext cx="349575" cy="660086"/>
          </a:xfrm>
          <a:custGeom>
            <a:avLst/>
            <a:gdLst>
              <a:gd name="connsiteX0" fmla="*/ 500 w 349575"/>
              <a:gd name="connsiteY0" fmla="*/ 2620 h 660086"/>
              <a:gd name="connsiteX1" fmla="*/ 67175 w 349575"/>
              <a:gd name="connsiteY1" fmla="*/ 161370 h 660086"/>
              <a:gd name="connsiteX2" fmla="*/ 44950 w 349575"/>
              <a:gd name="connsiteY2" fmla="*/ 339170 h 660086"/>
              <a:gd name="connsiteX3" fmla="*/ 333875 w 349575"/>
              <a:gd name="connsiteY3" fmla="*/ 647145 h 660086"/>
              <a:gd name="connsiteX4" fmla="*/ 289425 w 349575"/>
              <a:gd name="connsiteY4" fmla="*/ 589995 h 660086"/>
              <a:gd name="connsiteX5" fmla="*/ 105275 w 349575"/>
              <a:gd name="connsiteY5" fmla="*/ 475695 h 660086"/>
              <a:gd name="connsiteX6" fmla="*/ 108450 w 349575"/>
              <a:gd name="connsiteY6" fmla="*/ 294720 h 660086"/>
              <a:gd name="connsiteX7" fmla="*/ 500 w 349575"/>
              <a:gd name="connsiteY7" fmla="*/ 2620 h 660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575" h="660086">
                <a:moveTo>
                  <a:pt x="500" y="2620"/>
                </a:moveTo>
                <a:cubicBezTo>
                  <a:pt x="-6379" y="-19605"/>
                  <a:pt x="59767" y="105278"/>
                  <a:pt x="67175" y="161370"/>
                </a:cubicBezTo>
                <a:cubicBezTo>
                  <a:pt x="74583" y="217462"/>
                  <a:pt x="500" y="258208"/>
                  <a:pt x="44950" y="339170"/>
                </a:cubicBezTo>
                <a:cubicBezTo>
                  <a:pt x="89400" y="420133"/>
                  <a:pt x="293129" y="605341"/>
                  <a:pt x="333875" y="647145"/>
                </a:cubicBezTo>
                <a:cubicBezTo>
                  <a:pt x="374621" y="688949"/>
                  <a:pt x="327525" y="618570"/>
                  <a:pt x="289425" y="589995"/>
                </a:cubicBezTo>
                <a:cubicBezTo>
                  <a:pt x="251325" y="561420"/>
                  <a:pt x="135437" y="524907"/>
                  <a:pt x="105275" y="475695"/>
                </a:cubicBezTo>
                <a:cubicBezTo>
                  <a:pt x="75113" y="426483"/>
                  <a:pt x="120092" y="370920"/>
                  <a:pt x="108450" y="294720"/>
                </a:cubicBezTo>
                <a:cubicBezTo>
                  <a:pt x="96808" y="218520"/>
                  <a:pt x="7379" y="24845"/>
                  <a:pt x="500" y="262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587FD978-8457-44BD-ABB3-22CCA87BB11E}"/>
              </a:ext>
            </a:extLst>
          </p:cNvPr>
          <p:cNvSpPr/>
          <p:nvPr/>
        </p:nvSpPr>
        <p:spPr>
          <a:xfrm>
            <a:off x="3566749" y="6476437"/>
            <a:ext cx="350124" cy="526327"/>
          </a:xfrm>
          <a:custGeom>
            <a:avLst/>
            <a:gdLst>
              <a:gd name="connsiteX0" fmla="*/ 17826 w 350124"/>
              <a:gd name="connsiteY0" fmla="*/ 563 h 526327"/>
              <a:gd name="connsiteX1" fmla="*/ 122601 w 350124"/>
              <a:gd name="connsiteY1" fmla="*/ 257738 h 526327"/>
              <a:gd name="connsiteX2" fmla="*/ 344851 w 350124"/>
              <a:gd name="connsiteY2" fmla="*/ 521263 h 526327"/>
              <a:gd name="connsiteX3" fmla="*/ 259126 w 350124"/>
              <a:gd name="connsiteY3" fmla="*/ 413313 h 526327"/>
              <a:gd name="connsiteX4" fmla="*/ 24176 w 350124"/>
              <a:gd name="connsiteY4" fmla="*/ 194238 h 526327"/>
              <a:gd name="connsiteX5" fmla="*/ 17826 w 350124"/>
              <a:gd name="connsiteY5" fmla="*/ 563 h 52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124" h="526327">
                <a:moveTo>
                  <a:pt x="17826" y="563"/>
                </a:moveTo>
                <a:cubicBezTo>
                  <a:pt x="34230" y="11146"/>
                  <a:pt x="68097" y="170955"/>
                  <a:pt x="122601" y="257738"/>
                </a:cubicBezTo>
                <a:cubicBezTo>
                  <a:pt x="177105" y="344521"/>
                  <a:pt x="322097" y="495334"/>
                  <a:pt x="344851" y="521263"/>
                </a:cubicBezTo>
                <a:cubicBezTo>
                  <a:pt x="367605" y="547192"/>
                  <a:pt x="312572" y="467817"/>
                  <a:pt x="259126" y="413313"/>
                </a:cubicBezTo>
                <a:cubicBezTo>
                  <a:pt x="205680" y="358809"/>
                  <a:pt x="63334" y="257209"/>
                  <a:pt x="24176" y="194238"/>
                </a:cubicBezTo>
                <a:cubicBezTo>
                  <a:pt x="-14982" y="131267"/>
                  <a:pt x="1422" y="-10020"/>
                  <a:pt x="17826" y="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C05CD593-62FC-4294-A25B-029ADDF01241}"/>
              </a:ext>
            </a:extLst>
          </p:cNvPr>
          <p:cNvSpPr/>
          <p:nvPr/>
        </p:nvSpPr>
        <p:spPr>
          <a:xfrm>
            <a:off x="3555947" y="6413452"/>
            <a:ext cx="225691" cy="646424"/>
          </a:xfrm>
          <a:custGeom>
            <a:avLst/>
            <a:gdLst>
              <a:gd name="connsiteX0" fmla="*/ 69903 w 225691"/>
              <a:gd name="connsiteY0" fmla="*/ 48 h 646424"/>
              <a:gd name="connsiteX1" fmla="*/ 66728 w 225691"/>
              <a:gd name="connsiteY1" fmla="*/ 377873 h 646424"/>
              <a:gd name="connsiteX2" fmla="*/ 225478 w 225691"/>
              <a:gd name="connsiteY2" fmla="*/ 644573 h 646424"/>
              <a:gd name="connsiteX3" fmla="*/ 98478 w 225691"/>
              <a:gd name="connsiteY3" fmla="*/ 488998 h 646424"/>
              <a:gd name="connsiteX4" fmla="*/ 53 w 225691"/>
              <a:gd name="connsiteY4" fmla="*/ 352473 h 646424"/>
              <a:gd name="connsiteX5" fmla="*/ 69903 w 225691"/>
              <a:gd name="connsiteY5" fmla="*/ 48 h 646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5691" h="646424">
                <a:moveTo>
                  <a:pt x="69903" y="48"/>
                </a:moveTo>
                <a:cubicBezTo>
                  <a:pt x="81016" y="4281"/>
                  <a:pt x="40799" y="270452"/>
                  <a:pt x="66728" y="377873"/>
                </a:cubicBezTo>
                <a:cubicBezTo>
                  <a:pt x="92657" y="485294"/>
                  <a:pt x="220186" y="626052"/>
                  <a:pt x="225478" y="644573"/>
                </a:cubicBezTo>
                <a:cubicBezTo>
                  <a:pt x="230770" y="663094"/>
                  <a:pt x="136049" y="537681"/>
                  <a:pt x="98478" y="488998"/>
                </a:cubicBezTo>
                <a:cubicBezTo>
                  <a:pt x="60907" y="440315"/>
                  <a:pt x="2170" y="432906"/>
                  <a:pt x="53" y="352473"/>
                </a:cubicBezTo>
                <a:cubicBezTo>
                  <a:pt x="-2064" y="272040"/>
                  <a:pt x="58790" y="-4185"/>
                  <a:pt x="69903" y="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A5BBE308-CE15-4C3B-A4FE-E369C19E32BA}"/>
              </a:ext>
            </a:extLst>
          </p:cNvPr>
          <p:cNvSpPr/>
          <p:nvPr/>
        </p:nvSpPr>
        <p:spPr>
          <a:xfrm>
            <a:off x="2253113" y="6989873"/>
            <a:ext cx="1601481" cy="1136942"/>
          </a:xfrm>
          <a:custGeom>
            <a:avLst/>
            <a:gdLst>
              <a:gd name="connsiteX0" fmla="*/ 1599220 w 1601481"/>
              <a:gd name="connsiteY0" fmla="*/ 24760 h 1136942"/>
              <a:gd name="connsiteX1" fmla="*/ 1366387 w 1601481"/>
              <a:gd name="connsiteY1" fmla="*/ 3594 h 1136942"/>
              <a:gd name="connsiteX2" fmla="*/ 1239387 w 1601481"/>
              <a:gd name="connsiteY2" fmla="*/ 109427 h 1136942"/>
              <a:gd name="connsiteX3" fmla="*/ 1146254 w 1601481"/>
              <a:gd name="connsiteY3" fmla="*/ 219494 h 1136942"/>
              <a:gd name="connsiteX4" fmla="*/ 794887 w 1601481"/>
              <a:gd name="connsiteY4" fmla="*/ 558160 h 1136942"/>
              <a:gd name="connsiteX5" fmla="*/ 20187 w 1601481"/>
              <a:gd name="connsiteY5" fmla="*/ 1116960 h 1136942"/>
              <a:gd name="connsiteX6" fmla="*/ 269954 w 1601481"/>
              <a:gd name="connsiteY6" fmla="*/ 981494 h 1136942"/>
              <a:gd name="connsiteX7" fmla="*/ 735620 w 1601481"/>
              <a:gd name="connsiteY7" fmla="*/ 680927 h 1136942"/>
              <a:gd name="connsiteX8" fmla="*/ 1277487 w 1601481"/>
              <a:gd name="connsiteY8" fmla="*/ 151760 h 1136942"/>
              <a:gd name="connsiteX9" fmla="*/ 1472220 w 1601481"/>
              <a:gd name="connsiteY9" fmla="*/ 24760 h 1136942"/>
              <a:gd name="connsiteX10" fmla="*/ 1599220 w 1601481"/>
              <a:gd name="connsiteY10" fmla="*/ 24760 h 1136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01481" h="1136942">
                <a:moveTo>
                  <a:pt x="1599220" y="24760"/>
                </a:moveTo>
                <a:cubicBezTo>
                  <a:pt x="1581581" y="21232"/>
                  <a:pt x="1426359" y="-10517"/>
                  <a:pt x="1366387" y="3594"/>
                </a:cubicBezTo>
                <a:cubicBezTo>
                  <a:pt x="1306415" y="17705"/>
                  <a:pt x="1276076" y="73444"/>
                  <a:pt x="1239387" y="109427"/>
                </a:cubicBezTo>
                <a:cubicBezTo>
                  <a:pt x="1202698" y="145410"/>
                  <a:pt x="1220337" y="144705"/>
                  <a:pt x="1146254" y="219494"/>
                </a:cubicBezTo>
                <a:cubicBezTo>
                  <a:pt x="1072171" y="294283"/>
                  <a:pt x="982565" y="408582"/>
                  <a:pt x="794887" y="558160"/>
                </a:cubicBezTo>
                <a:cubicBezTo>
                  <a:pt x="607209" y="707738"/>
                  <a:pt x="107676" y="1046404"/>
                  <a:pt x="20187" y="1116960"/>
                </a:cubicBezTo>
                <a:cubicBezTo>
                  <a:pt x="-67302" y="1187516"/>
                  <a:pt x="150715" y="1054166"/>
                  <a:pt x="269954" y="981494"/>
                </a:cubicBezTo>
                <a:cubicBezTo>
                  <a:pt x="389193" y="908822"/>
                  <a:pt x="567698" y="819216"/>
                  <a:pt x="735620" y="680927"/>
                </a:cubicBezTo>
                <a:cubicBezTo>
                  <a:pt x="903542" y="542638"/>
                  <a:pt x="1154720" y="261121"/>
                  <a:pt x="1277487" y="151760"/>
                </a:cubicBezTo>
                <a:cubicBezTo>
                  <a:pt x="1400254" y="42399"/>
                  <a:pt x="1417187" y="44515"/>
                  <a:pt x="1472220" y="24760"/>
                </a:cubicBezTo>
                <a:cubicBezTo>
                  <a:pt x="1527253" y="5005"/>
                  <a:pt x="1616859" y="28288"/>
                  <a:pt x="1599220" y="247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BE7EC3D-6858-4EDB-A210-CEB056B31F82}"/>
              </a:ext>
            </a:extLst>
          </p:cNvPr>
          <p:cNvSpPr/>
          <p:nvPr/>
        </p:nvSpPr>
        <p:spPr>
          <a:xfrm>
            <a:off x="1436328" y="8123258"/>
            <a:ext cx="883911" cy="613786"/>
          </a:xfrm>
          <a:custGeom>
            <a:avLst/>
            <a:gdLst>
              <a:gd name="connsiteX0" fmla="*/ 862372 w 883911"/>
              <a:gd name="connsiteY0" fmla="*/ 13209 h 613786"/>
              <a:gd name="connsiteX1" fmla="*/ 760772 w 883911"/>
              <a:gd name="connsiteY1" fmla="*/ 114809 h 613786"/>
              <a:gd name="connsiteX2" fmla="*/ 320505 w 883911"/>
              <a:gd name="connsiteY2" fmla="*/ 381509 h 613786"/>
              <a:gd name="connsiteX3" fmla="*/ 70739 w 883911"/>
              <a:gd name="connsiteY3" fmla="*/ 550842 h 613786"/>
              <a:gd name="connsiteX4" fmla="*/ 24172 w 883911"/>
              <a:gd name="connsiteY4" fmla="*/ 605875 h 613786"/>
              <a:gd name="connsiteX5" fmla="*/ 409405 w 883911"/>
              <a:gd name="connsiteY5" fmla="*/ 394209 h 613786"/>
              <a:gd name="connsiteX6" fmla="*/ 862372 w 883911"/>
              <a:gd name="connsiteY6" fmla="*/ 13209 h 613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3911" h="613786">
                <a:moveTo>
                  <a:pt x="862372" y="13209"/>
                </a:moveTo>
                <a:cubicBezTo>
                  <a:pt x="920933" y="-33358"/>
                  <a:pt x="851083" y="53426"/>
                  <a:pt x="760772" y="114809"/>
                </a:cubicBezTo>
                <a:cubicBezTo>
                  <a:pt x="670461" y="176192"/>
                  <a:pt x="435510" y="308837"/>
                  <a:pt x="320505" y="381509"/>
                </a:cubicBezTo>
                <a:cubicBezTo>
                  <a:pt x="205499" y="454181"/>
                  <a:pt x="120128" y="513448"/>
                  <a:pt x="70739" y="550842"/>
                </a:cubicBezTo>
                <a:cubicBezTo>
                  <a:pt x="21350" y="588236"/>
                  <a:pt x="-32272" y="631980"/>
                  <a:pt x="24172" y="605875"/>
                </a:cubicBezTo>
                <a:cubicBezTo>
                  <a:pt x="80616" y="579770"/>
                  <a:pt x="268294" y="492987"/>
                  <a:pt x="409405" y="394209"/>
                </a:cubicBezTo>
                <a:cubicBezTo>
                  <a:pt x="550516" y="295431"/>
                  <a:pt x="803811" y="59776"/>
                  <a:pt x="862372" y="132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900C8727-444A-4E20-AA25-143806A75FBC}"/>
              </a:ext>
            </a:extLst>
          </p:cNvPr>
          <p:cNvSpPr/>
          <p:nvPr/>
        </p:nvSpPr>
        <p:spPr>
          <a:xfrm>
            <a:off x="876254" y="8692835"/>
            <a:ext cx="663417" cy="1151127"/>
          </a:xfrm>
          <a:custGeom>
            <a:avLst/>
            <a:gdLst>
              <a:gd name="connsiteX0" fmla="*/ 660446 w 663417"/>
              <a:gd name="connsiteY0" fmla="*/ 48998 h 1151127"/>
              <a:gd name="connsiteX1" fmla="*/ 457246 w 663417"/>
              <a:gd name="connsiteY1" fmla="*/ 32065 h 1151127"/>
              <a:gd name="connsiteX2" fmla="*/ 199013 w 663417"/>
              <a:gd name="connsiteY2" fmla="*/ 404598 h 1151127"/>
              <a:gd name="connsiteX3" fmla="*/ 46 w 663417"/>
              <a:gd name="connsiteY3" fmla="*/ 1149665 h 1151127"/>
              <a:gd name="connsiteX4" fmla="*/ 215946 w 663417"/>
              <a:gd name="connsiteY4" fmla="*/ 586632 h 1151127"/>
              <a:gd name="connsiteX5" fmla="*/ 300613 w 663417"/>
              <a:gd name="connsiteY5" fmla="*/ 290298 h 1151127"/>
              <a:gd name="connsiteX6" fmla="*/ 660446 w 663417"/>
              <a:gd name="connsiteY6" fmla="*/ 48998 h 1151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3417" h="1151127">
                <a:moveTo>
                  <a:pt x="660446" y="48998"/>
                </a:moveTo>
                <a:cubicBezTo>
                  <a:pt x="686551" y="5959"/>
                  <a:pt x="534151" y="-27202"/>
                  <a:pt x="457246" y="32065"/>
                </a:cubicBezTo>
                <a:cubicBezTo>
                  <a:pt x="380341" y="91332"/>
                  <a:pt x="275213" y="218331"/>
                  <a:pt x="199013" y="404598"/>
                </a:cubicBezTo>
                <a:cubicBezTo>
                  <a:pt x="122813" y="590865"/>
                  <a:pt x="-2776" y="1119326"/>
                  <a:pt x="46" y="1149665"/>
                </a:cubicBezTo>
                <a:cubicBezTo>
                  <a:pt x="2868" y="1180004"/>
                  <a:pt x="165852" y="729860"/>
                  <a:pt x="215946" y="586632"/>
                </a:cubicBezTo>
                <a:cubicBezTo>
                  <a:pt x="266040" y="443404"/>
                  <a:pt x="228646" y="382020"/>
                  <a:pt x="300613" y="290298"/>
                </a:cubicBezTo>
                <a:cubicBezTo>
                  <a:pt x="372580" y="198576"/>
                  <a:pt x="634341" y="92037"/>
                  <a:pt x="660446" y="489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EE4F2164-D143-40DB-88AC-F113C97CAEF4}"/>
              </a:ext>
            </a:extLst>
          </p:cNvPr>
          <p:cNvSpPr/>
          <p:nvPr/>
        </p:nvSpPr>
        <p:spPr>
          <a:xfrm>
            <a:off x="3860096" y="7302470"/>
            <a:ext cx="1710971" cy="1503112"/>
          </a:xfrm>
          <a:custGeom>
            <a:avLst/>
            <a:gdLst>
              <a:gd name="connsiteX0" fmla="*/ 704 w 1710971"/>
              <a:gd name="connsiteY0" fmla="*/ 30 h 1503112"/>
              <a:gd name="connsiteX1" fmla="*/ 326671 w 1710971"/>
              <a:gd name="connsiteY1" fmla="*/ 410663 h 1503112"/>
              <a:gd name="connsiteX2" fmla="*/ 1215671 w 1710971"/>
              <a:gd name="connsiteY2" fmla="*/ 1130330 h 1503112"/>
              <a:gd name="connsiteX3" fmla="*/ 1710971 w 1710971"/>
              <a:gd name="connsiteY3" fmla="*/ 1502863 h 1503112"/>
              <a:gd name="connsiteX4" fmla="*/ 1215671 w 1710971"/>
              <a:gd name="connsiteY4" fmla="*/ 1176897 h 1503112"/>
              <a:gd name="connsiteX5" fmla="*/ 483304 w 1710971"/>
              <a:gd name="connsiteY5" fmla="*/ 550363 h 1503112"/>
              <a:gd name="connsiteX6" fmla="*/ 246237 w 1710971"/>
              <a:gd name="connsiteY6" fmla="*/ 389497 h 1503112"/>
              <a:gd name="connsiteX7" fmla="*/ 704 w 1710971"/>
              <a:gd name="connsiteY7" fmla="*/ 30 h 1503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10971" h="1503112">
                <a:moveTo>
                  <a:pt x="704" y="30"/>
                </a:moveTo>
                <a:cubicBezTo>
                  <a:pt x="14110" y="3558"/>
                  <a:pt x="124176" y="222280"/>
                  <a:pt x="326671" y="410663"/>
                </a:cubicBezTo>
                <a:cubicBezTo>
                  <a:pt x="529166" y="599046"/>
                  <a:pt x="984954" y="948297"/>
                  <a:pt x="1215671" y="1130330"/>
                </a:cubicBezTo>
                <a:cubicBezTo>
                  <a:pt x="1446388" y="1312363"/>
                  <a:pt x="1710971" y="1495102"/>
                  <a:pt x="1710971" y="1502863"/>
                </a:cubicBezTo>
                <a:cubicBezTo>
                  <a:pt x="1710971" y="1510624"/>
                  <a:pt x="1420282" y="1335647"/>
                  <a:pt x="1215671" y="1176897"/>
                </a:cubicBezTo>
                <a:cubicBezTo>
                  <a:pt x="1011060" y="1018147"/>
                  <a:pt x="644876" y="681596"/>
                  <a:pt x="483304" y="550363"/>
                </a:cubicBezTo>
                <a:cubicBezTo>
                  <a:pt x="321732" y="419130"/>
                  <a:pt x="323848" y="476280"/>
                  <a:pt x="246237" y="389497"/>
                </a:cubicBezTo>
                <a:cubicBezTo>
                  <a:pt x="168626" y="302714"/>
                  <a:pt x="-12702" y="-3498"/>
                  <a:pt x="704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4AA0EA7B-B8A1-41C7-ADA5-97220A5CDD77}"/>
              </a:ext>
            </a:extLst>
          </p:cNvPr>
          <p:cNvSpPr/>
          <p:nvPr/>
        </p:nvSpPr>
        <p:spPr>
          <a:xfrm>
            <a:off x="3821646" y="7322074"/>
            <a:ext cx="568893" cy="704331"/>
          </a:xfrm>
          <a:custGeom>
            <a:avLst/>
            <a:gdLst>
              <a:gd name="connsiteX0" fmla="*/ 1054 w 568893"/>
              <a:gd name="connsiteY0" fmla="*/ 1593 h 704331"/>
              <a:gd name="connsiteX1" fmla="*/ 225421 w 568893"/>
              <a:gd name="connsiteY1" fmla="*/ 374126 h 704331"/>
              <a:gd name="connsiteX2" fmla="*/ 475187 w 568893"/>
              <a:gd name="connsiteY2" fmla="*/ 581559 h 704331"/>
              <a:gd name="connsiteX3" fmla="*/ 568321 w 568893"/>
              <a:gd name="connsiteY3" fmla="*/ 704326 h 704331"/>
              <a:gd name="connsiteX4" fmla="*/ 504821 w 568893"/>
              <a:gd name="connsiteY4" fmla="*/ 577326 h 704331"/>
              <a:gd name="connsiteX5" fmla="*/ 322787 w 568893"/>
              <a:gd name="connsiteY5" fmla="*/ 420693 h 704331"/>
              <a:gd name="connsiteX6" fmla="*/ 149221 w 568893"/>
              <a:gd name="connsiteY6" fmla="*/ 247126 h 704331"/>
              <a:gd name="connsiteX7" fmla="*/ 1054 w 568893"/>
              <a:gd name="connsiteY7" fmla="*/ 1593 h 704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8893" h="704331">
                <a:moveTo>
                  <a:pt x="1054" y="1593"/>
                </a:moveTo>
                <a:cubicBezTo>
                  <a:pt x="13754" y="22760"/>
                  <a:pt x="146399" y="277465"/>
                  <a:pt x="225421" y="374126"/>
                </a:cubicBezTo>
                <a:cubicBezTo>
                  <a:pt x="304443" y="470787"/>
                  <a:pt x="418037" y="526526"/>
                  <a:pt x="475187" y="581559"/>
                </a:cubicBezTo>
                <a:cubicBezTo>
                  <a:pt x="532337" y="636592"/>
                  <a:pt x="563382" y="705031"/>
                  <a:pt x="568321" y="704326"/>
                </a:cubicBezTo>
                <a:cubicBezTo>
                  <a:pt x="573260" y="703621"/>
                  <a:pt x="545743" y="624598"/>
                  <a:pt x="504821" y="577326"/>
                </a:cubicBezTo>
                <a:cubicBezTo>
                  <a:pt x="463899" y="530054"/>
                  <a:pt x="382054" y="475726"/>
                  <a:pt x="322787" y="420693"/>
                </a:cubicBezTo>
                <a:cubicBezTo>
                  <a:pt x="263520" y="365660"/>
                  <a:pt x="204960" y="318387"/>
                  <a:pt x="149221" y="247126"/>
                </a:cubicBezTo>
                <a:cubicBezTo>
                  <a:pt x="93482" y="175865"/>
                  <a:pt x="-11646" y="-19574"/>
                  <a:pt x="1054" y="15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3" name="フリーフォーム: 図形 1192">
            <a:extLst>
              <a:ext uri="{FF2B5EF4-FFF2-40B4-BE49-F238E27FC236}">
                <a16:creationId xmlns:a16="http://schemas.microsoft.com/office/drawing/2014/main" id="{0161AD79-5B72-448B-974F-A2ECB527C336}"/>
              </a:ext>
            </a:extLst>
          </p:cNvPr>
          <p:cNvSpPr/>
          <p:nvPr/>
        </p:nvSpPr>
        <p:spPr>
          <a:xfrm>
            <a:off x="4193733" y="7876734"/>
            <a:ext cx="843699" cy="1622275"/>
          </a:xfrm>
          <a:custGeom>
            <a:avLst/>
            <a:gdLst>
              <a:gd name="connsiteX0" fmla="*/ 9967 w 843699"/>
              <a:gd name="connsiteY0" fmla="*/ 22666 h 1622275"/>
              <a:gd name="connsiteX1" fmla="*/ 564534 w 843699"/>
              <a:gd name="connsiteY1" fmla="*/ 983633 h 1622275"/>
              <a:gd name="connsiteX2" fmla="*/ 831234 w 843699"/>
              <a:gd name="connsiteY2" fmla="*/ 1593233 h 1622275"/>
              <a:gd name="connsiteX3" fmla="*/ 788900 w 843699"/>
              <a:gd name="connsiteY3" fmla="*/ 1483166 h 1622275"/>
              <a:gd name="connsiteX4" fmla="*/ 691534 w 843699"/>
              <a:gd name="connsiteY4" fmla="*/ 1119099 h 1622275"/>
              <a:gd name="connsiteX5" fmla="*/ 242800 w 843699"/>
              <a:gd name="connsiteY5" fmla="*/ 369799 h 1622275"/>
              <a:gd name="connsiteX6" fmla="*/ 9967 w 843699"/>
              <a:gd name="connsiteY6" fmla="*/ 22666 h 1622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43699" h="1622275">
                <a:moveTo>
                  <a:pt x="9967" y="22666"/>
                </a:moveTo>
                <a:cubicBezTo>
                  <a:pt x="63589" y="124972"/>
                  <a:pt x="427656" y="721872"/>
                  <a:pt x="564534" y="983633"/>
                </a:cubicBezTo>
                <a:cubicBezTo>
                  <a:pt x="701412" y="1245394"/>
                  <a:pt x="793840" y="1509978"/>
                  <a:pt x="831234" y="1593233"/>
                </a:cubicBezTo>
                <a:cubicBezTo>
                  <a:pt x="868628" y="1676488"/>
                  <a:pt x="812183" y="1562188"/>
                  <a:pt x="788900" y="1483166"/>
                </a:cubicBezTo>
                <a:cubicBezTo>
                  <a:pt x="765617" y="1404144"/>
                  <a:pt x="782551" y="1304660"/>
                  <a:pt x="691534" y="1119099"/>
                </a:cubicBezTo>
                <a:cubicBezTo>
                  <a:pt x="600517" y="933538"/>
                  <a:pt x="354278" y="552538"/>
                  <a:pt x="242800" y="369799"/>
                </a:cubicBezTo>
                <a:cubicBezTo>
                  <a:pt x="131322" y="187060"/>
                  <a:pt x="-43655" y="-79640"/>
                  <a:pt x="9967" y="226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969C6A68-A047-4A7F-A5D8-A10039336652}"/>
              </a:ext>
            </a:extLst>
          </p:cNvPr>
          <p:cNvSpPr/>
          <p:nvPr/>
        </p:nvSpPr>
        <p:spPr>
          <a:xfrm>
            <a:off x="5266261" y="8809037"/>
            <a:ext cx="283642" cy="915708"/>
          </a:xfrm>
          <a:custGeom>
            <a:avLst/>
            <a:gdLst>
              <a:gd name="connsiteX0" fmla="*/ 283639 w 283642"/>
              <a:gd name="connsiteY0" fmla="*/ 530 h 915708"/>
              <a:gd name="connsiteX1" fmla="*/ 114306 w 283642"/>
              <a:gd name="connsiteY1" fmla="*/ 466196 h 915708"/>
              <a:gd name="connsiteX2" fmla="*/ 6 w 283642"/>
              <a:gd name="connsiteY2" fmla="*/ 914930 h 915708"/>
              <a:gd name="connsiteX3" fmla="*/ 110072 w 283642"/>
              <a:gd name="connsiteY3" fmla="*/ 559330 h 915708"/>
              <a:gd name="connsiteX4" fmla="*/ 283639 w 283642"/>
              <a:gd name="connsiteY4" fmla="*/ 530 h 915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42" h="915708">
                <a:moveTo>
                  <a:pt x="283639" y="530"/>
                </a:moveTo>
                <a:cubicBezTo>
                  <a:pt x="284345" y="-14992"/>
                  <a:pt x="161578" y="313796"/>
                  <a:pt x="114306" y="466196"/>
                </a:cubicBezTo>
                <a:cubicBezTo>
                  <a:pt x="67034" y="618596"/>
                  <a:pt x="712" y="899408"/>
                  <a:pt x="6" y="914930"/>
                </a:cubicBezTo>
                <a:cubicBezTo>
                  <a:pt x="-700" y="930452"/>
                  <a:pt x="59272" y="710319"/>
                  <a:pt x="110072" y="559330"/>
                </a:cubicBezTo>
                <a:cubicBezTo>
                  <a:pt x="160872" y="408341"/>
                  <a:pt x="282933" y="16052"/>
                  <a:pt x="283639" y="5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266A47B0-B4FA-437B-B7A2-F56DD2E68D3E}"/>
              </a:ext>
            </a:extLst>
          </p:cNvPr>
          <p:cNvSpPr/>
          <p:nvPr/>
        </p:nvSpPr>
        <p:spPr>
          <a:xfrm>
            <a:off x="4961313" y="9342431"/>
            <a:ext cx="300748" cy="375313"/>
          </a:xfrm>
          <a:custGeom>
            <a:avLst/>
            <a:gdLst>
              <a:gd name="connsiteX0" fmla="*/ 154 w 300748"/>
              <a:gd name="connsiteY0" fmla="*/ 4769 h 375313"/>
              <a:gd name="connsiteX1" fmla="*/ 34020 w 300748"/>
              <a:gd name="connsiteY1" fmla="*/ 47102 h 375313"/>
              <a:gd name="connsiteX2" fmla="*/ 300720 w 300748"/>
              <a:gd name="connsiteY2" fmla="*/ 373069 h 375313"/>
              <a:gd name="connsiteX3" fmla="*/ 50954 w 300748"/>
              <a:gd name="connsiteY3" fmla="*/ 182569 h 375313"/>
              <a:gd name="connsiteX4" fmla="*/ 154 w 300748"/>
              <a:gd name="connsiteY4" fmla="*/ 4769 h 37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0748" h="375313">
                <a:moveTo>
                  <a:pt x="154" y="4769"/>
                </a:moveTo>
                <a:cubicBezTo>
                  <a:pt x="-2668" y="-17809"/>
                  <a:pt x="34020" y="47102"/>
                  <a:pt x="34020" y="47102"/>
                </a:cubicBezTo>
                <a:cubicBezTo>
                  <a:pt x="84114" y="108485"/>
                  <a:pt x="297898" y="350491"/>
                  <a:pt x="300720" y="373069"/>
                </a:cubicBezTo>
                <a:cubicBezTo>
                  <a:pt x="303542" y="395647"/>
                  <a:pt x="98226" y="241836"/>
                  <a:pt x="50954" y="182569"/>
                </a:cubicBezTo>
                <a:cubicBezTo>
                  <a:pt x="3682" y="123302"/>
                  <a:pt x="2976" y="27347"/>
                  <a:pt x="154" y="4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FD1E5F06-723F-43E8-B687-626EA7F97655}"/>
              </a:ext>
            </a:extLst>
          </p:cNvPr>
          <p:cNvSpPr/>
          <p:nvPr/>
        </p:nvSpPr>
        <p:spPr>
          <a:xfrm>
            <a:off x="4892265" y="8762153"/>
            <a:ext cx="583601" cy="811863"/>
          </a:xfrm>
          <a:custGeom>
            <a:avLst/>
            <a:gdLst>
              <a:gd name="connsiteX0" fmla="*/ 581435 w 583601"/>
              <a:gd name="connsiteY0" fmla="*/ 17780 h 811863"/>
              <a:gd name="connsiteX1" fmla="*/ 382468 w 583601"/>
              <a:gd name="connsiteY1" fmla="*/ 551180 h 811863"/>
              <a:gd name="connsiteX2" fmla="*/ 331668 w 583601"/>
              <a:gd name="connsiteY2" fmla="*/ 800947 h 811863"/>
              <a:gd name="connsiteX3" fmla="*/ 289335 w 583601"/>
              <a:gd name="connsiteY3" fmla="*/ 724747 h 811863"/>
              <a:gd name="connsiteX4" fmla="*/ 1468 w 583601"/>
              <a:gd name="connsiteY4" fmla="*/ 347980 h 811863"/>
              <a:gd name="connsiteX5" fmla="*/ 183502 w 583601"/>
              <a:gd name="connsiteY5" fmla="*/ 513080 h 811863"/>
              <a:gd name="connsiteX6" fmla="*/ 323202 w 583601"/>
              <a:gd name="connsiteY6" fmla="*/ 661247 h 811863"/>
              <a:gd name="connsiteX7" fmla="*/ 340135 w 583601"/>
              <a:gd name="connsiteY7" fmla="*/ 496147 h 811863"/>
              <a:gd name="connsiteX8" fmla="*/ 479835 w 583601"/>
              <a:gd name="connsiteY8" fmla="*/ 161714 h 811863"/>
              <a:gd name="connsiteX9" fmla="*/ 581435 w 583601"/>
              <a:gd name="connsiteY9" fmla="*/ 17780 h 8118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3601" h="811863">
                <a:moveTo>
                  <a:pt x="581435" y="17780"/>
                </a:moveTo>
                <a:cubicBezTo>
                  <a:pt x="565207" y="82691"/>
                  <a:pt x="424096" y="420652"/>
                  <a:pt x="382468" y="551180"/>
                </a:cubicBezTo>
                <a:cubicBezTo>
                  <a:pt x="340840" y="681708"/>
                  <a:pt x="347190" y="772019"/>
                  <a:pt x="331668" y="800947"/>
                </a:cubicBezTo>
                <a:cubicBezTo>
                  <a:pt x="316146" y="829875"/>
                  <a:pt x="344368" y="800241"/>
                  <a:pt x="289335" y="724747"/>
                </a:cubicBezTo>
                <a:cubicBezTo>
                  <a:pt x="234302" y="649253"/>
                  <a:pt x="19107" y="383258"/>
                  <a:pt x="1468" y="347980"/>
                </a:cubicBezTo>
                <a:cubicBezTo>
                  <a:pt x="-16171" y="312702"/>
                  <a:pt x="129880" y="460869"/>
                  <a:pt x="183502" y="513080"/>
                </a:cubicBezTo>
                <a:cubicBezTo>
                  <a:pt x="237124" y="565291"/>
                  <a:pt x="297097" y="664069"/>
                  <a:pt x="323202" y="661247"/>
                </a:cubicBezTo>
                <a:cubicBezTo>
                  <a:pt x="349307" y="658425"/>
                  <a:pt x="314029" y="579403"/>
                  <a:pt x="340135" y="496147"/>
                </a:cubicBezTo>
                <a:cubicBezTo>
                  <a:pt x="366240" y="412892"/>
                  <a:pt x="441030" y="242853"/>
                  <a:pt x="479835" y="161714"/>
                </a:cubicBezTo>
                <a:cubicBezTo>
                  <a:pt x="518640" y="80575"/>
                  <a:pt x="597663" y="-47131"/>
                  <a:pt x="581435" y="177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C66B335B-FCB2-4066-9AB1-1852E4C89E22}"/>
              </a:ext>
            </a:extLst>
          </p:cNvPr>
          <p:cNvSpPr/>
          <p:nvPr/>
        </p:nvSpPr>
        <p:spPr>
          <a:xfrm>
            <a:off x="5581394" y="8821704"/>
            <a:ext cx="346334" cy="760881"/>
          </a:xfrm>
          <a:custGeom>
            <a:avLst/>
            <a:gdLst>
              <a:gd name="connsiteX0" fmla="*/ 256 w 346334"/>
              <a:gd name="connsiteY0" fmla="*/ 1621 h 760881"/>
              <a:gd name="connsiteX1" fmla="*/ 212981 w 346334"/>
              <a:gd name="connsiteY1" fmla="*/ 185771 h 760881"/>
              <a:gd name="connsiteX2" fmla="*/ 216156 w 346334"/>
              <a:gd name="connsiteY2" fmla="*/ 274671 h 760881"/>
              <a:gd name="connsiteX3" fmla="*/ 260606 w 346334"/>
              <a:gd name="connsiteY3" fmla="*/ 369921 h 760881"/>
              <a:gd name="connsiteX4" fmla="*/ 346331 w 346334"/>
              <a:gd name="connsiteY4" fmla="*/ 760446 h 760881"/>
              <a:gd name="connsiteX5" fmla="*/ 257431 w 346334"/>
              <a:gd name="connsiteY5" fmla="*/ 439771 h 760881"/>
              <a:gd name="connsiteX6" fmla="*/ 171706 w 346334"/>
              <a:gd name="connsiteY6" fmla="*/ 115921 h 760881"/>
              <a:gd name="connsiteX7" fmla="*/ 256 w 346334"/>
              <a:gd name="connsiteY7" fmla="*/ 1621 h 760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6334" h="760881">
                <a:moveTo>
                  <a:pt x="256" y="1621"/>
                </a:moveTo>
                <a:cubicBezTo>
                  <a:pt x="7135" y="13263"/>
                  <a:pt x="176998" y="140263"/>
                  <a:pt x="212981" y="185771"/>
                </a:cubicBezTo>
                <a:cubicBezTo>
                  <a:pt x="248964" y="231279"/>
                  <a:pt x="208219" y="243979"/>
                  <a:pt x="216156" y="274671"/>
                </a:cubicBezTo>
                <a:cubicBezTo>
                  <a:pt x="224093" y="305363"/>
                  <a:pt x="238910" y="288959"/>
                  <a:pt x="260606" y="369921"/>
                </a:cubicBezTo>
                <a:cubicBezTo>
                  <a:pt x="282302" y="450883"/>
                  <a:pt x="346860" y="748804"/>
                  <a:pt x="346331" y="760446"/>
                </a:cubicBezTo>
                <a:cubicBezTo>
                  <a:pt x="345802" y="772088"/>
                  <a:pt x="286535" y="547192"/>
                  <a:pt x="257431" y="439771"/>
                </a:cubicBezTo>
                <a:cubicBezTo>
                  <a:pt x="228327" y="332350"/>
                  <a:pt x="216685" y="189475"/>
                  <a:pt x="171706" y="115921"/>
                </a:cubicBezTo>
                <a:cubicBezTo>
                  <a:pt x="126727" y="42367"/>
                  <a:pt x="-6623" y="-10021"/>
                  <a:pt x="256" y="16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3806EF4-0359-4B7C-9E4A-4CDE38CEA655}"/>
              </a:ext>
            </a:extLst>
          </p:cNvPr>
          <p:cNvSpPr/>
          <p:nvPr/>
        </p:nvSpPr>
        <p:spPr>
          <a:xfrm>
            <a:off x="5561013" y="8856377"/>
            <a:ext cx="332777" cy="656404"/>
          </a:xfrm>
          <a:custGeom>
            <a:avLst/>
            <a:gdLst>
              <a:gd name="connsiteX0" fmla="*/ 0 w 332777"/>
              <a:gd name="connsiteY0" fmla="*/ 286 h 656404"/>
              <a:gd name="connsiteX1" fmla="*/ 190500 w 332777"/>
              <a:gd name="connsiteY1" fmla="*/ 128873 h 656404"/>
              <a:gd name="connsiteX2" fmla="*/ 215900 w 332777"/>
              <a:gd name="connsiteY2" fmla="*/ 203486 h 656404"/>
              <a:gd name="connsiteX3" fmla="*/ 215900 w 332777"/>
              <a:gd name="connsiteY3" fmla="*/ 260636 h 656404"/>
              <a:gd name="connsiteX4" fmla="*/ 252412 w 332777"/>
              <a:gd name="connsiteY4" fmla="*/ 400336 h 656404"/>
              <a:gd name="connsiteX5" fmla="*/ 303212 w 332777"/>
              <a:gd name="connsiteY5" fmla="*/ 540036 h 656404"/>
              <a:gd name="connsiteX6" fmla="*/ 239712 w 332777"/>
              <a:gd name="connsiteY6" fmla="*/ 514636 h 656404"/>
              <a:gd name="connsiteX7" fmla="*/ 331787 w 332777"/>
              <a:gd name="connsiteY7" fmla="*/ 655923 h 656404"/>
              <a:gd name="connsiteX8" fmla="*/ 287337 w 332777"/>
              <a:gd name="connsiteY8" fmla="*/ 555911 h 656404"/>
              <a:gd name="connsiteX9" fmla="*/ 269875 w 332777"/>
              <a:gd name="connsiteY9" fmla="*/ 425736 h 656404"/>
              <a:gd name="connsiteX10" fmla="*/ 190500 w 332777"/>
              <a:gd name="connsiteY10" fmla="*/ 166973 h 656404"/>
              <a:gd name="connsiteX11" fmla="*/ 0 w 332777"/>
              <a:gd name="connsiteY11" fmla="*/ 286 h 656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2777" h="656404">
                <a:moveTo>
                  <a:pt x="0" y="286"/>
                </a:moveTo>
                <a:cubicBezTo>
                  <a:pt x="0" y="-6064"/>
                  <a:pt x="154517" y="95006"/>
                  <a:pt x="190500" y="128873"/>
                </a:cubicBezTo>
                <a:cubicBezTo>
                  <a:pt x="226483" y="162740"/>
                  <a:pt x="211667" y="181526"/>
                  <a:pt x="215900" y="203486"/>
                </a:cubicBezTo>
                <a:cubicBezTo>
                  <a:pt x="220133" y="225446"/>
                  <a:pt x="209815" y="227828"/>
                  <a:pt x="215900" y="260636"/>
                </a:cubicBezTo>
                <a:cubicBezTo>
                  <a:pt x="221985" y="293444"/>
                  <a:pt x="237860" y="353769"/>
                  <a:pt x="252412" y="400336"/>
                </a:cubicBezTo>
                <a:cubicBezTo>
                  <a:pt x="266964" y="446903"/>
                  <a:pt x="305329" y="520986"/>
                  <a:pt x="303212" y="540036"/>
                </a:cubicBezTo>
                <a:cubicBezTo>
                  <a:pt x="301095" y="559086"/>
                  <a:pt x="234950" y="495322"/>
                  <a:pt x="239712" y="514636"/>
                </a:cubicBezTo>
                <a:cubicBezTo>
                  <a:pt x="244474" y="533950"/>
                  <a:pt x="323849" y="649044"/>
                  <a:pt x="331787" y="655923"/>
                </a:cubicBezTo>
                <a:cubicBezTo>
                  <a:pt x="339725" y="662802"/>
                  <a:pt x="297656" y="594275"/>
                  <a:pt x="287337" y="555911"/>
                </a:cubicBezTo>
                <a:cubicBezTo>
                  <a:pt x="277018" y="517547"/>
                  <a:pt x="286014" y="490559"/>
                  <a:pt x="269875" y="425736"/>
                </a:cubicBezTo>
                <a:cubicBezTo>
                  <a:pt x="253736" y="360913"/>
                  <a:pt x="235479" y="237881"/>
                  <a:pt x="190500" y="166973"/>
                </a:cubicBezTo>
                <a:cubicBezTo>
                  <a:pt x="145521" y="96065"/>
                  <a:pt x="0" y="6636"/>
                  <a:pt x="0" y="2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381F4224-F495-45B5-9E36-8BE3DC8DD494}"/>
              </a:ext>
            </a:extLst>
          </p:cNvPr>
          <p:cNvSpPr/>
          <p:nvPr/>
        </p:nvSpPr>
        <p:spPr>
          <a:xfrm>
            <a:off x="6017843" y="8801088"/>
            <a:ext cx="18668" cy="411191"/>
          </a:xfrm>
          <a:custGeom>
            <a:avLst/>
            <a:gdLst>
              <a:gd name="connsiteX0" fmla="*/ 17832 w 18668"/>
              <a:gd name="connsiteY0" fmla="*/ 12 h 411191"/>
              <a:gd name="connsiteX1" fmla="*/ 370 w 18668"/>
              <a:gd name="connsiteY1" fmla="*/ 231787 h 411191"/>
              <a:gd name="connsiteX2" fmla="*/ 6720 w 18668"/>
              <a:gd name="connsiteY2" fmla="*/ 411175 h 411191"/>
              <a:gd name="connsiteX3" fmla="*/ 16245 w 18668"/>
              <a:gd name="connsiteY3" fmla="*/ 222262 h 411191"/>
              <a:gd name="connsiteX4" fmla="*/ 17832 w 18668"/>
              <a:gd name="connsiteY4" fmla="*/ 12 h 4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668" h="411191">
                <a:moveTo>
                  <a:pt x="17832" y="12"/>
                </a:moveTo>
                <a:cubicBezTo>
                  <a:pt x="15186" y="1600"/>
                  <a:pt x="2222" y="163260"/>
                  <a:pt x="370" y="231787"/>
                </a:cubicBezTo>
                <a:cubicBezTo>
                  <a:pt x="-1482" y="300314"/>
                  <a:pt x="4074" y="412763"/>
                  <a:pt x="6720" y="411175"/>
                </a:cubicBezTo>
                <a:cubicBezTo>
                  <a:pt x="9366" y="409588"/>
                  <a:pt x="16510" y="289731"/>
                  <a:pt x="16245" y="222262"/>
                </a:cubicBezTo>
                <a:cubicBezTo>
                  <a:pt x="15980" y="154793"/>
                  <a:pt x="20478" y="-1576"/>
                  <a:pt x="17832" y="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78FA3963-020D-4352-A42C-838F155A7286}"/>
              </a:ext>
            </a:extLst>
          </p:cNvPr>
          <p:cNvSpPr/>
          <p:nvPr/>
        </p:nvSpPr>
        <p:spPr>
          <a:xfrm>
            <a:off x="5998616" y="8774655"/>
            <a:ext cx="13247" cy="452356"/>
          </a:xfrm>
          <a:custGeom>
            <a:avLst/>
            <a:gdLst>
              <a:gd name="connsiteX0" fmla="*/ 13247 w 13247"/>
              <a:gd name="connsiteY0" fmla="*/ 1045 h 452356"/>
              <a:gd name="connsiteX1" fmla="*/ 547 w 13247"/>
              <a:gd name="connsiteY1" fmla="*/ 140745 h 452356"/>
              <a:gd name="connsiteX2" fmla="*/ 2134 w 13247"/>
              <a:gd name="connsiteY2" fmla="*/ 451895 h 452356"/>
              <a:gd name="connsiteX3" fmla="*/ 547 w 13247"/>
              <a:gd name="connsiteY3" fmla="*/ 205833 h 452356"/>
              <a:gd name="connsiteX4" fmla="*/ 13247 w 13247"/>
              <a:gd name="connsiteY4" fmla="*/ 1045 h 4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47" h="452356">
                <a:moveTo>
                  <a:pt x="13247" y="1045"/>
                </a:moveTo>
                <a:cubicBezTo>
                  <a:pt x="13247" y="-9803"/>
                  <a:pt x="2399" y="65603"/>
                  <a:pt x="547" y="140745"/>
                </a:cubicBezTo>
                <a:cubicBezTo>
                  <a:pt x="-1305" y="215887"/>
                  <a:pt x="2134" y="441047"/>
                  <a:pt x="2134" y="451895"/>
                </a:cubicBezTo>
                <a:cubicBezTo>
                  <a:pt x="2134" y="462743"/>
                  <a:pt x="-1305" y="279652"/>
                  <a:pt x="547" y="205833"/>
                </a:cubicBezTo>
                <a:cubicBezTo>
                  <a:pt x="2399" y="132014"/>
                  <a:pt x="13247" y="11893"/>
                  <a:pt x="13247" y="10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ED9F76BB-0CBA-4CC5-A1A1-79BD4609617A}"/>
              </a:ext>
            </a:extLst>
          </p:cNvPr>
          <p:cNvSpPr/>
          <p:nvPr/>
        </p:nvSpPr>
        <p:spPr>
          <a:xfrm>
            <a:off x="6002220" y="8951475"/>
            <a:ext cx="7261" cy="231050"/>
          </a:xfrm>
          <a:custGeom>
            <a:avLst/>
            <a:gdLst>
              <a:gd name="connsiteX0" fmla="*/ 6468 w 7261"/>
              <a:gd name="connsiteY0" fmla="*/ 438 h 231050"/>
              <a:gd name="connsiteX1" fmla="*/ 6468 w 7261"/>
              <a:gd name="connsiteY1" fmla="*/ 222688 h 231050"/>
              <a:gd name="connsiteX2" fmla="*/ 118 w 7261"/>
              <a:gd name="connsiteY2" fmla="*/ 167125 h 231050"/>
              <a:gd name="connsiteX3" fmla="*/ 6468 w 7261"/>
              <a:gd name="connsiteY3" fmla="*/ 438 h 231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1" h="231050">
                <a:moveTo>
                  <a:pt x="6468" y="438"/>
                </a:moveTo>
                <a:cubicBezTo>
                  <a:pt x="7526" y="9698"/>
                  <a:pt x="7526" y="194907"/>
                  <a:pt x="6468" y="222688"/>
                </a:cubicBezTo>
                <a:cubicBezTo>
                  <a:pt x="5410" y="250469"/>
                  <a:pt x="1176" y="203108"/>
                  <a:pt x="118" y="167125"/>
                </a:cubicBezTo>
                <a:cubicBezTo>
                  <a:pt x="-940" y="131142"/>
                  <a:pt x="5410" y="-8822"/>
                  <a:pt x="6468" y="4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A6D7F24D-1C9E-4E35-92A7-B841637B35D4}"/>
              </a:ext>
            </a:extLst>
          </p:cNvPr>
          <p:cNvSpPr/>
          <p:nvPr/>
        </p:nvSpPr>
        <p:spPr>
          <a:xfrm>
            <a:off x="6003850" y="8834427"/>
            <a:ext cx="176077" cy="371846"/>
          </a:xfrm>
          <a:custGeom>
            <a:avLst/>
            <a:gdLst>
              <a:gd name="connsiteX0" fmla="*/ 74688 w 176077"/>
              <a:gd name="connsiteY0" fmla="*/ 11 h 371846"/>
              <a:gd name="connsiteX1" fmla="*/ 174700 w 176077"/>
              <a:gd name="connsiteY1" fmla="*/ 98436 h 371846"/>
              <a:gd name="connsiteX2" fmla="*/ 123900 w 176077"/>
              <a:gd name="connsiteY2" fmla="*/ 173048 h 371846"/>
              <a:gd name="connsiteX3" fmla="*/ 75 w 176077"/>
              <a:gd name="connsiteY3" fmla="*/ 371486 h 371846"/>
              <a:gd name="connsiteX4" fmla="*/ 142950 w 176077"/>
              <a:gd name="connsiteY4" fmla="*/ 119073 h 371846"/>
              <a:gd name="connsiteX5" fmla="*/ 162000 w 176077"/>
              <a:gd name="connsiteY5" fmla="*/ 104786 h 371846"/>
              <a:gd name="connsiteX6" fmla="*/ 74688 w 176077"/>
              <a:gd name="connsiteY6" fmla="*/ 11 h 371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6077" h="371846">
                <a:moveTo>
                  <a:pt x="74688" y="11"/>
                </a:moveTo>
                <a:cubicBezTo>
                  <a:pt x="76805" y="-1047"/>
                  <a:pt x="166498" y="69597"/>
                  <a:pt x="174700" y="98436"/>
                </a:cubicBezTo>
                <a:cubicBezTo>
                  <a:pt x="182902" y="127276"/>
                  <a:pt x="153004" y="127540"/>
                  <a:pt x="123900" y="173048"/>
                </a:cubicBezTo>
                <a:cubicBezTo>
                  <a:pt x="94796" y="218556"/>
                  <a:pt x="-3100" y="380482"/>
                  <a:pt x="75" y="371486"/>
                </a:cubicBezTo>
                <a:cubicBezTo>
                  <a:pt x="3250" y="362490"/>
                  <a:pt x="115962" y="163523"/>
                  <a:pt x="142950" y="119073"/>
                </a:cubicBezTo>
                <a:cubicBezTo>
                  <a:pt x="169938" y="74623"/>
                  <a:pt x="177081" y="125159"/>
                  <a:pt x="162000" y="104786"/>
                </a:cubicBezTo>
                <a:cubicBezTo>
                  <a:pt x="146919" y="84413"/>
                  <a:pt x="72571" y="1069"/>
                  <a:pt x="74688" y="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B6FE2788-8A6D-4E0E-995E-5C11D41D4564}"/>
              </a:ext>
            </a:extLst>
          </p:cNvPr>
          <p:cNvSpPr/>
          <p:nvPr/>
        </p:nvSpPr>
        <p:spPr>
          <a:xfrm>
            <a:off x="5543399" y="8881904"/>
            <a:ext cx="79560" cy="211382"/>
          </a:xfrm>
          <a:custGeom>
            <a:avLst/>
            <a:gdLst>
              <a:gd name="connsiteX0" fmla="*/ 151 w 79560"/>
              <a:gd name="connsiteY0" fmla="*/ 159 h 211382"/>
              <a:gd name="connsiteX1" fmla="*/ 58889 w 79560"/>
              <a:gd name="connsiteY1" fmla="*/ 85884 h 211382"/>
              <a:gd name="connsiteX2" fmla="*/ 35076 w 79560"/>
              <a:gd name="connsiteY2" fmla="*/ 165259 h 211382"/>
              <a:gd name="connsiteX3" fmla="*/ 1739 w 79560"/>
              <a:gd name="connsiteY3" fmla="*/ 209709 h 211382"/>
              <a:gd name="connsiteX4" fmla="*/ 79526 w 79560"/>
              <a:gd name="connsiteY4" fmla="*/ 108109 h 211382"/>
              <a:gd name="connsiteX5" fmla="*/ 151 w 79560"/>
              <a:gd name="connsiteY5" fmla="*/ 159 h 21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60" h="211382">
                <a:moveTo>
                  <a:pt x="151" y="159"/>
                </a:moveTo>
                <a:cubicBezTo>
                  <a:pt x="-3288" y="-3545"/>
                  <a:pt x="53068" y="58367"/>
                  <a:pt x="58889" y="85884"/>
                </a:cubicBezTo>
                <a:cubicBezTo>
                  <a:pt x="64710" y="113401"/>
                  <a:pt x="44601" y="144622"/>
                  <a:pt x="35076" y="165259"/>
                </a:cubicBezTo>
                <a:cubicBezTo>
                  <a:pt x="25551" y="185896"/>
                  <a:pt x="-5669" y="219234"/>
                  <a:pt x="1739" y="209709"/>
                </a:cubicBezTo>
                <a:cubicBezTo>
                  <a:pt x="9147" y="200184"/>
                  <a:pt x="81378" y="143299"/>
                  <a:pt x="79526" y="108109"/>
                </a:cubicBezTo>
                <a:cubicBezTo>
                  <a:pt x="77674" y="72919"/>
                  <a:pt x="3590" y="3863"/>
                  <a:pt x="151" y="1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5" name="フリーフォーム: 図形 1204">
            <a:extLst>
              <a:ext uri="{FF2B5EF4-FFF2-40B4-BE49-F238E27FC236}">
                <a16:creationId xmlns:a16="http://schemas.microsoft.com/office/drawing/2014/main" id="{888F9AF8-4A09-4C9F-A18A-C57B4BEC39E6}"/>
              </a:ext>
            </a:extLst>
          </p:cNvPr>
          <p:cNvSpPr/>
          <p:nvPr/>
        </p:nvSpPr>
        <p:spPr>
          <a:xfrm>
            <a:off x="6162578" y="8988406"/>
            <a:ext cx="164346" cy="358953"/>
          </a:xfrm>
          <a:custGeom>
            <a:avLst/>
            <a:gdLst>
              <a:gd name="connsiteX0" fmla="*/ 97 w 164346"/>
              <a:gd name="connsiteY0" fmla="*/ 19 h 358953"/>
              <a:gd name="connsiteX1" fmla="*/ 92172 w 164346"/>
              <a:gd name="connsiteY1" fmla="*/ 176232 h 358953"/>
              <a:gd name="connsiteX2" fmla="*/ 92172 w 164346"/>
              <a:gd name="connsiteY2" fmla="*/ 271482 h 358953"/>
              <a:gd name="connsiteX3" fmla="*/ 112810 w 164346"/>
              <a:gd name="connsiteY3" fmla="*/ 295294 h 358953"/>
              <a:gd name="connsiteX4" fmla="*/ 146147 w 164346"/>
              <a:gd name="connsiteY4" fmla="*/ 290532 h 358953"/>
              <a:gd name="connsiteX5" fmla="*/ 163610 w 164346"/>
              <a:gd name="connsiteY5" fmla="*/ 358794 h 358953"/>
              <a:gd name="connsiteX6" fmla="*/ 122335 w 164346"/>
              <a:gd name="connsiteY6" fmla="*/ 307994 h 358953"/>
              <a:gd name="connsiteX7" fmla="*/ 76297 w 164346"/>
              <a:gd name="connsiteY7" fmla="*/ 261957 h 358953"/>
              <a:gd name="connsiteX8" fmla="*/ 74710 w 164346"/>
              <a:gd name="connsiteY8" fmla="*/ 187344 h 358953"/>
              <a:gd name="connsiteX9" fmla="*/ 97 w 164346"/>
              <a:gd name="connsiteY9" fmla="*/ 19 h 358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346" h="358953">
                <a:moveTo>
                  <a:pt x="97" y="19"/>
                </a:moveTo>
                <a:cubicBezTo>
                  <a:pt x="3007" y="-1833"/>
                  <a:pt x="76826" y="130988"/>
                  <a:pt x="92172" y="176232"/>
                </a:cubicBezTo>
                <a:cubicBezTo>
                  <a:pt x="107518" y="221476"/>
                  <a:pt x="88732" y="251638"/>
                  <a:pt x="92172" y="271482"/>
                </a:cubicBezTo>
                <a:cubicBezTo>
                  <a:pt x="95612" y="291326"/>
                  <a:pt x="103814" y="292119"/>
                  <a:pt x="112810" y="295294"/>
                </a:cubicBezTo>
                <a:cubicBezTo>
                  <a:pt x="121806" y="298469"/>
                  <a:pt x="137680" y="279949"/>
                  <a:pt x="146147" y="290532"/>
                </a:cubicBezTo>
                <a:cubicBezTo>
                  <a:pt x="154614" y="301115"/>
                  <a:pt x="167579" y="355884"/>
                  <a:pt x="163610" y="358794"/>
                </a:cubicBezTo>
                <a:cubicBezTo>
                  <a:pt x="159641" y="361704"/>
                  <a:pt x="136887" y="324134"/>
                  <a:pt x="122335" y="307994"/>
                </a:cubicBezTo>
                <a:cubicBezTo>
                  <a:pt x="107783" y="291855"/>
                  <a:pt x="84234" y="282065"/>
                  <a:pt x="76297" y="261957"/>
                </a:cubicBezTo>
                <a:cubicBezTo>
                  <a:pt x="68360" y="241849"/>
                  <a:pt x="89262" y="229148"/>
                  <a:pt x="74710" y="187344"/>
                </a:cubicBezTo>
                <a:cubicBezTo>
                  <a:pt x="60158" y="145540"/>
                  <a:pt x="-2813" y="1871"/>
                  <a:pt x="97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8910DABB-2545-4B6D-9BA6-E0DFEDAFB8D4}"/>
              </a:ext>
            </a:extLst>
          </p:cNvPr>
          <p:cNvSpPr/>
          <p:nvPr/>
        </p:nvSpPr>
        <p:spPr>
          <a:xfrm>
            <a:off x="6212871" y="9338324"/>
            <a:ext cx="155130" cy="235147"/>
          </a:xfrm>
          <a:custGeom>
            <a:avLst/>
            <a:gdLst>
              <a:gd name="connsiteX0" fmla="*/ 154592 w 155130"/>
              <a:gd name="connsiteY0" fmla="*/ 2526 h 235147"/>
              <a:gd name="connsiteX1" fmla="*/ 3779 w 155130"/>
              <a:gd name="connsiteY1" fmla="*/ 232714 h 235147"/>
              <a:gd name="connsiteX2" fmla="*/ 52992 w 155130"/>
              <a:gd name="connsiteY2" fmla="*/ 116826 h 235147"/>
              <a:gd name="connsiteX3" fmla="*/ 154592 w 155130"/>
              <a:gd name="connsiteY3" fmla="*/ 2526 h 2351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130" h="235147">
                <a:moveTo>
                  <a:pt x="154592" y="2526"/>
                </a:moveTo>
                <a:cubicBezTo>
                  <a:pt x="146390" y="21841"/>
                  <a:pt x="20712" y="213664"/>
                  <a:pt x="3779" y="232714"/>
                </a:cubicBezTo>
                <a:cubicBezTo>
                  <a:pt x="-13154" y="251764"/>
                  <a:pt x="31031" y="153868"/>
                  <a:pt x="52992" y="116826"/>
                </a:cubicBezTo>
                <a:cubicBezTo>
                  <a:pt x="74953" y="79784"/>
                  <a:pt x="162794" y="-16789"/>
                  <a:pt x="154592" y="25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F25F6465-4A33-4986-9179-7B01ECFCA67F}"/>
              </a:ext>
            </a:extLst>
          </p:cNvPr>
          <p:cNvSpPr/>
          <p:nvPr/>
        </p:nvSpPr>
        <p:spPr>
          <a:xfrm>
            <a:off x="6193549" y="9261468"/>
            <a:ext cx="166352" cy="329550"/>
          </a:xfrm>
          <a:custGeom>
            <a:avLst/>
            <a:gdLst>
              <a:gd name="connsiteX0" fmla="*/ 108826 w 166352"/>
              <a:gd name="connsiteY0" fmla="*/ 7 h 329550"/>
              <a:gd name="connsiteX1" fmla="*/ 135814 w 166352"/>
              <a:gd name="connsiteY1" fmla="*/ 92082 h 329550"/>
              <a:gd name="connsiteX2" fmla="*/ 77076 w 166352"/>
              <a:gd name="connsiteY2" fmla="*/ 153995 h 329550"/>
              <a:gd name="connsiteX3" fmla="*/ 21514 w 166352"/>
              <a:gd name="connsiteY3" fmla="*/ 219082 h 329550"/>
              <a:gd name="connsiteX4" fmla="*/ 2464 w 166352"/>
              <a:gd name="connsiteY4" fmla="*/ 328620 h 329550"/>
              <a:gd name="connsiteX5" fmla="*/ 72314 w 166352"/>
              <a:gd name="connsiteY5" fmla="*/ 152407 h 329550"/>
              <a:gd name="connsiteX6" fmla="*/ 165976 w 166352"/>
              <a:gd name="connsiteY6" fmla="*/ 87320 h 329550"/>
              <a:gd name="connsiteX7" fmla="*/ 108826 w 166352"/>
              <a:gd name="connsiteY7" fmla="*/ 7 h 32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6352" h="329550">
                <a:moveTo>
                  <a:pt x="108826" y="7"/>
                </a:moveTo>
                <a:cubicBezTo>
                  <a:pt x="103799" y="801"/>
                  <a:pt x="141106" y="66417"/>
                  <a:pt x="135814" y="92082"/>
                </a:cubicBezTo>
                <a:cubicBezTo>
                  <a:pt x="130522" y="117747"/>
                  <a:pt x="96126" y="132829"/>
                  <a:pt x="77076" y="153995"/>
                </a:cubicBezTo>
                <a:cubicBezTo>
                  <a:pt x="58026" y="175161"/>
                  <a:pt x="33949" y="189978"/>
                  <a:pt x="21514" y="219082"/>
                </a:cubicBezTo>
                <a:cubicBezTo>
                  <a:pt x="9079" y="248186"/>
                  <a:pt x="-6003" y="339732"/>
                  <a:pt x="2464" y="328620"/>
                </a:cubicBezTo>
                <a:cubicBezTo>
                  <a:pt x="10931" y="317508"/>
                  <a:pt x="45062" y="192624"/>
                  <a:pt x="72314" y="152407"/>
                </a:cubicBezTo>
                <a:cubicBezTo>
                  <a:pt x="99566" y="112190"/>
                  <a:pt x="160420" y="112191"/>
                  <a:pt x="165976" y="87320"/>
                </a:cubicBezTo>
                <a:cubicBezTo>
                  <a:pt x="171532" y="62449"/>
                  <a:pt x="113853" y="-787"/>
                  <a:pt x="108826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41C37BAA-1B71-4425-8178-048CC647AB4E}"/>
              </a:ext>
            </a:extLst>
          </p:cNvPr>
          <p:cNvSpPr/>
          <p:nvPr/>
        </p:nvSpPr>
        <p:spPr>
          <a:xfrm>
            <a:off x="5924270" y="9366194"/>
            <a:ext cx="41696" cy="548602"/>
          </a:xfrm>
          <a:custGeom>
            <a:avLst/>
            <a:gdLst>
              <a:gd name="connsiteX0" fmla="*/ 41555 w 41696"/>
              <a:gd name="connsiteY0" fmla="*/ 12756 h 548602"/>
              <a:gd name="connsiteX1" fmla="*/ 12980 w 41696"/>
              <a:gd name="connsiteY1" fmla="*/ 60381 h 548602"/>
              <a:gd name="connsiteX2" fmla="*/ 280 w 41696"/>
              <a:gd name="connsiteY2" fmla="*/ 541394 h 548602"/>
              <a:gd name="connsiteX3" fmla="*/ 24093 w 41696"/>
              <a:gd name="connsiteY3" fmla="*/ 333431 h 548602"/>
              <a:gd name="connsiteX4" fmla="*/ 24093 w 41696"/>
              <a:gd name="connsiteY4" fmla="*/ 112769 h 548602"/>
              <a:gd name="connsiteX5" fmla="*/ 41555 w 41696"/>
              <a:gd name="connsiteY5" fmla="*/ 12756 h 54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696" h="548602">
                <a:moveTo>
                  <a:pt x="41555" y="12756"/>
                </a:moveTo>
                <a:cubicBezTo>
                  <a:pt x="39703" y="4025"/>
                  <a:pt x="19859" y="-27725"/>
                  <a:pt x="12980" y="60381"/>
                </a:cubicBezTo>
                <a:cubicBezTo>
                  <a:pt x="6101" y="148487"/>
                  <a:pt x="-1572" y="495886"/>
                  <a:pt x="280" y="541394"/>
                </a:cubicBezTo>
                <a:cubicBezTo>
                  <a:pt x="2132" y="586902"/>
                  <a:pt x="20124" y="404868"/>
                  <a:pt x="24093" y="333431"/>
                </a:cubicBezTo>
                <a:cubicBezTo>
                  <a:pt x="28062" y="261994"/>
                  <a:pt x="21712" y="167273"/>
                  <a:pt x="24093" y="112769"/>
                </a:cubicBezTo>
                <a:cubicBezTo>
                  <a:pt x="26474" y="58265"/>
                  <a:pt x="43407" y="21487"/>
                  <a:pt x="41555" y="12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8DAEDFB9-FC9F-415E-A83F-DC3FE383947C}"/>
              </a:ext>
            </a:extLst>
          </p:cNvPr>
          <p:cNvSpPr/>
          <p:nvPr/>
        </p:nvSpPr>
        <p:spPr>
          <a:xfrm>
            <a:off x="5966231" y="9242231"/>
            <a:ext cx="86482" cy="198810"/>
          </a:xfrm>
          <a:custGeom>
            <a:avLst/>
            <a:gdLst>
              <a:gd name="connsiteX0" fmla="*/ 28169 w 86482"/>
              <a:gd name="connsiteY0" fmla="*/ 194 h 198810"/>
              <a:gd name="connsiteX1" fmla="*/ 48807 w 86482"/>
              <a:gd name="connsiteY1" fmla="*/ 146244 h 198810"/>
              <a:gd name="connsiteX2" fmla="*/ 85319 w 86482"/>
              <a:gd name="connsiteY2" fmla="*/ 198632 h 198810"/>
              <a:gd name="connsiteX3" fmla="*/ 1182 w 86482"/>
              <a:gd name="connsiteY3" fmla="*/ 131957 h 198810"/>
              <a:gd name="connsiteX4" fmla="*/ 34519 w 86482"/>
              <a:gd name="connsiteY4" fmla="*/ 114494 h 198810"/>
              <a:gd name="connsiteX5" fmla="*/ 28169 w 86482"/>
              <a:gd name="connsiteY5" fmla="*/ 194 h 198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82" h="198810">
                <a:moveTo>
                  <a:pt x="28169" y="194"/>
                </a:moveTo>
                <a:cubicBezTo>
                  <a:pt x="30550" y="5486"/>
                  <a:pt x="39282" y="113171"/>
                  <a:pt x="48807" y="146244"/>
                </a:cubicBezTo>
                <a:cubicBezTo>
                  <a:pt x="58332" y="179317"/>
                  <a:pt x="93256" y="201013"/>
                  <a:pt x="85319" y="198632"/>
                </a:cubicBezTo>
                <a:cubicBezTo>
                  <a:pt x="77382" y="196251"/>
                  <a:pt x="9649" y="145980"/>
                  <a:pt x="1182" y="131957"/>
                </a:cubicBezTo>
                <a:cubicBezTo>
                  <a:pt x="-7285" y="117934"/>
                  <a:pt x="32402" y="129840"/>
                  <a:pt x="34519" y="114494"/>
                </a:cubicBezTo>
                <a:cubicBezTo>
                  <a:pt x="36636" y="99148"/>
                  <a:pt x="25788" y="-5098"/>
                  <a:pt x="28169" y="1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F3F250E9-EAC6-43DC-A95B-B34553597429}"/>
              </a:ext>
            </a:extLst>
          </p:cNvPr>
          <p:cNvSpPr/>
          <p:nvPr/>
        </p:nvSpPr>
        <p:spPr>
          <a:xfrm>
            <a:off x="5956898" y="9586250"/>
            <a:ext cx="254140" cy="415754"/>
          </a:xfrm>
          <a:custGeom>
            <a:avLst/>
            <a:gdLst>
              <a:gd name="connsiteX0" fmla="*/ 253402 w 254140"/>
              <a:gd name="connsiteY0" fmla="*/ 663 h 415754"/>
              <a:gd name="connsiteX1" fmla="*/ 67665 w 254140"/>
              <a:gd name="connsiteY1" fmla="*/ 303875 h 415754"/>
              <a:gd name="connsiteX2" fmla="*/ 32740 w 254140"/>
              <a:gd name="connsiteY2" fmla="*/ 362613 h 415754"/>
              <a:gd name="connsiteX3" fmla="*/ 4165 w 254140"/>
              <a:gd name="connsiteY3" fmla="*/ 410238 h 415754"/>
              <a:gd name="connsiteX4" fmla="*/ 127990 w 254140"/>
              <a:gd name="connsiteY4" fmla="*/ 227675 h 415754"/>
              <a:gd name="connsiteX5" fmla="*/ 253402 w 254140"/>
              <a:gd name="connsiteY5" fmla="*/ 663 h 415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4140" h="415754">
                <a:moveTo>
                  <a:pt x="253402" y="663"/>
                </a:moveTo>
                <a:cubicBezTo>
                  <a:pt x="243348" y="13363"/>
                  <a:pt x="104442" y="243550"/>
                  <a:pt x="67665" y="303875"/>
                </a:cubicBezTo>
                <a:cubicBezTo>
                  <a:pt x="30888" y="364200"/>
                  <a:pt x="43323" y="344886"/>
                  <a:pt x="32740" y="362613"/>
                </a:cubicBezTo>
                <a:cubicBezTo>
                  <a:pt x="22157" y="380340"/>
                  <a:pt x="-11710" y="432728"/>
                  <a:pt x="4165" y="410238"/>
                </a:cubicBezTo>
                <a:cubicBezTo>
                  <a:pt x="20040" y="387748"/>
                  <a:pt x="87773" y="294350"/>
                  <a:pt x="127990" y="227675"/>
                </a:cubicBezTo>
                <a:cubicBezTo>
                  <a:pt x="168207" y="161000"/>
                  <a:pt x="263456" y="-12037"/>
                  <a:pt x="253402" y="6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8A2E605C-46A4-4A19-8885-7E40300ED8A5}"/>
              </a:ext>
            </a:extLst>
          </p:cNvPr>
          <p:cNvSpPr/>
          <p:nvPr/>
        </p:nvSpPr>
        <p:spPr>
          <a:xfrm>
            <a:off x="5935856" y="9593029"/>
            <a:ext cx="258549" cy="378179"/>
          </a:xfrm>
          <a:custGeom>
            <a:avLst/>
            <a:gdLst>
              <a:gd name="connsiteX0" fmla="*/ 256982 w 258549"/>
              <a:gd name="connsiteY0" fmla="*/ 3409 h 378179"/>
              <a:gd name="connsiteX1" fmla="*/ 26794 w 258549"/>
              <a:gd name="connsiteY1" fmla="*/ 338371 h 378179"/>
              <a:gd name="connsiteX2" fmla="*/ 6157 w 258549"/>
              <a:gd name="connsiteY2" fmla="*/ 366946 h 378179"/>
              <a:gd name="connsiteX3" fmla="*/ 39494 w 258549"/>
              <a:gd name="connsiteY3" fmla="*/ 293921 h 378179"/>
              <a:gd name="connsiteX4" fmla="*/ 123632 w 258549"/>
              <a:gd name="connsiteY4" fmla="*/ 173271 h 378179"/>
              <a:gd name="connsiteX5" fmla="*/ 256982 w 258549"/>
              <a:gd name="connsiteY5" fmla="*/ 3409 h 37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549" h="378179">
                <a:moveTo>
                  <a:pt x="256982" y="3409"/>
                </a:moveTo>
                <a:cubicBezTo>
                  <a:pt x="240842" y="30926"/>
                  <a:pt x="68598" y="277782"/>
                  <a:pt x="26794" y="338371"/>
                </a:cubicBezTo>
                <a:cubicBezTo>
                  <a:pt x="-15010" y="398960"/>
                  <a:pt x="4040" y="374354"/>
                  <a:pt x="6157" y="366946"/>
                </a:cubicBezTo>
                <a:cubicBezTo>
                  <a:pt x="8274" y="359538"/>
                  <a:pt x="19915" y="326200"/>
                  <a:pt x="39494" y="293921"/>
                </a:cubicBezTo>
                <a:cubicBezTo>
                  <a:pt x="59073" y="261642"/>
                  <a:pt x="87120" y="224071"/>
                  <a:pt x="123632" y="173271"/>
                </a:cubicBezTo>
                <a:cubicBezTo>
                  <a:pt x="160144" y="122471"/>
                  <a:pt x="273122" y="-24108"/>
                  <a:pt x="256982" y="34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1E205F9A-A813-43B8-9F7E-386772B1D654}"/>
              </a:ext>
            </a:extLst>
          </p:cNvPr>
          <p:cNvSpPr/>
          <p:nvPr/>
        </p:nvSpPr>
        <p:spPr>
          <a:xfrm>
            <a:off x="5904615" y="9909138"/>
            <a:ext cx="105890" cy="333538"/>
          </a:xfrm>
          <a:custGeom>
            <a:avLst/>
            <a:gdLst>
              <a:gd name="connsiteX0" fmla="*/ 105660 w 105890"/>
              <a:gd name="connsiteY0" fmla="*/ 37 h 333538"/>
              <a:gd name="connsiteX1" fmla="*/ 46923 w 105890"/>
              <a:gd name="connsiteY1" fmla="*/ 84175 h 333538"/>
              <a:gd name="connsiteX2" fmla="*/ 29460 w 105890"/>
              <a:gd name="connsiteY2" fmla="*/ 222287 h 333538"/>
              <a:gd name="connsiteX3" fmla="*/ 885 w 105890"/>
              <a:gd name="connsiteY3" fmla="*/ 330237 h 333538"/>
              <a:gd name="connsiteX4" fmla="*/ 65973 w 105890"/>
              <a:gd name="connsiteY4" fmla="*/ 93700 h 333538"/>
              <a:gd name="connsiteX5" fmla="*/ 105660 w 105890"/>
              <a:gd name="connsiteY5" fmla="*/ 37 h 333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890" h="333538">
                <a:moveTo>
                  <a:pt x="105660" y="37"/>
                </a:moveTo>
                <a:cubicBezTo>
                  <a:pt x="102485" y="-1550"/>
                  <a:pt x="59623" y="47133"/>
                  <a:pt x="46923" y="84175"/>
                </a:cubicBezTo>
                <a:cubicBezTo>
                  <a:pt x="34223" y="121217"/>
                  <a:pt x="37133" y="181277"/>
                  <a:pt x="29460" y="222287"/>
                </a:cubicBezTo>
                <a:cubicBezTo>
                  <a:pt x="21787" y="263297"/>
                  <a:pt x="-5200" y="351668"/>
                  <a:pt x="885" y="330237"/>
                </a:cubicBezTo>
                <a:cubicBezTo>
                  <a:pt x="6970" y="308806"/>
                  <a:pt x="53538" y="143177"/>
                  <a:pt x="65973" y="93700"/>
                </a:cubicBezTo>
                <a:cubicBezTo>
                  <a:pt x="78408" y="44223"/>
                  <a:pt x="108835" y="1624"/>
                  <a:pt x="105660" y="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33A9A52F-B256-4DC4-8BBB-B86BE5C0A098}"/>
              </a:ext>
            </a:extLst>
          </p:cNvPr>
          <p:cNvSpPr/>
          <p:nvPr/>
        </p:nvSpPr>
        <p:spPr>
          <a:xfrm>
            <a:off x="5888021" y="9898563"/>
            <a:ext cx="98516" cy="566727"/>
          </a:xfrm>
          <a:custGeom>
            <a:avLst/>
            <a:gdLst>
              <a:gd name="connsiteX0" fmla="*/ 98442 w 98516"/>
              <a:gd name="connsiteY0" fmla="*/ 1087 h 566727"/>
              <a:gd name="connsiteX1" fmla="*/ 39704 w 98516"/>
              <a:gd name="connsiteY1" fmla="*/ 86812 h 566727"/>
              <a:gd name="connsiteX2" fmla="*/ 17479 w 98516"/>
              <a:gd name="connsiteY2" fmla="*/ 272550 h 566727"/>
              <a:gd name="connsiteX3" fmla="*/ 17 w 98516"/>
              <a:gd name="connsiteY3" fmla="*/ 343987 h 566727"/>
              <a:gd name="connsiteX4" fmla="*/ 20654 w 98516"/>
              <a:gd name="connsiteY4" fmla="*/ 566237 h 566727"/>
              <a:gd name="connsiteX5" fmla="*/ 7954 w 98516"/>
              <a:gd name="connsiteY5" fmla="*/ 401137 h 566727"/>
              <a:gd name="connsiteX6" fmla="*/ 22242 w 98516"/>
              <a:gd name="connsiteY6" fmla="*/ 309062 h 566727"/>
              <a:gd name="connsiteX7" fmla="*/ 52404 w 98516"/>
              <a:gd name="connsiteY7" fmla="*/ 112212 h 566727"/>
              <a:gd name="connsiteX8" fmla="*/ 52404 w 98516"/>
              <a:gd name="connsiteY8" fmla="*/ 42362 h 566727"/>
              <a:gd name="connsiteX9" fmla="*/ 98442 w 98516"/>
              <a:gd name="connsiteY9" fmla="*/ 1087 h 566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8516" h="566727">
                <a:moveTo>
                  <a:pt x="98442" y="1087"/>
                </a:moveTo>
                <a:cubicBezTo>
                  <a:pt x="96325" y="8495"/>
                  <a:pt x="53198" y="41568"/>
                  <a:pt x="39704" y="86812"/>
                </a:cubicBezTo>
                <a:cubicBezTo>
                  <a:pt x="26210" y="132056"/>
                  <a:pt x="24093" y="229688"/>
                  <a:pt x="17479" y="272550"/>
                </a:cubicBezTo>
                <a:cubicBezTo>
                  <a:pt x="10864" y="315413"/>
                  <a:pt x="-512" y="295039"/>
                  <a:pt x="17" y="343987"/>
                </a:cubicBezTo>
                <a:cubicBezTo>
                  <a:pt x="546" y="392935"/>
                  <a:pt x="19331" y="556712"/>
                  <a:pt x="20654" y="566237"/>
                </a:cubicBezTo>
                <a:cubicBezTo>
                  <a:pt x="21977" y="575762"/>
                  <a:pt x="7689" y="443999"/>
                  <a:pt x="7954" y="401137"/>
                </a:cubicBezTo>
                <a:cubicBezTo>
                  <a:pt x="8219" y="358275"/>
                  <a:pt x="14834" y="357216"/>
                  <a:pt x="22242" y="309062"/>
                </a:cubicBezTo>
                <a:cubicBezTo>
                  <a:pt x="29650" y="260908"/>
                  <a:pt x="47377" y="156662"/>
                  <a:pt x="52404" y="112212"/>
                </a:cubicBezTo>
                <a:cubicBezTo>
                  <a:pt x="57431" y="67762"/>
                  <a:pt x="47641" y="58766"/>
                  <a:pt x="52404" y="42362"/>
                </a:cubicBezTo>
                <a:cubicBezTo>
                  <a:pt x="57167" y="25958"/>
                  <a:pt x="100559" y="-6321"/>
                  <a:pt x="98442" y="10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BC24A199-9151-40DD-A404-A22C98874D05}"/>
              </a:ext>
            </a:extLst>
          </p:cNvPr>
          <p:cNvSpPr/>
          <p:nvPr/>
        </p:nvSpPr>
        <p:spPr>
          <a:xfrm>
            <a:off x="5988925" y="10022846"/>
            <a:ext cx="125677" cy="413759"/>
          </a:xfrm>
          <a:custGeom>
            <a:avLst/>
            <a:gdLst>
              <a:gd name="connsiteX0" fmla="*/ 115013 w 125677"/>
              <a:gd name="connsiteY0" fmla="*/ 8567 h 413759"/>
              <a:gd name="connsiteX1" fmla="*/ 113425 w 125677"/>
              <a:gd name="connsiteY1" fmla="*/ 86354 h 413759"/>
              <a:gd name="connsiteX2" fmla="*/ 2300 w 125677"/>
              <a:gd name="connsiteY2" fmla="*/ 410204 h 413759"/>
              <a:gd name="connsiteX3" fmla="*/ 43575 w 125677"/>
              <a:gd name="connsiteY3" fmla="*/ 245104 h 413759"/>
              <a:gd name="connsiteX4" fmla="*/ 115013 w 125677"/>
              <a:gd name="connsiteY4" fmla="*/ 8567 h 413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677" h="413759">
                <a:moveTo>
                  <a:pt x="115013" y="8567"/>
                </a:moveTo>
                <a:cubicBezTo>
                  <a:pt x="126655" y="-17891"/>
                  <a:pt x="132211" y="19415"/>
                  <a:pt x="113425" y="86354"/>
                </a:cubicBezTo>
                <a:cubicBezTo>
                  <a:pt x="94639" y="153294"/>
                  <a:pt x="13942" y="383746"/>
                  <a:pt x="2300" y="410204"/>
                </a:cubicBezTo>
                <a:cubicBezTo>
                  <a:pt x="-9342" y="436662"/>
                  <a:pt x="26113" y="308868"/>
                  <a:pt x="43575" y="245104"/>
                </a:cubicBezTo>
                <a:cubicBezTo>
                  <a:pt x="61037" y="181340"/>
                  <a:pt x="103371" y="35025"/>
                  <a:pt x="115013" y="8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FB8D82E3-A241-4394-85E1-30C3EB7837DC}"/>
              </a:ext>
            </a:extLst>
          </p:cNvPr>
          <p:cNvSpPr/>
          <p:nvPr/>
        </p:nvSpPr>
        <p:spPr>
          <a:xfrm>
            <a:off x="6091238" y="9767888"/>
            <a:ext cx="10414" cy="301625"/>
          </a:xfrm>
          <a:custGeom>
            <a:avLst/>
            <a:gdLst>
              <a:gd name="connsiteX0" fmla="*/ 0 w 10414"/>
              <a:gd name="connsiteY0" fmla="*/ 0 h 301625"/>
              <a:gd name="connsiteX1" fmla="*/ 9525 w 10414"/>
              <a:gd name="connsiteY1" fmla="*/ 301625 h 301625"/>
              <a:gd name="connsiteX2" fmla="*/ 0 w 10414"/>
              <a:gd name="connsiteY2" fmla="*/ 0 h 30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14" h="301625">
                <a:moveTo>
                  <a:pt x="0" y="0"/>
                </a:moveTo>
                <a:cubicBezTo>
                  <a:pt x="0" y="0"/>
                  <a:pt x="5027" y="301890"/>
                  <a:pt x="9525" y="301625"/>
                </a:cubicBezTo>
                <a:cubicBezTo>
                  <a:pt x="14023" y="301360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4C241BEE-AA0F-4123-8373-3C35E0C6760E}"/>
              </a:ext>
            </a:extLst>
          </p:cNvPr>
          <p:cNvSpPr/>
          <p:nvPr/>
        </p:nvSpPr>
        <p:spPr>
          <a:xfrm>
            <a:off x="5293937" y="9701204"/>
            <a:ext cx="502128" cy="428889"/>
          </a:xfrm>
          <a:custGeom>
            <a:avLst/>
            <a:gdLst>
              <a:gd name="connsiteX0" fmla="*/ 376 w 502128"/>
              <a:gd name="connsiteY0" fmla="*/ 9 h 428889"/>
              <a:gd name="connsiteX1" fmla="*/ 122613 w 502128"/>
              <a:gd name="connsiteY1" fmla="*/ 260359 h 428889"/>
              <a:gd name="connsiteX2" fmla="*/ 357563 w 502128"/>
              <a:gd name="connsiteY2" fmla="*/ 403234 h 428889"/>
              <a:gd name="connsiteX3" fmla="*/ 502026 w 502128"/>
              <a:gd name="connsiteY3" fmla="*/ 428634 h 428889"/>
              <a:gd name="connsiteX4" fmla="*/ 376613 w 502128"/>
              <a:gd name="connsiteY4" fmla="*/ 400059 h 428889"/>
              <a:gd name="connsiteX5" fmla="*/ 159126 w 502128"/>
              <a:gd name="connsiteY5" fmla="*/ 269884 h 428889"/>
              <a:gd name="connsiteX6" fmla="*/ 376 w 502128"/>
              <a:gd name="connsiteY6" fmla="*/ 9 h 428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2128" h="428889">
                <a:moveTo>
                  <a:pt x="376" y="9"/>
                </a:moveTo>
                <a:cubicBezTo>
                  <a:pt x="-5709" y="-1578"/>
                  <a:pt x="63082" y="193155"/>
                  <a:pt x="122613" y="260359"/>
                </a:cubicBezTo>
                <a:cubicBezTo>
                  <a:pt x="182144" y="327563"/>
                  <a:pt x="294328" y="375188"/>
                  <a:pt x="357563" y="403234"/>
                </a:cubicBezTo>
                <a:cubicBezTo>
                  <a:pt x="420799" y="431280"/>
                  <a:pt x="498851" y="429163"/>
                  <a:pt x="502026" y="428634"/>
                </a:cubicBezTo>
                <a:cubicBezTo>
                  <a:pt x="505201" y="428105"/>
                  <a:pt x="433763" y="426517"/>
                  <a:pt x="376613" y="400059"/>
                </a:cubicBezTo>
                <a:cubicBezTo>
                  <a:pt x="319463" y="373601"/>
                  <a:pt x="221038" y="334178"/>
                  <a:pt x="159126" y="269884"/>
                </a:cubicBezTo>
                <a:cubicBezTo>
                  <a:pt x="97214" y="205590"/>
                  <a:pt x="6461" y="1596"/>
                  <a:pt x="376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BE4A0281-28A7-4ECE-8F2F-AADA1F71A7A4}"/>
              </a:ext>
            </a:extLst>
          </p:cNvPr>
          <p:cNvSpPr/>
          <p:nvPr/>
        </p:nvSpPr>
        <p:spPr>
          <a:xfrm>
            <a:off x="5367209" y="9834550"/>
            <a:ext cx="437250" cy="274905"/>
          </a:xfrm>
          <a:custGeom>
            <a:avLst/>
            <a:gdLst>
              <a:gd name="connsiteX0" fmla="*/ 129 w 437250"/>
              <a:gd name="connsiteY0" fmla="*/ 13 h 274905"/>
              <a:gd name="connsiteX1" fmla="*/ 174754 w 437250"/>
              <a:gd name="connsiteY1" fmla="*/ 184163 h 274905"/>
              <a:gd name="connsiteX2" fmla="*/ 433516 w 437250"/>
              <a:gd name="connsiteY2" fmla="*/ 271475 h 274905"/>
              <a:gd name="connsiteX3" fmla="*/ 316041 w 437250"/>
              <a:gd name="connsiteY3" fmla="*/ 249250 h 274905"/>
              <a:gd name="connsiteX4" fmla="*/ 149354 w 437250"/>
              <a:gd name="connsiteY4" fmla="*/ 174638 h 274905"/>
              <a:gd name="connsiteX5" fmla="*/ 129 w 437250"/>
              <a:gd name="connsiteY5" fmla="*/ 13 h 2749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7250" h="274905">
                <a:moveTo>
                  <a:pt x="129" y="13"/>
                </a:moveTo>
                <a:cubicBezTo>
                  <a:pt x="4362" y="1600"/>
                  <a:pt x="102523" y="138919"/>
                  <a:pt x="174754" y="184163"/>
                </a:cubicBezTo>
                <a:cubicBezTo>
                  <a:pt x="246985" y="229407"/>
                  <a:pt x="409968" y="260627"/>
                  <a:pt x="433516" y="271475"/>
                </a:cubicBezTo>
                <a:cubicBezTo>
                  <a:pt x="457064" y="282323"/>
                  <a:pt x="363401" y="265390"/>
                  <a:pt x="316041" y="249250"/>
                </a:cubicBezTo>
                <a:cubicBezTo>
                  <a:pt x="268681" y="233111"/>
                  <a:pt x="202535" y="213532"/>
                  <a:pt x="149354" y="174638"/>
                </a:cubicBezTo>
                <a:cubicBezTo>
                  <a:pt x="96173" y="135744"/>
                  <a:pt x="-4104" y="-1574"/>
                  <a:pt x="129" y="1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E2BFC1CC-34AF-450F-A5DD-4F69D148D2F2}"/>
              </a:ext>
            </a:extLst>
          </p:cNvPr>
          <p:cNvSpPr/>
          <p:nvPr/>
        </p:nvSpPr>
        <p:spPr>
          <a:xfrm>
            <a:off x="5765566" y="10102114"/>
            <a:ext cx="41520" cy="367039"/>
          </a:xfrm>
          <a:custGeom>
            <a:avLst/>
            <a:gdLst>
              <a:gd name="connsiteX0" fmla="*/ 17697 w 41520"/>
              <a:gd name="connsiteY0" fmla="*/ 736 h 367039"/>
              <a:gd name="connsiteX1" fmla="*/ 20872 w 41520"/>
              <a:gd name="connsiteY1" fmla="*/ 167424 h 367039"/>
              <a:gd name="connsiteX2" fmla="*/ 41509 w 41520"/>
              <a:gd name="connsiteY2" fmla="*/ 362686 h 367039"/>
              <a:gd name="connsiteX3" fmla="*/ 17697 w 41520"/>
              <a:gd name="connsiteY3" fmla="*/ 297599 h 367039"/>
              <a:gd name="connsiteX4" fmla="*/ 234 w 41520"/>
              <a:gd name="connsiteY4" fmla="*/ 234099 h 367039"/>
              <a:gd name="connsiteX5" fmla="*/ 17697 w 41520"/>
              <a:gd name="connsiteY5" fmla="*/ 736 h 36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20" h="367039">
                <a:moveTo>
                  <a:pt x="17697" y="736"/>
                </a:moveTo>
                <a:cubicBezTo>
                  <a:pt x="21137" y="-10377"/>
                  <a:pt x="16903" y="107099"/>
                  <a:pt x="20872" y="167424"/>
                </a:cubicBezTo>
                <a:cubicBezTo>
                  <a:pt x="24841" y="227749"/>
                  <a:pt x="42038" y="340990"/>
                  <a:pt x="41509" y="362686"/>
                </a:cubicBezTo>
                <a:cubicBezTo>
                  <a:pt x="40980" y="384382"/>
                  <a:pt x="24576" y="319030"/>
                  <a:pt x="17697" y="297599"/>
                </a:cubicBezTo>
                <a:cubicBezTo>
                  <a:pt x="10818" y="276168"/>
                  <a:pt x="-1883" y="280930"/>
                  <a:pt x="234" y="234099"/>
                </a:cubicBezTo>
                <a:cubicBezTo>
                  <a:pt x="2351" y="187268"/>
                  <a:pt x="14257" y="11849"/>
                  <a:pt x="17697" y="7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EF10A0CD-740A-4CF0-BE6F-4F49FB4187D5}"/>
              </a:ext>
            </a:extLst>
          </p:cNvPr>
          <p:cNvSpPr/>
          <p:nvPr/>
        </p:nvSpPr>
        <p:spPr>
          <a:xfrm>
            <a:off x="5116501" y="9604206"/>
            <a:ext cx="369898" cy="918447"/>
          </a:xfrm>
          <a:custGeom>
            <a:avLst/>
            <a:gdLst>
              <a:gd name="connsiteX0" fmla="*/ 12 w 369898"/>
              <a:gd name="connsiteY0" fmla="*/ 169 h 918447"/>
              <a:gd name="connsiteX1" fmla="*/ 334974 w 369898"/>
              <a:gd name="connsiteY1" fmla="*/ 847894 h 918447"/>
              <a:gd name="connsiteX2" fmla="*/ 322274 w 369898"/>
              <a:gd name="connsiteY2" fmla="*/ 774869 h 918447"/>
              <a:gd name="connsiteX3" fmla="*/ 12 w 369898"/>
              <a:gd name="connsiteY3" fmla="*/ 169 h 918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898" h="918447">
                <a:moveTo>
                  <a:pt x="12" y="169"/>
                </a:moveTo>
                <a:cubicBezTo>
                  <a:pt x="2129" y="12340"/>
                  <a:pt x="281264" y="718777"/>
                  <a:pt x="334974" y="847894"/>
                </a:cubicBezTo>
                <a:cubicBezTo>
                  <a:pt x="388684" y="977011"/>
                  <a:pt x="377307" y="914834"/>
                  <a:pt x="322274" y="774869"/>
                </a:cubicBezTo>
                <a:cubicBezTo>
                  <a:pt x="267241" y="634905"/>
                  <a:pt x="-2105" y="-12002"/>
                  <a:pt x="12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227D08E9-62DB-4393-8FE2-213A864124FA}"/>
              </a:ext>
            </a:extLst>
          </p:cNvPr>
          <p:cNvSpPr/>
          <p:nvPr/>
        </p:nvSpPr>
        <p:spPr>
          <a:xfrm>
            <a:off x="5081588" y="9588500"/>
            <a:ext cx="393995" cy="997861"/>
          </a:xfrm>
          <a:custGeom>
            <a:avLst/>
            <a:gdLst>
              <a:gd name="connsiteX0" fmla="*/ 0 w 393995"/>
              <a:gd name="connsiteY0" fmla="*/ 0 h 997861"/>
              <a:gd name="connsiteX1" fmla="*/ 374650 w 393995"/>
              <a:gd name="connsiteY1" fmla="*/ 954088 h 997861"/>
              <a:gd name="connsiteX2" fmla="*/ 323850 w 393995"/>
              <a:gd name="connsiteY2" fmla="*/ 796925 h 997861"/>
              <a:gd name="connsiteX3" fmla="*/ 182562 w 393995"/>
              <a:gd name="connsiteY3" fmla="*/ 436563 h 997861"/>
              <a:gd name="connsiteX4" fmla="*/ 0 w 393995"/>
              <a:gd name="connsiteY4" fmla="*/ 0 h 9978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3995" h="997861">
                <a:moveTo>
                  <a:pt x="0" y="0"/>
                </a:moveTo>
                <a:cubicBezTo>
                  <a:pt x="160337" y="410633"/>
                  <a:pt x="320675" y="821267"/>
                  <a:pt x="374650" y="954088"/>
                </a:cubicBezTo>
                <a:cubicBezTo>
                  <a:pt x="428625" y="1086909"/>
                  <a:pt x="355865" y="883179"/>
                  <a:pt x="323850" y="796925"/>
                </a:cubicBezTo>
                <a:cubicBezTo>
                  <a:pt x="291835" y="710671"/>
                  <a:pt x="233362" y="565680"/>
                  <a:pt x="182562" y="436563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CE7A765-BFA6-453B-94B5-F55BB4FF1355}"/>
              </a:ext>
            </a:extLst>
          </p:cNvPr>
          <p:cNvSpPr/>
          <p:nvPr/>
        </p:nvSpPr>
        <p:spPr>
          <a:xfrm>
            <a:off x="5225861" y="8539496"/>
            <a:ext cx="696683" cy="103157"/>
          </a:xfrm>
          <a:custGeom>
            <a:avLst/>
            <a:gdLst>
              <a:gd name="connsiteX0" fmla="*/ 189 w 696683"/>
              <a:gd name="connsiteY0" fmla="*/ 33004 h 103157"/>
              <a:gd name="connsiteX1" fmla="*/ 609789 w 696683"/>
              <a:gd name="connsiteY1" fmla="*/ 102854 h 103157"/>
              <a:gd name="connsiteX2" fmla="*/ 685989 w 696683"/>
              <a:gd name="connsiteY2" fmla="*/ 1254 h 103157"/>
              <a:gd name="connsiteX3" fmla="*/ 546289 w 696683"/>
              <a:gd name="connsiteY3" fmla="*/ 45704 h 103157"/>
              <a:gd name="connsiteX4" fmla="*/ 189 w 696683"/>
              <a:gd name="connsiteY4" fmla="*/ 33004 h 10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6683" h="103157">
                <a:moveTo>
                  <a:pt x="189" y="33004"/>
                </a:moveTo>
                <a:cubicBezTo>
                  <a:pt x="10772" y="42529"/>
                  <a:pt x="495489" y="108146"/>
                  <a:pt x="609789" y="102854"/>
                </a:cubicBezTo>
                <a:cubicBezTo>
                  <a:pt x="724089" y="97562"/>
                  <a:pt x="696572" y="10779"/>
                  <a:pt x="685989" y="1254"/>
                </a:cubicBezTo>
                <a:cubicBezTo>
                  <a:pt x="675406" y="-8271"/>
                  <a:pt x="667997" y="39354"/>
                  <a:pt x="546289" y="45704"/>
                </a:cubicBezTo>
                <a:cubicBezTo>
                  <a:pt x="424581" y="52054"/>
                  <a:pt x="-10394" y="23479"/>
                  <a:pt x="189" y="330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71F9DCCD-388E-44E3-A7BE-D9F4FB1EC1ED}"/>
              </a:ext>
            </a:extLst>
          </p:cNvPr>
          <p:cNvSpPr/>
          <p:nvPr/>
        </p:nvSpPr>
        <p:spPr>
          <a:xfrm>
            <a:off x="4064871" y="6644982"/>
            <a:ext cx="2042683" cy="1594930"/>
          </a:xfrm>
          <a:custGeom>
            <a:avLst/>
            <a:gdLst>
              <a:gd name="connsiteX0" fmla="*/ 56279 w 2042683"/>
              <a:gd name="connsiteY0" fmla="*/ 6643 h 1594930"/>
              <a:gd name="connsiteX1" fmla="*/ 599204 w 2042683"/>
              <a:gd name="connsiteY1" fmla="*/ 774993 h 1594930"/>
              <a:gd name="connsiteX2" fmla="*/ 1485029 w 2042683"/>
              <a:gd name="connsiteY2" fmla="*/ 1190918 h 1594930"/>
              <a:gd name="connsiteX3" fmla="*/ 1415179 w 2042683"/>
              <a:gd name="connsiteY3" fmla="*/ 1124243 h 1594930"/>
              <a:gd name="connsiteX4" fmla="*/ 2034304 w 2042683"/>
              <a:gd name="connsiteY4" fmla="*/ 1092493 h 1594930"/>
              <a:gd name="connsiteX5" fmla="*/ 1751729 w 2042683"/>
              <a:gd name="connsiteY5" fmla="*/ 1229018 h 1594930"/>
              <a:gd name="connsiteX6" fmla="*/ 1443754 w 2042683"/>
              <a:gd name="connsiteY6" fmla="*/ 1578268 h 1594930"/>
              <a:gd name="connsiteX7" fmla="*/ 1135779 w 2042683"/>
              <a:gd name="connsiteY7" fmla="*/ 1460793 h 1594930"/>
              <a:gd name="connsiteX8" fmla="*/ 462679 w 2042683"/>
              <a:gd name="connsiteY8" fmla="*/ 787693 h 1594930"/>
              <a:gd name="connsiteX9" fmla="*/ 62629 w 2042683"/>
              <a:gd name="connsiteY9" fmla="*/ 422568 h 1594930"/>
              <a:gd name="connsiteX10" fmla="*/ 56279 w 2042683"/>
              <a:gd name="connsiteY10" fmla="*/ 6643 h 1594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042683" h="1594930">
                <a:moveTo>
                  <a:pt x="56279" y="6643"/>
                </a:moveTo>
                <a:cubicBezTo>
                  <a:pt x="145708" y="65380"/>
                  <a:pt x="361079" y="577614"/>
                  <a:pt x="599204" y="774993"/>
                </a:cubicBezTo>
                <a:cubicBezTo>
                  <a:pt x="837329" y="972372"/>
                  <a:pt x="1349033" y="1132710"/>
                  <a:pt x="1485029" y="1190918"/>
                </a:cubicBezTo>
                <a:cubicBezTo>
                  <a:pt x="1621025" y="1249126"/>
                  <a:pt x="1323633" y="1140647"/>
                  <a:pt x="1415179" y="1124243"/>
                </a:cubicBezTo>
                <a:cubicBezTo>
                  <a:pt x="1506725" y="1107839"/>
                  <a:pt x="1978213" y="1075031"/>
                  <a:pt x="2034304" y="1092493"/>
                </a:cubicBezTo>
                <a:cubicBezTo>
                  <a:pt x="2090395" y="1109955"/>
                  <a:pt x="1850154" y="1148056"/>
                  <a:pt x="1751729" y="1229018"/>
                </a:cubicBezTo>
                <a:cubicBezTo>
                  <a:pt x="1653304" y="1309980"/>
                  <a:pt x="1546412" y="1539639"/>
                  <a:pt x="1443754" y="1578268"/>
                </a:cubicBezTo>
                <a:cubicBezTo>
                  <a:pt x="1341096" y="1616897"/>
                  <a:pt x="1299292" y="1592556"/>
                  <a:pt x="1135779" y="1460793"/>
                </a:cubicBezTo>
                <a:cubicBezTo>
                  <a:pt x="972267" y="1329031"/>
                  <a:pt x="641537" y="960731"/>
                  <a:pt x="462679" y="787693"/>
                </a:cubicBezTo>
                <a:cubicBezTo>
                  <a:pt x="283821" y="614656"/>
                  <a:pt x="129833" y="550626"/>
                  <a:pt x="62629" y="422568"/>
                </a:cubicBezTo>
                <a:cubicBezTo>
                  <a:pt x="-4575" y="294510"/>
                  <a:pt x="-33150" y="-52094"/>
                  <a:pt x="56279" y="664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8C1364A8-1823-4625-BE25-1B295A0326BF}"/>
              </a:ext>
            </a:extLst>
          </p:cNvPr>
          <p:cNvSpPr/>
          <p:nvPr/>
        </p:nvSpPr>
        <p:spPr>
          <a:xfrm>
            <a:off x="3870322" y="6749664"/>
            <a:ext cx="416932" cy="899941"/>
          </a:xfrm>
          <a:custGeom>
            <a:avLst/>
            <a:gdLst>
              <a:gd name="connsiteX0" fmla="*/ 3 w 416932"/>
              <a:gd name="connsiteY0" fmla="*/ 386 h 899941"/>
              <a:gd name="connsiteX1" fmla="*/ 301628 w 416932"/>
              <a:gd name="connsiteY1" fmla="*/ 702061 h 899941"/>
              <a:gd name="connsiteX2" fmla="*/ 415928 w 416932"/>
              <a:gd name="connsiteY2" fmla="*/ 898911 h 899941"/>
              <a:gd name="connsiteX3" fmla="*/ 355603 w 416932"/>
              <a:gd name="connsiteY3" fmla="*/ 775086 h 899941"/>
              <a:gd name="connsiteX4" fmla="*/ 323853 w 416932"/>
              <a:gd name="connsiteY4" fmla="*/ 676661 h 899941"/>
              <a:gd name="connsiteX5" fmla="*/ 295278 w 416932"/>
              <a:gd name="connsiteY5" fmla="*/ 603636 h 899941"/>
              <a:gd name="connsiteX6" fmla="*/ 3 w 416932"/>
              <a:gd name="connsiteY6" fmla="*/ 386 h 8999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932" h="899941">
                <a:moveTo>
                  <a:pt x="3" y="386"/>
                </a:moveTo>
                <a:cubicBezTo>
                  <a:pt x="1061" y="16790"/>
                  <a:pt x="232307" y="552307"/>
                  <a:pt x="301628" y="702061"/>
                </a:cubicBezTo>
                <a:cubicBezTo>
                  <a:pt x="370949" y="851815"/>
                  <a:pt x="406932" y="886740"/>
                  <a:pt x="415928" y="898911"/>
                </a:cubicBezTo>
                <a:cubicBezTo>
                  <a:pt x="424924" y="911082"/>
                  <a:pt x="370949" y="812128"/>
                  <a:pt x="355603" y="775086"/>
                </a:cubicBezTo>
                <a:cubicBezTo>
                  <a:pt x="340257" y="738044"/>
                  <a:pt x="333907" y="705236"/>
                  <a:pt x="323853" y="676661"/>
                </a:cubicBezTo>
                <a:cubicBezTo>
                  <a:pt x="313799" y="648086"/>
                  <a:pt x="346607" y="713174"/>
                  <a:pt x="295278" y="603636"/>
                </a:cubicBezTo>
                <a:cubicBezTo>
                  <a:pt x="243949" y="494098"/>
                  <a:pt x="-1055" y="-16018"/>
                  <a:pt x="3" y="3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357B872F-AB64-4D6C-9161-35383614A1BF}"/>
              </a:ext>
            </a:extLst>
          </p:cNvPr>
          <p:cNvSpPr/>
          <p:nvPr/>
        </p:nvSpPr>
        <p:spPr>
          <a:xfrm>
            <a:off x="5068083" y="5989111"/>
            <a:ext cx="349643" cy="298294"/>
          </a:xfrm>
          <a:custGeom>
            <a:avLst/>
            <a:gdLst>
              <a:gd name="connsiteX0" fmla="*/ 344234 w 349643"/>
              <a:gd name="connsiteY0" fmla="*/ 1056 h 298294"/>
              <a:gd name="connsiteX1" fmla="*/ 109284 w 349643"/>
              <a:gd name="connsiteY1" fmla="*/ 138639 h 298294"/>
              <a:gd name="connsiteX2" fmla="*/ 1334 w 349643"/>
              <a:gd name="connsiteY2" fmla="*/ 297389 h 298294"/>
              <a:gd name="connsiteX3" fmla="*/ 62717 w 349643"/>
              <a:gd name="connsiteY3" fmla="*/ 197906 h 298294"/>
              <a:gd name="connsiteX4" fmla="*/ 255334 w 349643"/>
              <a:gd name="connsiteY4" fmla="*/ 81489 h 298294"/>
              <a:gd name="connsiteX5" fmla="*/ 344234 w 349643"/>
              <a:gd name="connsiteY5" fmla="*/ 1056 h 298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9643" h="298294">
                <a:moveTo>
                  <a:pt x="344234" y="1056"/>
                </a:moveTo>
                <a:cubicBezTo>
                  <a:pt x="319892" y="10581"/>
                  <a:pt x="166434" y="89250"/>
                  <a:pt x="109284" y="138639"/>
                </a:cubicBezTo>
                <a:cubicBezTo>
                  <a:pt x="52134" y="188028"/>
                  <a:pt x="9095" y="287511"/>
                  <a:pt x="1334" y="297389"/>
                </a:cubicBezTo>
                <a:cubicBezTo>
                  <a:pt x="-6427" y="307267"/>
                  <a:pt x="20384" y="233889"/>
                  <a:pt x="62717" y="197906"/>
                </a:cubicBezTo>
                <a:cubicBezTo>
                  <a:pt x="105050" y="161923"/>
                  <a:pt x="204887" y="114297"/>
                  <a:pt x="255334" y="81489"/>
                </a:cubicBezTo>
                <a:cubicBezTo>
                  <a:pt x="305781" y="48681"/>
                  <a:pt x="368576" y="-8469"/>
                  <a:pt x="344234" y="105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60BE5D9E-CAD2-4F50-B1AA-5F6F0ADA170F}"/>
              </a:ext>
            </a:extLst>
          </p:cNvPr>
          <p:cNvSpPr/>
          <p:nvPr/>
        </p:nvSpPr>
        <p:spPr>
          <a:xfrm>
            <a:off x="6208183" y="6226660"/>
            <a:ext cx="116549" cy="196730"/>
          </a:xfrm>
          <a:custGeom>
            <a:avLst/>
            <a:gdLst>
              <a:gd name="connsiteX0" fmla="*/ 0 w 116549"/>
              <a:gd name="connsiteY0" fmla="*/ 573 h 196730"/>
              <a:gd name="connsiteX1" fmla="*/ 103717 w 116549"/>
              <a:gd name="connsiteY1" fmla="*/ 191073 h 196730"/>
              <a:gd name="connsiteX2" fmla="*/ 103717 w 116549"/>
              <a:gd name="connsiteY2" fmla="*/ 133923 h 196730"/>
              <a:gd name="connsiteX3" fmla="*/ 0 w 116549"/>
              <a:gd name="connsiteY3" fmla="*/ 573 h 196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549" h="196730">
                <a:moveTo>
                  <a:pt x="0" y="573"/>
                </a:moveTo>
                <a:cubicBezTo>
                  <a:pt x="0" y="10098"/>
                  <a:pt x="86431" y="168848"/>
                  <a:pt x="103717" y="191073"/>
                </a:cubicBezTo>
                <a:cubicBezTo>
                  <a:pt x="121003" y="213298"/>
                  <a:pt x="120650" y="164967"/>
                  <a:pt x="103717" y="133923"/>
                </a:cubicBezTo>
                <a:cubicBezTo>
                  <a:pt x="86784" y="102879"/>
                  <a:pt x="0" y="-8952"/>
                  <a:pt x="0" y="57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4EB85FD3-827E-4C55-9A06-4B14DA8629FD}"/>
              </a:ext>
            </a:extLst>
          </p:cNvPr>
          <p:cNvSpPr/>
          <p:nvPr/>
        </p:nvSpPr>
        <p:spPr>
          <a:xfrm>
            <a:off x="5904638" y="7813910"/>
            <a:ext cx="45961" cy="312266"/>
          </a:xfrm>
          <a:custGeom>
            <a:avLst/>
            <a:gdLst>
              <a:gd name="connsiteX0" fmla="*/ 45312 w 45961"/>
              <a:gd name="connsiteY0" fmla="*/ 5057 h 312266"/>
              <a:gd name="connsiteX1" fmla="*/ 26262 w 45961"/>
              <a:gd name="connsiteY1" fmla="*/ 305623 h 312266"/>
              <a:gd name="connsiteX2" fmla="*/ 11445 w 45961"/>
              <a:gd name="connsiteY2" fmla="*/ 206140 h 312266"/>
              <a:gd name="connsiteX3" fmla="*/ 862 w 45961"/>
              <a:gd name="connsiteY3" fmla="*/ 123590 h 312266"/>
              <a:gd name="connsiteX4" fmla="*/ 45312 w 45961"/>
              <a:gd name="connsiteY4" fmla="*/ 5057 h 312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61" h="312266">
                <a:moveTo>
                  <a:pt x="45312" y="5057"/>
                </a:moveTo>
                <a:cubicBezTo>
                  <a:pt x="49545" y="35396"/>
                  <a:pt x="31906" y="272109"/>
                  <a:pt x="26262" y="305623"/>
                </a:cubicBezTo>
                <a:cubicBezTo>
                  <a:pt x="20617" y="339137"/>
                  <a:pt x="15678" y="236479"/>
                  <a:pt x="11445" y="206140"/>
                </a:cubicBezTo>
                <a:cubicBezTo>
                  <a:pt x="7212" y="175801"/>
                  <a:pt x="-3019" y="157810"/>
                  <a:pt x="862" y="123590"/>
                </a:cubicBezTo>
                <a:cubicBezTo>
                  <a:pt x="4743" y="89370"/>
                  <a:pt x="41079" y="-25282"/>
                  <a:pt x="45312" y="505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BE9740E6-98AB-4D7B-B476-706CA81081CF}"/>
              </a:ext>
            </a:extLst>
          </p:cNvPr>
          <p:cNvSpPr/>
          <p:nvPr/>
        </p:nvSpPr>
        <p:spPr>
          <a:xfrm>
            <a:off x="6071377" y="7738114"/>
            <a:ext cx="138395" cy="170621"/>
          </a:xfrm>
          <a:custGeom>
            <a:avLst/>
            <a:gdLst>
              <a:gd name="connsiteX0" fmla="*/ 1340 w 138395"/>
              <a:gd name="connsiteY0" fmla="*/ 419 h 170621"/>
              <a:gd name="connsiteX1" fmla="*/ 136806 w 138395"/>
              <a:gd name="connsiteY1" fmla="*/ 165519 h 170621"/>
              <a:gd name="connsiteX2" fmla="*/ 71190 w 138395"/>
              <a:gd name="connsiteY2" fmla="*/ 118953 h 170621"/>
              <a:gd name="connsiteX3" fmla="*/ 1340 w 138395"/>
              <a:gd name="connsiteY3" fmla="*/ 419 h 170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8395" h="170621">
                <a:moveTo>
                  <a:pt x="1340" y="419"/>
                </a:moveTo>
                <a:cubicBezTo>
                  <a:pt x="12276" y="8180"/>
                  <a:pt x="125164" y="145763"/>
                  <a:pt x="136806" y="165519"/>
                </a:cubicBezTo>
                <a:cubicBezTo>
                  <a:pt x="148448" y="185275"/>
                  <a:pt x="93062" y="142942"/>
                  <a:pt x="71190" y="118953"/>
                </a:cubicBezTo>
                <a:cubicBezTo>
                  <a:pt x="49318" y="94964"/>
                  <a:pt x="-9596" y="-7342"/>
                  <a:pt x="1340" y="4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275F28E6-910E-4320-9512-C90F2EEEB52B}"/>
              </a:ext>
            </a:extLst>
          </p:cNvPr>
          <p:cNvSpPr/>
          <p:nvPr/>
        </p:nvSpPr>
        <p:spPr>
          <a:xfrm>
            <a:off x="5933095" y="7909852"/>
            <a:ext cx="78543" cy="124018"/>
          </a:xfrm>
          <a:custGeom>
            <a:avLst/>
            <a:gdLst>
              <a:gd name="connsiteX0" fmla="*/ 2038 w 78543"/>
              <a:gd name="connsiteY0" fmla="*/ 131 h 124018"/>
              <a:gd name="connsiteX1" fmla="*/ 78238 w 78543"/>
              <a:gd name="connsiteY1" fmla="*/ 118665 h 124018"/>
              <a:gd name="connsiteX2" fmla="*/ 27438 w 78543"/>
              <a:gd name="connsiteY2" fmla="*/ 95381 h 124018"/>
              <a:gd name="connsiteX3" fmla="*/ 2038 w 78543"/>
              <a:gd name="connsiteY3" fmla="*/ 131 h 124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543" h="124018">
                <a:moveTo>
                  <a:pt x="2038" y="131"/>
                </a:moveTo>
                <a:cubicBezTo>
                  <a:pt x="10505" y="4012"/>
                  <a:pt x="74005" y="102790"/>
                  <a:pt x="78238" y="118665"/>
                </a:cubicBezTo>
                <a:cubicBezTo>
                  <a:pt x="82471" y="134540"/>
                  <a:pt x="41549" y="111609"/>
                  <a:pt x="27438" y="95381"/>
                </a:cubicBezTo>
                <a:cubicBezTo>
                  <a:pt x="13327" y="79153"/>
                  <a:pt x="-6429" y="-3750"/>
                  <a:pt x="2038" y="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D424576D-9151-4B8A-A59B-CFB7CBF74B45}"/>
              </a:ext>
            </a:extLst>
          </p:cNvPr>
          <p:cNvSpPr/>
          <p:nvPr/>
        </p:nvSpPr>
        <p:spPr>
          <a:xfrm>
            <a:off x="6082649" y="7712964"/>
            <a:ext cx="200661" cy="182586"/>
          </a:xfrm>
          <a:custGeom>
            <a:avLst/>
            <a:gdLst>
              <a:gd name="connsiteX0" fmla="*/ 651 w 200661"/>
              <a:gd name="connsiteY0" fmla="*/ 169 h 182586"/>
              <a:gd name="connsiteX1" fmla="*/ 195384 w 200661"/>
              <a:gd name="connsiteY1" fmla="*/ 173736 h 182586"/>
              <a:gd name="connsiteX2" fmla="*/ 134001 w 200661"/>
              <a:gd name="connsiteY2" fmla="*/ 141986 h 182586"/>
              <a:gd name="connsiteX3" fmla="*/ 651 w 200661"/>
              <a:gd name="connsiteY3" fmla="*/ 169 h 182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661" h="182586">
                <a:moveTo>
                  <a:pt x="651" y="169"/>
                </a:moveTo>
                <a:cubicBezTo>
                  <a:pt x="10881" y="5461"/>
                  <a:pt x="173159" y="150100"/>
                  <a:pt x="195384" y="173736"/>
                </a:cubicBezTo>
                <a:cubicBezTo>
                  <a:pt x="217609" y="197372"/>
                  <a:pt x="164340" y="169150"/>
                  <a:pt x="134001" y="141986"/>
                </a:cubicBezTo>
                <a:cubicBezTo>
                  <a:pt x="103662" y="114822"/>
                  <a:pt x="-9579" y="-5123"/>
                  <a:pt x="651" y="1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D65C1EB4-0279-4D6C-B308-F25DB35C8930}"/>
              </a:ext>
            </a:extLst>
          </p:cNvPr>
          <p:cNvSpPr/>
          <p:nvPr/>
        </p:nvSpPr>
        <p:spPr>
          <a:xfrm>
            <a:off x="6886379" y="8280081"/>
            <a:ext cx="667029" cy="584734"/>
          </a:xfrm>
          <a:custGeom>
            <a:avLst/>
            <a:gdLst>
              <a:gd name="connsiteX0" fmla="*/ 196 w 667029"/>
              <a:gd name="connsiteY0" fmla="*/ 319 h 584734"/>
              <a:gd name="connsiteX1" fmla="*/ 517721 w 667029"/>
              <a:gd name="connsiteY1" fmla="*/ 343219 h 584734"/>
              <a:gd name="connsiteX2" fmla="*/ 647896 w 667029"/>
              <a:gd name="connsiteY2" fmla="*/ 435294 h 584734"/>
              <a:gd name="connsiteX3" fmla="*/ 663771 w 667029"/>
              <a:gd name="connsiteY3" fmla="*/ 584519 h 584734"/>
              <a:gd name="connsiteX4" fmla="*/ 622496 w 667029"/>
              <a:gd name="connsiteY4" fmla="*/ 467044 h 584734"/>
              <a:gd name="connsiteX5" fmla="*/ 581221 w 667029"/>
              <a:gd name="connsiteY5" fmla="*/ 409894 h 584734"/>
              <a:gd name="connsiteX6" fmla="*/ 196 w 667029"/>
              <a:gd name="connsiteY6" fmla="*/ 319 h 584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7029" h="584734">
                <a:moveTo>
                  <a:pt x="196" y="319"/>
                </a:moveTo>
                <a:cubicBezTo>
                  <a:pt x="-10387" y="-10793"/>
                  <a:pt x="409771" y="270723"/>
                  <a:pt x="517721" y="343219"/>
                </a:cubicBezTo>
                <a:cubicBezTo>
                  <a:pt x="625671" y="415715"/>
                  <a:pt x="623554" y="395077"/>
                  <a:pt x="647896" y="435294"/>
                </a:cubicBezTo>
                <a:cubicBezTo>
                  <a:pt x="672238" y="475511"/>
                  <a:pt x="668004" y="579227"/>
                  <a:pt x="663771" y="584519"/>
                </a:cubicBezTo>
                <a:cubicBezTo>
                  <a:pt x="659538" y="589811"/>
                  <a:pt x="636254" y="496148"/>
                  <a:pt x="622496" y="467044"/>
                </a:cubicBezTo>
                <a:cubicBezTo>
                  <a:pt x="608738" y="437940"/>
                  <a:pt x="685467" y="486623"/>
                  <a:pt x="581221" y="409894"/>
                </a:cubicBezTo>
                <a:cubicBezTo>
                  <a:pt x="476975" y="333165"/>
                  <a:pt x="10779" y="11431"/>
                  <a:pt x="196" y="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24174A5A-E95B-44A4-A96F-49291852908B}"/>
              </a:ext>
            </a:extLst>
          </p:cNvPr>
          <p:cNvSpPr/>
          <p:nvPr/>
        </p:nvSpPr>
        <p:spPr>
          <a:xfrm>
            <a:off x="6889235" y="8550213"/>
            <a:ext cx="807346" cy="727986"/>
          </a:xfrm>
          <a:custGeom>
            <a:avLst/>
            <a:gdLst>
              <a:gd name="connsiteX0" fmla="*/ 515 w 807346"/>
              <a:gd name="connsiteY0" fmla="*/ 62 h 727986"/>
              <a:gd name="connsiteX1" fmla="*/ 733940 w 807346"/>
              <a:gd name="connsiteY1" fmla="*/ 358837 h 727986"/>
              <a:gd name="connsiteX2" fmla="*/ 784740 w 807346"/>
              <a:gd name="connsiteY2" fmla="*/ 412812 h 727986"/>
              <a:gd name="connsiteX3" fmla="*/ 762515 w 807346"/>
              <a:gd name="connsiteY3" fmla="*/ 466787 h 727986"/>
              <a:gd name="connsiteX4" fmla="*/ 730765 w 807346"/>
              <a:gd name="connsiteY4" fmla="*/ 727137 h 727986"/>
              <a:gd name="connsiteX5" fmla="*/ 727590 w 807346"/>
              <a:gd name="connsiteY5" fmla="*/ 546162 h 727986"/>
              <a:gd name="connsiteX6" fmla="*/ 746640 w 807346"/>
              <a:gd name="connsiteY6" fmla="*/ 431862 h 727986"/>
              <a:gd name="connsiteX7" fmla="*/ 619640 w 807346"/>
              <a:gd name="connsiteY7" fmla="*/ 330262 h 727986"/>
              <a:gd name="connsiteX8" fmla="*/ 515 w 807346"/>
              <a:gd name="connsiteY8" fmla="*/ 62 h 727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7346" h="727986">
                <a:moveTo>
                  <a:pt x="515" y="62"/>
                </a:moveTo>
                <a:cubicBezTo>
                  <a:pt x="19565" y="4824"/>
                  <a:pt x="603236" y="290045"/>
                  <a:pt x="733940" y="358837"/>
                </a:cubicBezTo>
                <a:cubicBezTo>
                  <a:pt x="864644" y="427629"/>
                  <a:pt x="779978" y="394820"/>
                  <a:pt x="784740" y="412812"/>
                </a:cubicBezTo>
                <a:cubicBezTo>
                  <a:pt x="789503" y="430804"/>
                  <a:pt x="771511" y="414400"/>
                  <a:pt x="762515" y="466787"/>
                </a:cubicBezTo>
                <a:cubicBezTo>
                  <a:pt x="753519" y="519174"/>
                  <a:pt x="736586" y="713908"/>
                  <a:pt x="730765" y="727137"/>
                </a:cubicBezTo>
                <a:cubicBezTo>
                  <a:pt x="724944" y="740366"/>
                  <a:pt x="724944" y="595375"/>
                  <a:pt x="727590" y="546162"/>
                </a:cubicBezTo>
                <a:cubicBezTo>
                  <a:pt x="730236" y="496950"/>
                  <a:pt x="764632" y="467845"/>
                  <a:pt x="746640" y="431862"/>
                </a:cubicBezTo>
                <a:cubicBezTo>
                  <a:pt x="728648" y="395879"/>
                  <a:pt x="743465" y="397995"/>
                  <a:pt x="619640" y="330262"/>
                </a:cubicBezTo>
                <a:cubicBezTo>
                  <a:pt x="495815" y="262529"/>
                  <a:pt x="-18535" y="-4700"/>
                  <a:pt x="515" y="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813FB8EC-BF14-40BF-A415-AEE52B8C9291}"/>
              </a:ext>
            </a:extLst>
          </p:cNvPr>
          <p:cNvSpPr/>
          <p:nvPr/>
        </p:nvSpPr>
        <p:spPr>
          <a:xfrm>
            <a:off x="6852637" y="8688629"/>
            <a:ext cx="796337" cy="339895"/>
          </a:xfrm>
          <a:custGeom>
            <a:avLst/>
            <a:gdLst>
              <a:gd name="connsiteX0" fmla="*/ 18063 w 796337"/>
              <a:gd name="connsiteY0" fmla="*/ 10871 h 339895"/>
              <a:gd name="connsiteX1" fmla="*/ 110138 w 796337"/>
              <a:gd name="connsiteY1" fmla="*/ 48971 h 339895"/>
              <a:gd name="connsiteX2" fmla="*/ 580038 w 796337"/>
              <a:gd name="connsiteY2" fmla="*/ 264871 h 339895"/>
              <a:gd name="connsiteX3" fmla="*/ 783238 w 796337"/>
              <a:gd name="connsiteY3" fmla="*/ 334721 h 339895"/>
              <a:gd name="connsiteX4" fmla="*/ 776888 w 796337"/>
              <a:gd name="connsiteY4" fmla="*/ 334721 h 339895"/>
              <a:gd name="connsiteX5" fmla="*/ 538763 w 796337"/>
              <a:gd name="connsiteY5" fmla="*/ 280746 h 339895"/>
              <a:gd name="connsiteX6" fmla="*/ 18063 w 796337"/>
              <a:gd name="connsiteY6" fmla="*/ 10871 h 339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6337" h="339895">
                <a:moveTo>
                  <a:pt x="18063" y="10871"/>
                </a:moveTo>
                <a:cubicBezTo>
                  <a:pt x="-53374" y="-27758"/>
                  <a:pt x="110138" y="48971"/>
                  <a:pt x="110138" y="48971"/>
                </a:cubicBezTo>
                <a:cubicBezTo>
                  <a:pt x="203800" y="91304"/>
                  <a:pt x="467855" y="217246"/>
                  <a:pt x="580038" y="264871"/>
                </a:cubicBezTo>
                <a:cubicBezTo>
                  <a:pt x="692221" y="312496"/>
                  <a:pt x="750430" y="323079"/>
                  <a:pt x="783238" y="334721"/>
                </a:cubicBezTo>
                <a:cubicBezTo>
                  <a:pt x="816046" y="346363"/>
                  <a:pt x="776888" y="334721"/>
                  <a:pt x="776888" y="334721"/>
                </a:cubicBezTo>
                <a:cubicBezTo>
                  <a:pt x="736142" y="325725"/>
                  <a:pt x="664705" y="328900"/>
                  <a:pt x="538763" y="280746"/>
                </a:cubicBezTo>
                <a:cubicBezTo>
                  <a:pt x="412821" y="232592"/>
                  <a:pt x="89500" y="49500"/>
                  <a:pt x="18063" y="108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0C05FB08-D657-4664-AA2A-3F8C230E3766}"/>
              </a:ext>
            </a:extLst>
          </p:cNvPr>
          <p:cNvSpPr/>
          <p:nvPr/>
        </p:nvSpPr>
        <p:spPr>
          <a:xfrm>
            <a:off x="5410759" y="9279281"/>
            <a:ext cx="217388" cy="30238"/>
          </a:xfrm>
          <a:custGeom>
            <a:avLst/>
            <a:gdLst>
              <a:gd name="connsiteX0" fmla="*/ 2616 w 217388"/>
              <a:gd name="connsiteY0" fmla="*/ 1244 h 30238"/>
              <a:gd name="connsiteX1" fmla="*/ 215341 w 217388"/>
              <a:gd name="connsiteY1" fmla="*/ 7594 h 30238"/>
              <a:gd name="connsiteX2" fmla="*/ 104216 w 217388"/>
              <a:gd name="connsiteY2" fmla="*/ 29819 h 30238"/>
              <a:gd name="connsiteX3" fmla="*/ 2616 w 217388"/>
              <a:gd name="connsiteY3" fmla="*/ 1244 h 30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388" h="30238">
                <a:moveTo>
                  <a:pt x="2616" y="1244"/>
                </a:moveTo>
                <a:cubicBezTo>
                  <a:pt x="21137" y="-2460"/>
                  <a:pt x="198408" y="2832"/>
                  <a:pt x="215341" y="7594"/>
                </a:cubicBezTo>
                <a:cubicBezTo>
                  <a:pt x="232274" y="12356"/>
                  <a:pt x="139670" y="25586"/>
                  <a:pt x="104216" y="29819"/>
                </a:cubicBezTo>
                <a:cubicBezTo>
                  <a:pt x="68762" y="34052"/>
                  <a:pt x="-15905" y="4948"/>
                  <a:pt x="2616" y="12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4" name="フリーフォーム: 図形 1233">
            <a:extLst>
              <a:ext uri="{FF2B5EF4-FFF2-40B4-BE49-F238E27FC236}">
                <a16:creationId xmlns:a16="http://schemas.microsoft.com/office/drawing/2014/main" id="{24882063-5CD8-4B1D-A225-AEC4324FC6C7}"/>
              </a:ext>
            </a:extLst>
          </p:cNvPr>
          <p:cNvSpPr/>
          <p:nvPr/>
        </p:nvSpPr>
        <p:spPr>
          <a:xfrm>
            <a:off x="5558788" y="9315267"/>
            <a:ext cx="248780" cy="770617"/>
          </a:xfrm>
          <a:custGeom>
            <a:avLst/>
            <a:gdLst>
              <a:gd name="connsiteX0" fmla="*/ 637 w 248780"/>
              <a:gd name="connsiteY0" fmla="*/ 183 h 770617"/>
              <a:gd name="connsiteX1" fmla="*/ 99062 w 248780"/>
              <a:gd name="connsiteY1" fmla="*/ 254183 h 770617"/>
              <a:gd name="connsiteX2" fmla="*/ 105412 w 248780"/>
              <a:gd name="connsiteY2" fmla="*/ 384358 h 770617"/>
              <a:gd name="connsiteX3" fmla="*/ 197487 w 248780"/>
              <a:gd name="connsiteY3" fmla="*/ 549458 h 770617"/>
              <a:gd name="connsiteX4" fmla="*/ 245112 w 248780"/>
              <a:gd name="connsiteY4" fmla="*/ 663758 h 770617"/>
              <a:gd name="connsiteX5" fmla="*/ 238762 w 248780"/>
              <a:gd name="connsiteY5" fmla="*/ 768533 h 770617"/>
              <a:gd name="connsiteX6" fmla="*/ 184787 w 248780"/>
              <a:gd name="connsiteY6" fmla="*/ 565333 h 770617"/>
              <a:gd name="connsiteX7" fmla="*/ 64137 w 248780"/>
              <a:gd name="connsiteY7" fmla="*/ 362133 h 770617"/>
              <a:gd name="connsiteX8" fmla="*/ 57787 w 248780"/>
              <a:gd name="connsiteY8" fmla="*/ 216083 h 770617"/>
              <a:gd name="connsiteX9" fmla="*/ 637 w 248780"/>
              <a:gd name="connsiteY9" fmla="*/ 183 h 7706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80" h="770617">
                <a:moveTo>
                  <a:pt x="637" y="183"/>
                </a:moveTo>
                <a:cubicBezTo>
                  <a:pt x="7516" y="6533"/>
                  <a:pt x="81600" y="190154"/>
                  <a:pt x="99062" y="254183"/>
                </a:cubicBezTo>
                <a:cubicBezTo>
                  <a:pt x="116524" y="318212"/>
                  <a:pt x="89008" y="335146"/>
                  <a:pt x="105412" y="384358"/>
                </a:cubicBezTo>
                <a:cubicBezTo>
                  <a:pt x="121816" y="433571"/>
                  <a:pt x="174204" y="502891"/>
                  <a:pt x="197487" y="549458"/>
                </a:cubicBezTo>
                <a:cubicBezTo>
                  <a:pt x="220770" y="596025"/>
                  <a:pt x="238233" y="627246"/>
                  <a:pt x="245112" y="663758"/>
                </a:cubicBezTo>
                <a:cubicBezTo>
                  <a:pt x="251991" y="700270"/>
                  <a:pt x="248816" y="784937"/>
                  <a:pt x="238762" y="768533"/>
                </a:cubicBezTo>
                <a:cubicBezTo>
                  <a:pt x="228708" y="752129"/>
                  <a:pt x="213891" y="633066"/>
                  <a:pt x="184787" y="565333"/>
                </a:cubicBezTo>
                <a:cubicBezTo>
                  <a:pt x="155683" y="497600"/>
                  <a:pt x="85304" y="420341"/>
                  <a:pt x="64137" y="362133"/>
                </a:cubicBezTo>
                <a:cubicBezTo>
                  <a:pt x="42970" y="303925"/>
                  <a:pt x="71016" y="277995"/>
                  <a:pt x="57787" y="216083"/>
                </a:cubicBezTo>
                <a:cubicBezTo>
                  <a:pt x="44558" y="154171"/>
                  <a:pt x="-6242" y="-6167"/>
                  <a:pt x="637" y="1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509B2F16-A80B-4D15-A864-6B4AAAAE0F9D}"/>
              </a:ext>
            </a:extLst>
          </p:cNvPr>
          <p:cNvSpPr/>
          <p:nvPr/>
        </p:nvSpPr>
        <p:spPr>
          <a:xfrm>
            <a:off x="5367816" y="9446776"/>
            <a:ext cx="296059" cy="580148"/>
          </a:xfrm>
          <a:custGeom>
            <a:avLst/>
            <a:gdLst>
              <a:gd name="connsiteX0" fmla="*/ 1109 w 296059"/>
              <a:gd name="connsiteY0" fmla="*/ 2024 h 580148"/>
              <a:gd name="connsiteX1" fmla="*/ 223359 w 296059"/>
              <a:gd name="connsiteY1" fmla="*/ 408424 h 580148"/>
              <a:gd name="connsiteX2" fmla="*/ 290034 w 296059"/>
              <a:gd name="connsiteY2" fmla="*/ 468749 h 580148"/>
              <a:gd name="connsiteX3" fmla="*/ 245584 w 296059"/>
              <a:gd name="connsiteY3" fmla="*/ 579874 h 580148"/>
              <a:gd name="connsiteX4" fmla="*/ 293209 w 296059"/>
              <a:gd name="connsiteY4" fmla="*/ 433824 h 580148"/>
              <a:gd name="connsiteX5" fmla="*/ 143984 w 296059"/>
              <a:gd name="connsiteY5" fmla="*/ 259199 h 580148"/>
              <a:gd name="connsiteX6" fmla="*/ 1109 w 296059"/>
              <a:gd name="connsiteY6" fmla="*/ 2024 h 580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6059" h="580148">
                <a:moveTo>
                  <a:pt x="1109" y="2024"/>
                </a:moveTo>
                <a:cubicBezTo>
                  <a:pt x="14338" y="26895"/>
                  <a:pt x="175205" y="330637"/>
                  <a:pt x="223359" y="408424"/>
                </a:cubicBezTo>
                <a:cubicBezTo>
                  <a:pt x="271513" y="486211"/>
                  <a:pt x="286330" y="440174"/>
                  <a:pt x="290034" y="468749"/>
                </a:cubicBezTo>
                <a:cubicBezTo>
                  <a:pt x="293738" y="497324"/>
                  <a:pt x="245055" y="585695"/>
                  <a:pt x="245584" y="579874"/>
                </a:cubicBezTo>
                <a:cubicBezTo>
                  <a:pt x="246113" y="574053"/>
                  <a:pt x="310142" y="487270"/>
                  <a:pt x="293209" y="433824"/>
                </a:cubicBezTo>
                <a:cubicBezTo>
                  <a:pt x="276276" y="380378"/>
                  <a:pt x="191609" y="330107"/>
                  <a:pt x="143984" y="259199"/>
                </a:cubicBezTo>
                <a:cubicBezTo>
                  <a:pt x="96359" y="188291"/>
                  <a:pt x="-12120" y="-22847"/>
                  <a:pt x="1109" y="20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138DE019-B857-43D4-B934-C5F9F512EDC6}"/>
              </a:ext>
            </a:extLst>
          </p:cNvPr>
          <p:cNvSpPr/>
          <p:nvPr/>
        </p:nvSpPr>
        <p:spPr>
          <a:xfrm>
            <a:off x="5360627" y="9428222"/>
            <a:ext cx="214214" cy="361981"/>
          </a:xfrm>
          <a:custGeom>
            <a:avLst/>
            <a:gdLst>
              <a:gd name="connsiteX0" fmla="*/ 1948 w 214214"/>
              <a:gd name="connsiteY0" fmla="*/ 1528 h 361981"/>
              <a:gd name="connsiteX1" fmla="*/ 211498 w 214214"/>
              <a:gd name="connsiteY1" fmla="*/ 353953 h 361981"/>
              <a:gd name="connsiteX2" fmla="*/ 113073 w 214214"/>
              <a:gd name="connsiteY2" fmla="*/ 230128 h 361981"/>
              <a:gd name="connsiteX3" fmla="*/ 1948 w 214214"/>
              <a:gd name="connsiteY3" fmla="*/ 1528 h 361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4214" h="361981">
                <a:moveTo>
                  <a:pt x="1948" y="1528"/>
                </a:moveTo>
                <a:cubicBezTo>
                  <a:pt x="18352" y="22165"/>
                  <a:pt x="192977" y="315853"/>
                  <a:pt x="211498" y="353953"/>
                </a:cubicBezTo>
                <a:cubicBezTo>
                  <a:pt x="230019" y="392053"/>
                  <a:pt x="149056" y="285161"/>
                  <a:pt x="113073" y="230128"/>
                </a:cubicBezTo>
                <a:cubicBezTo>
                  <a:pt x="77090" y="175095"/>
                  <a:pt x="-14456" y="-19109"/>
                  <a:pt x="1948" y="1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EA406994-B7B8-4D3C-865F-9F711E11BBAF}"/>
              </a:ext>
            </a:extLst>
          </p:cNvPr>
          <p:cNvSpPr/>
          <p:nvPr/>
        </p:nvSpPr>
        <p:spPr>
          <a:xfrm>
            <a:off x="5336639" y="9475511"/>
            <a:ext cx="279278" cy="560664"/>
          </a:xfrm>
          <a:custGeom>
            <a:avLst/>
            <a:gdLst>
              <a:gd name="connsiteX0" fmla="*/ 536 w 279278"/>
              <a:gd name="connsiteY0" fmla="*/ 1864 h 560664"/>
              <a:gd name="connsiteX1" fmla="*/ 165636 w 279278"/>
              <a:gd name="connsiteY1" fmla="*/ 290789 h 560664"/>
              <a:gd name="connsiteX2" fmla="*/ 270411 w 279278"/>
              <a:gd name="connsiteY2" fmla="*/ 446364 h 560664"/>
              <a:gd name="connsiteX3" fmla="*/ 270411 w 279278"/>
              <a:gd name="connsiteY3" fmla="*/ 560664 h 560664"/>
              <a:gd name="connsiteX4" fmla="*/ 267236 w 279278"/>
              <a:gd name="connsiteY4" fmla="*/ 446364 h 560664"/>
              <a:gd name="connsiteX5" fmla="*/ 118011 w 279278"/>
              <a:gd name="connsiteY5" fmla="*/ 179664 h 560664"/>
              <a:gd name="connsiteX6" fmla="*/ 536 w 279278"/>
              <a:gd name="connsiteY6" fmla="*/ 1864 h 56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278" h="560664">
                <a:moveTo>
                  <a:pt x="536" y="1864"/>
                </a:moveTo>
                <a:cubicBezTo>
                  <a:pt x="8473" y="20385"/>
                  <a:pt x="120657" y="216706"/>
                  <a:pt x="165636" y="290789"/>
                </a:cubicBezTo>
                <a:cubicBezTo>
                  <a:pt x="210615" y="364872"/>
                  <a:pt x="252949" y="401385"/>
                  <a:pt x="270411" y="446364"/>
                </a:cubicBezTo>
                <a:cubicBezTo>
                  <a:pt x="287873" y="491343"/>
                  <a:pt x="270411" y="560664"/>
                  <a:pt x="270411" y="560664"/>
                </a:cubicBezTo>
                <a:cubicBezTo>
                  <a:pt x="269882" y="560664"/>
                  <a:pt x="292636" y="509864"/>
                  <a:pt x="267236" y="446364"/>
                </a:cubicBezTo>
                <a:cubicBezTo>
                  <a:pt x="241836" y="382864"/>
                  <a:pt x="161403" y="252160"/>
                  <a:pt x="118011" y="179664"/>
                </a:cubicBezTo>
                <a:cubicBezTo>
                  <a:pt x="74619" y="107168"/>
                  <a:pt x="-7401" y="-16657"/>
                  <a:pt x="536" y="18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F72BEFDA-9413-4D13-B62D-5BAC8B69F192}"/>
              </a:ext>
            </a:extLst>
          </p:cNvPr>
          <p:cNvSpPr/>
          <p:nvPr/>
        </p:nvSpPr>
        <p:spPr>
          <a:xfrm>
            <a:off x="7642225" y="9064153"/>
            <a:ext cx="675248" cy="601042"/>
          </a:xfrm>
          <a:custGeom>
            <a:avLst/>
            <a:gdLst>
              <a:gd name="connsiteX0" fmla="*/ 0 w 675248"/>
              <a:gd name="connsiteY0" fmla="*/ 472 h 601042"/>
              <a:gd name="connsiteX1" fmla="*/ 612775 w 675248"/>
              <a:gd name="connsiteY1" fmla="*/ 184622 h 601042"/>
              <a:gd name="connsiteX2" fmla="*/ 647700 w 675248"/>
              <a:gd name="connsiteY2" fmla="*/ 244947 h 601042"/>
              <a:gd name="connsiteX3" fmla="*/ 549275 w 675248"/>
              <a:gd name="connsiteY3" fmla="*/ 356072 h 601042"/>
              <a:gd name="connsiteX4" fmla="*/ 520700 w 675248"/>
              <a:gd name="connsiteY4" fmla="*/ 600547 h 601042"/>
              <a:gd name="connsiteX5" fmla="*/ 542925 w 675248"/>
              <a:gd name="connsiteY5" fmla="*/ 286222 h 601042"/>
              <a:gd name="connsiteX6" fmla="*/ 612775 w 675248"/>
              <a:gd name="connsiteY6" fmla="*/ 244947 h 601042"/>
              <a:gd name="connsiteX7" fmla="*/ 0 w 675248"/>
              <a:gd name="connsiteY7" fmla="*/ 472 h 601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248" h="601042">
                <a:moveTo>
                  <a:pt x="0" y="472"/>
                </a:moveTo>
                <a:cubicBezTo>
                  <a:pt x="0" y="-9582"/>
                  <a:pt x="504825" y="143876"/>
                  <a:pt x="612775" y="184622"/>
                </a:cubicBezTo>
                <a:cubicBezTo>
                  <a:pt x="720725" y="225368"/>
                  <a:pt x="658283" y="216372"/>
                  <a:pt x="647700" y="244947"/>
                </a:cubicBezTo>
                <a:cubicBezTo>
                  <a:pt x="637117" y="273522"/>
                  <a:pt x="570442" y="296805"/>
                  <a:pt x="549275" y="356072"/>
                </a:cubicBezTo>
                <a:cubicBezTo>
                  <a:pt x="528108" y="415339"/>
                  <a:pt x="521758" y="612189"/>
                  <a:pt x="520700" y="600547"/>
                </a:cubicBezTo>
                <a:cubicBezTo>
                  <a:pt x="519642" y="588905"/>
                  <a:pt x="527579" y="345489"/>
                  <a:pt x="542925" y="286222"/>
                </a:cubicBezTo>
                <a:cubicBezTo>
                  <a:pt x="558271" y="226955"/>
                  <a:pt x="701675" y="288339"/>
                  <a:pt x="612775" y="244947"/>
                </a:cubicBezTo>
                <a:cubicBezTo>
                  <a:pt x="523875" y="201555"/>
                  <a:pt x="0" y="10526"/>
                  <a:pt x="0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9" name="フリーフォーム: 図形 1238">
            <a:extLst>
              <a:ext uri="{FF2B5EF4-FFF2-40B4-BE49-F238E27FC236}">
                <a16:creationId xmlns:a16="http://schemas.microsoft.com/office/drawing/2014/main" id="{D51C1B70-2AB7-4154-944C-E00AE7D5EBBA}"/>
              </a:ext>
            </a:extLst>
          </p:cNvPr>
          <p:cNvSpPr/>
          <p:nvPr/>
        </p:nvSpPr>
        <p:spPr>
          <a:xfrm>
            <a:off x="8056558" y="9493227"/>
            <a:ext cx="220348" cy="1075080"/>
          </a:xfrm>
          <a:custGeom>
            <a:avLst/>
            <a:gdLst>
              <a:gd name="connsiteX0" fmla="*/ 107002 w 220348"/>
              <a:gd name="connsiteY0" fmla="*/ 77493 h 1075080"/>
              <a:gd name="connsiteX1" fmla="*/ 56202 w 220348"/>
              <a:gd name="connsiteY1" fmla="*/ 377213 h 1075080"/>
              <a:gd name="connsiteX2" fmla="*/ 96842 w 220348"/>
              <a:gd name="connsiteY2" fmla="*/ 763293 h 1075080"/>
              <a:gd name="connsiteX3" fmla="*/ 218762 w 220348"/>
              <a:gd name="connsiteY3" fmla="*/ 1073173 h 1075080"/>
              <a:gd name="connsiteX4" fmla="*/ 322 w 220348"/>
              <a:gd name="connsiteY4" fmla="*/ 615973 h 1075080"/>
              <a:gd name="connsiteX5" fmla="*/ 167962 w 220348"/>
              <a:gd name="connsiteY5" fmla="*/ 47013 h 1075080"/>
              <a:gd name="connsiteX6" fmla="*/ 107002 w 220348"/>
              <a:gd name="connsiteY6" fmla="*/ 77493 h 10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348" h="1075080">
                <a:moveTo>
                  <a:pt x="107002" y="77493"/>
                </a:moveTo>
                <a:cubicBezTo>
                  <a:pt x="88375" y="132526"/>
                  <a:pt x="57895" y="262913"/>
                  <a:pt x="56202" y="377213"/>
                </a:cubicBezTo>
                <a:cubicBezTo>
                  <a:pt x="54509" y="491513"/>
                  <a:pt x="69749" y="647300"/>
                  <a:pt x="96842" y="763293"/>
                </a:cubicBezTo>
                <a:cubicBezTo>
                  <a:pt x="123935" y="879286"/>
                  <a:pt x="234849" y="1097726"/>
                  <a:pt x="218762" y="1073173"/>
                </a:cubicBezTo>
                <a:cubicBezTo>
                  <a:pt x="202675" y="1048620"/>
                  <a:pt x="8789" y="787000"/>
                  <a:pt x="322" y="615973"/>
                </a:cubicBezTo>
                <a:cubicBezTo>
                  <a:pt x="-8145" y="444946"/>
                  <a:pt x="152722" y="142686"/>
                  <a:pt x="167962" y="47013"/>
                </a:cubicBezTo>
                <a:cubicBezTo>
                  <a:pt x="183202" y="-48660"/>
                  <a:pt x="125629" y="22460"/>
                  <a:pt x="107002" y="774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フリーフォーム: 図形 1239">
            <a:extLst>
              <a:ext uri="{FF2B5EF4-FFF2-40B4-BE49-F238E27FC236}">
                <a16:creationId xmlns:a16="http://schemas.microsoft.com/office/drawing/2014/main" id="{77065758-906A-4173-8AC3-E9FC2DA2DE82}"/>
              </a:ext>
            </a:extLst>
          </p:cNvPr>
          <p:cNvSpPr/>
          <p:nvPr/>
        </p:nvSpPr>
        <p:spPr>
          <a:xfrm>
            <a:off x="7748588" y="9409881"/>
            <a:ext cx="289901" cy="182053"/>
          </a:xfrm>
          <a:custGeom>
            <a:avLst/>
            <a:gdLst>
              <a:gd name="connsiteX0" fmla="*/ 15875 w 289901"/>
              <a:gd name="connsiteY0" fmla="*/ 819 h 182053"/>
              <a:gd name="connsiteX1" fmla="*/ 263525 w 289901"/>
              <a:gd name="connsiteY1" fmla="*/ 37332 h 182053"/>
              <a:gd name="connsiteX2" fmla="*/ 280987 w 289901"/>
              <a:gd name="connsiteY2" fmla="*/ 80194 h 182053"/>
              <a:gd name="connsiteX3" fmla="*/ 247650 w 289901"/>
              <a:gd name="connsiteY3" fmla="*/ 126232 h 182053"/>
              <a:gd name="connsiteX4" fmla="*/ 236537 w 289901"/>
              <a:gd name="connsiteY4" fmla="*/ 181794 h 182053"/>
              <a:gd name="connsiteX5" fmla="*/ 215900 w 289901"/>
              <a:gd name="connsiteY5" fmla="*/ 102419 h 182053"/>
              <a:gd name="connsiteX6" fmla="*/ 0 w 289901"/>
              <a:gd name="connsiteY6" fmla="*/ 56382 h 182053"/>
              <a:gd name="connsiteX7" fmla="*/ 215900 w 289901"/>
              <a:gd name="connsiteY7" fmla="*/ 78607 h 182053"/>
              <a:gd name="connsiteX8" fmla="*/ 255587 w 289901"/>
              <a:gd name="connsiteY8" fmla="*/ 94482 h 182053"/>
              <a:gd name="connsiteX9" fmla="*/ 268287 w 289901"/>
              <a:gd name="connsiteY9" fmla="*/ 73844 h 182053"/>
              <a:gd name="connsiteX10" fmla="*/ 15875 w 289901"/>
              <a:gd name="connsiteY10" fmla="*/ 819 h 1820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9901" h="182053">
                <a:moveTo>
                  <a:pt x="15875" y="819"/>
                </a:moveTo>
                <a:cubicBezTo>
                  <a:pt x="15081" y="-5266"/>
                  <a:pt x="219340" y="24103"/>
                  <a:pt x="263525" y="37332"/>
                </a:cubicBezTo>
                <a:cubicBezTo>
                  <a:pt x="307710" y="50561"/>
                  <a:pt x="283633" y="65377"/>
                  <a:pt x="280987" y="80194"/>
                </a:cubicBezTo>
                <a:cubicBezTo>
                  <a:pt x="278341" y="95011"/>
                  <a:pt x="255058" y="109299"/>
                  <a:pt x="247650" y="126232"/>
                </a:cubicBezTo>
                <a:cubicBezTo>
                  <a:pt x="240242" y="143165"/>
                  <a:pt x="241829" y="185763"/>
                  <a:pt x="236537" y="181794"/>
                </a:cubicBezTo>
                <a:cubicBezTo>
                  <a:pt x="231245" y="177825"/>
                  <a:pt x="255323" y="123321"/>
                  <a:pt x="215900" y="102419"/>
                </a:cubicBezTo>
                <a:cubicBezTo>
                  <a:pt x="176477" y="81517"/>
                  <a:pt x="0" y="60351"/>
                  <a:pt x="0" y="56382"/>
                </a:cubicBezTo>
                <a:cubicBezTo>
                  <a:pt x="0" y="52413"/>
                  <a:pt x="173302" y="72257"/>
                  <a:pt x="215900" y="78607"/>
                </a:cubicBezTo>
                <a:cubicBezTo>
                  <a:pt x="258498" y="84957"/>
                  <a:pt x="246856" y="95276"/>
                  <a:pt x="255587" y="94482"/>
                </a:cubicBezTo>
                <a:cubicBezTo>
                  <a:pt x="264318" y="93688"/>
                  <a:pt x="303212" y="87602"/>
                  <a:pt x="268287" y="73844"/>
                </a:cubicBezTo>
                <a:cubicBezTo>
                  <a:pt x="233362" y="60086"/>
                  <a:pt x="16669" y="6904"/>
                  <a:pt x="15875" y="8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A6A86CBB-91AE-4016-948A-B8E69484CE2A}"/>
              </a:ext>
            </a:extLst>
          </p:cNvPr>
          <p:cNvSpPr/>
          <p:nvPr/>
        </p:nvSpPr>
        <p:spPr>
          <a:xfrm>
            <a:off x="664299" y="9854957"/>
            <a:ext cx="263057" cy="652825"/>
          </a:xfrm>
          <a:custGeom>
            <a:avLst/>
            <a:gdLst>
              <a:gd name="connsiteX0" fmla="*/ 262801 w 263057"/>
              <a:gd name="connsiteY0" fmla="*/ 243 h 652825"/>
              <a:gd name="connsiteX1" fmla="*/ 135801 w 263057"/>
              <a:gd name="connsiteY1" fmla="*/ 448976 h 652825"/>
              <a:gd name="connsiteX2" fmla="*/ 334 w 263057"/>
              <a:gd name="connsiteY2" fmla="*/ 652176 h 652825"/>
              <a:gd name="connsiteX3" fmla="*/ 101934 w 263057"/>
              <a:gd name="connsiteY3" fmla="*/ 389710 h 652825"/>
              <a:gd name="connsiteX4" fmla="*/ 262801 w 263057"/>
              <a:gd name="connsiteY4" fmla="*/ 243 h 65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3057" h="652825">
                <a:moveTo>
                  <a:pt x="262801" y="243"/>
                </a:moveTo>
                <a:cubicBezTo>
                  <a:pt x="268446" y="10121"/>
                  <a:pt x="179545" y="340321"/>
                  <a:pt x="135801" y="448976"/>
                </a:cubicBezTo>
                <a:cubicBezTo>
                  <a:pt x="92057" y="557631"/>
                  <a:pt x="5979" y="662054"/>
                  <a:pt x="334" y="652176"/>
                </a:cubicBezTo>
                <a:cubicBezTo>
                  <a:pt x="-5311" y="642298"/>
                  <a:pt x="61717" y="495543"/>
                  <a:pt x="101934" y="389710"/>
                </a:cubicBezTo>
                <a:cubicBezTo>
                  <a:pt x="142151" y="283877"/>
                  <a:pt x="257156" y="-9635"/>
                  <a:pt x="262801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127DD028-0818-41E8-ADCA-932FDE2F8235}"/>
              </a:ext>
            </a:extLst>
          </p:cNvPr>
          <p:cNvSpPr/>
          <p:nvPr/>
        </p:nvSpPr>
        <p:spPr>
          <a:xfrm>
            <a:off x="2319856" y="9825326"/>
            <a:ext cx="470087" cy="788579"/>
          </a:xfrm>
          <a:custGeom>
            <a:avLst/>
            <a:gdLst>
              <a:gd name="connsiteX0" fmla="*/ 11 w 470087"/>
              <a:gd name="connsiteY0" fmla="*/ 241 h 788579"/>
              <a:gd name="connsiteX1" fmla="*/ 368311 w 470087"/>
              <a:gd name="connsiteY1" fmla="*/ 575974 h 788579"/>
              <a:gd name="connsiteX2" fmla="*/ 469911 w 470087"/>
              <a:gd name="connsiteY2" fmla="*/ 787641 h 788579"/>
              <a:gd name="connsiteX3" fmla="*/ 381011 w 470087"/>
              <a:gd name="connsiteY3" fmla="*/ 508241 h 788579"/>
              <a:gd name="connsiteX4" fmla="*/ 11 w 470087"/>
              <a:gd name="connsiteY4" fmla="*/ 241 h 788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0087" h="788579">
                <a:moveTo>
                  <a:pt x="11" y="241"/>
                </a:moveTo>
                <a:cubicBezTo>
                  <a:pt x="-2106" y="11530"/>
                  <a:pt x="289994" y="444741"/>
                  <a:pt x="368311" y="575974"/>
                </a:cubicBezTo>
                <a:cubicBezTo>
                  <a:pt x="446628" y="707207"/>
                  <a:pt x="467794" y="798930"/>
                  <a:pt x="469911" y="787641"/>
                </a:cubicBezTo>
                <a:cubicBezTo>
                  <a:pt x="472028" y="776352"/>
                  <a:pt x="455800" y="639474"/>
                  <a:pt x="381011" y="508241"/>
                </a:cubicBezTo>
                <a:cubicBezTo>
                  <a:pt x="306222" y="377008"/>
                  <a:pt x="2128" y="-11048"/>
                  <a:pt x="11" y="2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フリーフォーム: 図形 1242">
            <a:extLst>
              <a:ext uri="{FF2B5EF4-FFF2-40B4-BE49-F238E27FC236}">
                <a16:creationId xmlns:a16="http://schemas.microsoft.com/office/drawing/2014/main" id="{6DF5A9D7-67B2-436B-9D39-9363A695D3AB}"/>
              </a:ext>
            </a:extLst>
          </p:cNvPr>
          <p:cNvSpPr/>
          <p:nvPr/>
        </p:nvSpPr>
        <p:spPr>
          <a:xfrm>
            <a:off x="2448085" y="9821624"/>
            <a:ext cx="397321" cy="669536"/>
          </a:xfrm>
          <a:custGeom>
            <a:avLst/>
            <a:gdLst>
              <a:gd name="connsiteX0" fmla="*/ 7248 w 397321"/>
              <a:gd name="connsiteY0" fmla="*/ 8176 h 669536"/>
              <a:gd name="connsiteX1" fmla="*/ 362848 w 397321"/>
              <a:gd name="connsiteY1" fmla="*/ 566976 h 669536"/>
              <a:gd name="connsiteX2" fmla="*/ 358615 w 397321"/>
              <a:gd name="connsiteY2" fmla="*/ 643176 h 669536"/>
              <a:gd name="connsiteX3" fmla="*/ 142715 w 397321"/>
              <a:gd name="connsiteY3" fmla="*/ 262176 h 669536"/>
              <a:gd name="connsiteX4" fmla="*/ 7248 w 397321"/>
              <a:gd name="connsiteY4" fmla="*/ 8176 h 66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7321" h="669536">
                <a:moveTo>
                  <a:pt x="7248" y="8176"/>
                </a:moveTo>
                <a:cubicBezTo>
                  <a:pt x="43937" y="58976"/>
                  <a:pt x="304287" y="461143"/>
                  <a:pt x="362848" y="566976"/>
                </a:cubicBezTo>
                <a:cubicBezTo>
                  <a:pt x="421409" y="672809"/>
                  <a:pt x="395304" y="693976"/>
                  <a:pt x="358615" y="643176"/>
                </a:cubicBezTo>
                <a:cubicBezTo>
                  <a:pt x="321926" y="592376"/>
                  <a:pt x="203393" y="368715"/>
                  <a:pt x="142715" y="262176"/>
                </a:cubicBezTo>
                <a:cubicBezTo>
                  <a:pt x="82037" y="155637"/>
                  <a:pt x="-29441" y="-42624"/>
                  <a:pt x="7248" y="81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E3BAB264-5136-46F4-B687-143D97BFEE0E}"/>
              </a:ext>
            </a:extLst>
          </p:cNvPr>
          <p:cNvSpPr/>
          <p:nvPr/>
        </p:nvSpPr>
        <p:spPr>
          <a:xfrm>
            <a:off x="2806354" y="9465387"/>
            <a:ext cx="179278" cy="1041401"/>
          </a:xfrm>
          <a:custGeom>
            <a:avLst/>
            <a:gdLst>
              <a:gd name="connsiteX0" fmla="*/ 55379 w 179278"/>
              <a:gd name="connsiteY0" fmla="*/ 4580 h 1041401"/>
              <a:gd name="connsiteX1" fmla="*/ 8813 w 179278"/>
              <a:gd name="connsiteY1" fmla="*/ 237413 h 1041401"/>
              <a:gd name="connsiteX2" fmla="*/ 106179 w 179278"/>
              <a:gd name="connsiteY2" fmla="*/ 635346 h 1041401"/>
              <a:gd name="connsiteX3" fmla="*/ 80779 w 179278"/>
              <a:gd name="connsiteY3" fmla="*/ 838546 h 1041401"/>
              <a:gd name="connsiteX4" fmla="*/ 178146 w 179278"/>
              <a:gd name="connsiteY4" fmla="*/ 1037513 h 1041401"/>
              <a:gd name="connsiteX5" fmla="*/ 4579 w 179278"/>
              <a:gd name="connsiteY5" fmla="*/ 652280 h 1041401"/>
              <a:gd name="connsiteX6" fmla="*/ 51146 w 179278"/>
              <a:gd name="connsiteY6" fmla="*/ 440613 h 1041401"/>
              <a:gd name="connsiteX7" fmla="*/ 55379 w 179278"/>
              <a:gd name="connsiteY7" fmla="*/ 4580 h 1041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9278" h="1041401">
                <a:moveTo>
                  <a:pt x="55379" y="4580"/>
                </a:moveTo>
                <a:cubicBezTo>
                  <a:pt x="48324" y="-29287"/>
                  <a:pt x="346" y="132285"/>
                  <a:pt x="8813" y="237413"/>
                </a:cubicBezTo>
                <a:cubicBezTo>
                  <a:pt x="17280" y="342541"/>
                  <a:pt x="94185" y="535157"/>
                  <a:pt x="106179" y="635346"/>
                </a:cubicBezTo>
                <a:cubicBezTo>
                  <a:pt x="118173" y="735535"/>
                  <a:pt x="68785" y="771518"/>
                  <a:pt x="80779" y="838546"/>
                </a:cubicBezTo>
                <a:cubicBezTo>
                  <a:pt x="92773" y="905574"/>
                  <a:pt x="190846" y="1068557"/>
                  <a:pt x="178146" y="1037513"/>
                </a:cubicBezTo>
                <a:cubicBezTo>
                  <a:pt x="165446" y="1006469"/>
                  <a:pt x="25746" y="751763"/>
                  <a:pt x="4579" y="652280"/>
                </a:cubicBezTo>
                <a:cubicBezTo>
                  <a:pt x="-16588" y="552797"/>
                  <a:pt x="41974" y="547152"/>
                  <a:pt x="51146" y="440613"/>
                </a:cubicBezTo>
                <a:cubicBezTo>
                  <a:pt x="60318" y="334074"/>
                  <a:pt x="62434" y="38447"/>
                  <a:pt x="55379" y="45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81545CD8-E12D-4BEC-90B2-D5DDFF2B7497}"/>
              </a:ext>
            </a:extLst>
          </p:cNvPr>
          <p:cNvSpPr/>
          <p:nvPr/>
        </p:nvSpPr>
        <p:spPr>
          <a:xfrm>
            <a:off x="2890505" y="9624482"/>
            <a:ext cx="107057" cy="777349"/>
          </a:xfrm>
          <a:custGeom>
            <a:avLst/>
            <a:gdLst>
              <a:gd name="connsiteX0" fmla="*/ 5095 w 107057"/>
              <a:gd name="connsiteY0" fmla="*/ 35985 h 777349"/>
              <a:gd name="connsiteX1" fmla="*/ 22028 w 107057"/>
              <a:gd name="connsiteY1" fmla="*/ 86785 h 777349"/>
              <a:gd name="connsiteX2" fmla="*/ 81295 w 107057"/>
              <a:gd name="connsiteY2" fmla="*/ 535518 h 777349"/>
              <a:gd name="connsiteX3" fmla="*/ 64362 w 107057"/>
              <a:gd name="connsiteY3" fmla="*/ 696385 h 777349"/>
              <a:gd name="connsiteX4" fmla="*/ 43195 w 107057"/>
              <a:gd name="connsiteY4" fmla="*/ 768351 h 777349"/>
              <a:gd name="connsiteX5" fmla="*/ 106695 w 107057"/>
              <a:gd name="connsiteY5" fmla="*/ 497418 h 777349"/>
              <a:gd name="connsiteX6" fmla="*/ 5095 w 107057"/>
              <a:gd name="connsiteY6" fmla="*/ 35985 h 777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057" h="777349">
                <a:moveTo>
                  <a:pt x="5095" y="35985"/>
                </a:moveTo>
                <a:cubicBezTo>
                  <a:pt x="-9016" y="-32454"/>
                  <a:pt x="9328" y="3529"/>
                  <a:pt x="22028" y="86785"/>
                </a:cubicBezTo>
                <a:cubicBezTo>
                  <a:pt x="34728" y="170041"/>
                  <a:pt x="74239" y="433918"/>
                  <a:pt x="81295" y="535518"/>
                </a:cubicBezTo>
                <a:cubicBezTo>
                  <a:pt x="88351" y="637118"/>
                  <a:pt x="70712" y="657580"/>
                  <a:pt x="64362" y="696385"/>
                </a:cubicBezTo>
                <a:cubicBezTo>
                  <a:pt x="58012" y="735190"/>
                  <a:pt x="36140" y="801512"/>
                  <a:pt x="43195" y="768351"/>
                </a:cubicBezTo>
                <a:cubicBezTo>
                  <a:pt x="50251" y="735190"/>
                  <a:pt x="112339" y="625123"/>
                  <a:pt x="106695" y="497418"/>
                </a:cubicBezTo>
                <a:cubicBezTo>
                  <a:pt x="101051" y="369713"/>
                  <a:pt x="19206" y="104424"/>
                  <a:pt x="5095" y="359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7C9BB93D-4E39-4B17-9952-4FC6D7BE1260}"/>
              </a:ext>
            </a:extLst>
          </p:cNvPr>
          <p:cNvSpPr/>
          <p:nvPr/>
        </p:nvSpPr>
        <p:spPr>
          <a:xfrm>
            <a:off x="2933560" y="9546148"/>
            <a:ext cx="560871" cy="1006274"/>
          </a:xfrm>
          <a:custGeom>
            <a:avLst/>
            <a:gdLst>
              <a:gd name="connsiteX0" fmla="*/ 140 w 560871"/>
              <a:gd name="connsiteY0" fmla="*/ 19 h 1006274"/>
              <a:gd name="connsiteX1" fmla="*/ 330340 w 560871"/>
              <a:gd name="connsiteY1" fmla="*/ 474152 h 1006274"/>
              <a:gd name="connsiteX2" fmla="*/ 461573 w 560871"/>
              <a:gd name="connsiteY2" fmla="*/ 829752 h 1006274"/>
              <a:gd name="connsiteX3" fmla="*/ 558940 w 560871"/>
              <a:gd name="connsiteY3" fmla="*/ 990619 h 1006274"/>
              <a:gd name="connsiteX4" fmla="*/ 372673 w 560871"/>
              <a:gd name="connsiteY4" fmla="*/ 457219 h 1006274"/>
              <a:gd name="connsiteX5" fmla="*/ 140 w 560871"/>
              <a:gd name="connsiteY5" fmla="*/ 19 h 1006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0871" h="1006274">
                <a:moveTo>
                  <a:pt x="140" y="19"/>
                </a:moveTo>
                <a:cubicBezTo>
                  <a:pt x="-6916" y="2841"/>
                  <a:pt x="253435" y="335863"/>
                  <a:pt x="330340" y="474152"/>
                </a:cubicBezTo>
                <a:cubicBezTo>
                  <a:pt x="407245" y="612441"/>
                  <a:pt x="423473" y="743674"/>
                  <a:pt x="461573" y="829752"/>
                </a:cubicBezTo>
                <a:cubicBezTo>
                  <a:pt x="499673" y="915830"/>
                  <a:pt x="573757" y="1052708"/>
                  <a:pt x="558940" y="990619"/>
                </a:cubicBezTo>
                <a:cubicBezTo>
                  <a:pt x="544123" y="928530"/>
                  <a:pt x="465101" y="619497"/>
                  <a:pt x="372673" y="457219"/>
                </a:cubicBezTo>
                <a:cubicBezTo>
                  <a:pt x="280245" y="294941"/>
                  <a:pt x="7196" y="-2803"/>
                  <a:pt x="140" y="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B194D306-E291-4C98-A596-4B0B5741197D}"/>
              </a:ext>
            </a:extLst>
          </p:cNvPr>
          <p:cNvSpPr/>
          <p:nvPr/>
        </p:nvSpPr>
        <p:spPr>
          <a:xfrm>
            <a:off x="2885930" y="9464205"/>
            <a:ext cx="1077054" cy="1096649"/>
          </a:xfrm>
          <a:custGeom>
            <a:avLst/>
            <a:gdLst>
              <a:gd name="connsiteX0" fmla="*/ 1203 w 1077054"/>
              <a:gd name="connsiteY0" fmla="*/ 1528 h 1096649"/>
              <a:gd name="connsiteX1" fmla="*/ 479570 w 1077054"/>
              <a:gd name="connsiteY1" fmla="*/ 547628 h 1096649"/>
              <a:gd name="connsiteX2" fmla="*/ 720870 w 1077054"/>
              <a:gd name="connsiteY2" fmla="*/ 882062 h 1096649"/>
              <a:gd name="connsiteX3" fmla="*/ 1076470 w 1077054"/>
              <a:gd name="connsiteY3" fmla="*/ 1093728 h 1096649"/>
              <a:gd name="connsiteX4" fmla="*/ 631970 w 1077054"/>
              <a:gd name="connsiteY4" fmla="*/ 729662 h 1096649"/>
              <a:gd name="connsiteX5" fmla="*/ 1203 w 1077054"/>
              <a:gd name="connsiteY5" fmla="*/ 1528 h 109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77054" h="1096649">
                <a:moveTo>
                  <a:pt x="1203" y="1528"/>
                </a:moveTo>
                <a:cubicBezTo>
                  <a:pt x="-24197" y="-28811"/>
                  <a:pt x="359626" y="400872"/>
                  <a:pt x="479570" y="547628"/>
                </a:cubicBezTo>
                <a:cubicBezTo>
                  <a:pt x="599514" y="694384"/>
                  <a:pt x="621387" y="791045"/>
                  <a:pt x="720870" y="882062"/>
                </a:cubicBezTo>
                <a:cubicBezTo>
                  <a:pt x="820353" y="973079"/>
                  <a:pt x="1091287" y="1119128"/>
                  <a:pt x="1076470" y="1093728"/>
                </a:cubicBezTo>
                <a:cubicBezTo>
                  <a:pt x="1061653" y="1068328"/>
                  <a:pt x="813298" y="919456"/>
                  <a:pt x="631970" y="729662"/>
                </a:cubicBezTo>
                <a:cubicBezTo>
                  <a:pt x="450642" y="539868"/>
                  <a:pt x="26603" y="31867"/>
                  <a:pt x="1203" y="15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5330F7B5-DE6C-4F80-8033-30F76B7FC0CB}"/>
              </a:ext>
            </a:extLst>
          </p:cNvPr>
          <p:cNvSpPr/>
          <p:nvPr/>
        </p:nvSpPr>
        <p:spPr>
          <a:xfrm>
            <a:off x="3151106" y="8182622"/>
            <a:ext cx="836419" cy="1264565"/>
          </a:xfrm>
          <a:custGeom>
            <a:avLst/>
            <a:gdLst>
              <a:gd name="connsiteX0" fmla="*/ 616561 w 836419"/>
              <a:gd name="connsiteY0" fmla="*/ 411 h 1264565"/>
              <a:gd name="connsiteX1" fmla="*/ 815527 w 836419"/>
              <a:gd name="connsiteY1" fmla="*/ 305211 h 1264565"/>
              <a:gd name="connsiteX2" fmla="*/ 625027 w 836419"/>
              <a:gd name="connsiteY2" fmla="*/ 377178 h 1264565"/>
              <a:gd name="connsiteX3" fmla="*/ 19661 w 836419"/>
              <a:gd name="connsiteY3" fmla="*/ 673511 h 1264565"/>
              <a:gd name="connsiteX4" fmla="*/ 163594 w 836419"/>
              <a:gd name="connsiteY4" fmla="*/ 906345 h 1264565"/>
              <a:gd name="connsiteX5" fmla="*/ 324461 w 836419"/>
              <a:gd name="connsiteY5" fmla="*/ 1261945 h 1264565"/>
              <a:gd name="connsiteX6" fmla="*/ 95861 w 836419"/>
              <a:gd name="connsiteY6" fmla="*/ 707378 h 1264565"/>
              <a:gd name="connsiteX7" fmla="*/ 819761 w 836419"/>
              <a:gd name="connsiteY7" fmla="*/ 377178 h 1264565"/>
              <a:gd name="connsiteX8" fmla="*/ 616561 w 836419"/>
              <a:gd name="connsiteY8" fmla="*/ 411 h 126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36419" h="1264565">
                <a:moveTo>
                  <a:pt x="616561" y="411"/>
                </a:moveTo>
                <a:cubicBezTo>
                  <a:pt x="615855" y="-11583"/>
                  <a:pt x="814116" y="242417"/>
                  <a:pt x="815527" y="305211"/>
                </a:cubicBezTo>
                <a:cubicBezTo>
                  <a:pt x="816938" y="368005"/>
                  <a:pt x="757671" y="315795"/>
                  <a:pt x="625027" y="377178"/>
                </a:cubicBezTo>
                <a:cubicBezTo>
                  <a:pt x="492383" y="438561"/>
                  <a:pt x="96567" y="585316"/>
                  <a:pt x="19661" y="673511"/>
                </a:cubicBezTo>
                <a:cubicBezTo>
                  <a:pt x="-57245" y="761706"/>
                  <a:pt x="112794" y="808273"/>
                  <a:pt x="163594" y="906345"/>
                </a:cubicBezTo>
                <a:cubicBezTo>
                  <a:pt x="214394" y="1004417"/>
                  <a:pt x="335750" y="1295106"/>
                  <a:pt x="324461" y="1261945"/>
                </a:cubicBezTo>
                <a:cubicBezTo>
                  <a:pt x="313172" y="1228784"/>
                  <a:pt x="13311" y="854839"/>
                  <a:pt x="95861" y="707378"/>
                </a:cubicBezTo>
                <a:cubicBezTo>
                  <a:pt x="178411" y="559917"/>
                  <a:pt x="731567" y="492184"/>
                  <a:pt x="819761" y="377178"/>
                </a:cubicBezTo>
                <a:cubicBezTo>
                  <a:pt x="907955" y="262173"/>
                  <a:pt x="617267" y="12405"/>
                  <a:pt x="616561" y="41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02D033D3-36FF-4963-9B6C-A9C450188908}"/>
              </a:ext>
            </a:extLst>
          </p:cNvPr>
          <p:cNvSpPr/>
          <p:nvPr/>
        </p:nvSpPr>
        <p:spPr>
          <a:xfrm>
            <a:off x="5031242" y="6440970"/>
            <a:ext cx="699467" cy="327602"/>
          </a:xfrm>
          <a:custGeom>
            <a:avLst/>
            <a:gdLst>
              <a:gd name="connsiteX0" fmla="*/ 4308 w 699467"/>
              <a:gd name="connsiteY0" fmla="*/ 264630 h 327602"/>
              <a:gd name="connsiteX1" fmla="*/ 256191 w 699467"/>
              <a:gd name="connsiteY1" fmla="*/ 135513 h 327602"/>
              <a:gd name="connsiteX2" fmla="*/ 698575 w 699467"/>
              <a:gd name="connsiteY2" fmla="*/ 47 h 327602"/>
              <a:gd name="connsiteX3" fmla="*/ 364141 w 699467"/>
              <a:gd name="connsiteY3" fmla="*/ 150330 h 327602"/>
              <a:gd name="connsiteX4" fmla="*/ 137658 w 699467"/>
              <a:gd name="connsiteY4" fmla="*/ 309080 h 327602"/>
              <a:gd name="connsiteX5" fmla="*/ 101675 w 699467"/>
              <a:gd name="connsiteY5" fmla="*/ 321780 h 327602"/>
              <a:gd name="connsiteX6" fmla="*/ 4308 w 699467"/>
              <a:gd name="connsiteY6" fmla="*/ 264630 h 327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99467" h="327602">
                <a:moveTo>
                  <a:pt x="4308" y="264630"/>
                </a:moveTo>
                <a:cubicBezTo>
                  <a:pt x="30061" y="233585"/>
                  <a:pt x="140480" y="179610"/>
                  <a:pt x="256191" y="135513"/>
                </a:cubicBezTo>
                <a:cubicBezTo>
                  <a:pt x="371902" y="91416"/>
                  <a:pt x="680583" y="-2422"/>
                  <a:pt x="698575" y="47"/>
                </a:cubicBezTo>
                <a:cubicBezTo>
                  <a:pt x="716567" y="2516"/>
                  <a:pt x="457627" y="98825"/>
                  <a:pt x="364141" y="150330"/>
                </a:cubicBezTo>
                <a:cubicBezTo>
                  <a:pt x="270655" y="201835"/>
                  <a:pt x="181402" y="280505"/>
                  <a:pt x="137658" y="309080"/>
                </a:cubicBezTo>
                <a:cubicBezTo>
                  <a:pt x="93914" y="337655"/>
                  <a:pt x="127780" y="325660"/>
                  <a:pt x="101675" y="321780"/>
                </a:cubicBezTo>
                <a:cubicBezTo>
                  <a:pt x="75570" y="317900"/>
                  <a:pt x="-21445" y="295675"/>
                  <a:pt x="4308" y="26463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BE84C6F8-F193-4116-888F-3381585D847D}"/>
              </a:ext>
            </a:extLst>
          </p:cNvPr>
          <p:cNvSpPr/>
          <p:nvPr/>
        </p:nvSpPr>
        <p:spPr>
          <a:xfrm>
            <a:off x="5026259" y="7048212"/>
            <a:ext cx="471120" cy="624435"/>
          </a:xfrm>
          <a:custGeom>
            <a:avLst/>
            <a:gdLst>
              <a:gd name="connsiteX0" fmla="*/ 824 w 471120"/>
              <a:gd name="connsiteY0" fmla="*/ 288 h 624435"/>
              <a:gd name="connsiteX1" fmla="*/ 66441 w 471120"/>
              <a:gd name="connsiteY1" fmla="*/ 207721 h 624435"/>
              <a:gd name="connsiteX2" fmla="*/ 119358 w 471120"/>
              <a:gd name="connsiteY2" fmla="*/ 302971 h 624435"/>
              <a:gd name="connsiteX3" fmla="*/ 462258 w 471120"/>
              <a:gd name="connsiteY3" fmla="*/ 618355 h 624435"/>
              <a:gd name="connsiteX4" fmla="*/ 377591 w 471120"/>
              <a:gd name="connsiteY4" fmla="*/ 518871 h 624435"/>
              <a:gd name="connsiteX5" fmla="*/ 259058 w 471120"/>
              <a:gd name="connsiteY5" fmla="*/ 379171 h 624435"/>
              <a:gd name="connsiteX6" fmla="*/ 115124 w 471120"/>
              <a:gd name="connsiteY6" fmla="*/ 256405 h 624435"/>
              <a:gd name="connsiteX7" fmla="*/ 824 w 471120"/>
              <a:gd name="connsiteY7" fmla="*/ 288 h 624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1120" h="624435">
                <a:moveTo>
                  <a:pt x="824" y="288"/>
                </a:moveTo>
                <a:cubicBezTo>
                  <a:pt x="-7290" y="-7826"/>
                  <a:pt x="46685" y="157274"/>
                  <a:pt x="66441" y="207721"/>
                </a:cubicBezTo>
                <a:cubicBezTo>
                  <a:pt x="86197" y="258168"/>
                  <a:pt x="53389" y="234532"/>
                  <a:pt x="119358" y="302971"/>
                </a:cubicBezTo>
                <a:cubicBezTo>
                  <a:pt x="185327" y="371410"/>
                  <a:pt x="419219" y="582372"/>
                  <a:pt x="462258" y="618355"/>
                </a:cubicBezTo>
                <a:cubicBezTo>
                  <a:pt x="505297" y="654338"/>
                  <a:pt x="377591" y="518871"/>
                  <a:pt x="377591" y="518871"/>
                </a:cubicBezTo>
                <a:cubicBezTo>
                  <a:pt x="343724" y="479007"/>
                  <a:pt x="302803" y="422915"/>
                  <a:pt x="259058" y="379171"/>
                </a:cubicBezTo>
                <a:cubicBezTo>
                  <a:pt x="215314" y="335427"/>
                  <a:pt x="156752" y="315319"/>
                  <a:pt x="115124" y="256405"/>
                </a:cubicBezTo>
                <a:cubicBezTo>
                  <a:pt x="73496" y="197491"/>
                  <a:pt x="8938" y="8402"/>
                  <a:pt x="824" y="2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44975308-2F39-4961-B792-93C644830321}"/>
              </a:ext>
            </a:extLst>
          </p:cNvPr>
          <p:cNvSpPr/>
          <p:nvPr/>
        </p:nvSpPr>
        <p:spPr>
          <a:xfrm>
            <a:off x="5274499" y="7270747"/>
            <a:ext cx="427890" cy="155125"/>
          </a:xfrm>
          <a:custGeom>
            <a:avLst/>
            <a:gdLst>
              <a:gd name="connsiteX0" fmla="*/ 234 w 427890"/>
              <a:gd name="connsiteY0" fmla="*/ 3 h 155125"/>
              <a:gd name="connsiteX1" fmla="*/ 343134 w 427890"/>
              <a:gd name="connsiteY1" fmla="*/ 129120 h 155125"/>
              <a:gd name="connsiteX2" fmla="*/ 427801 w 427890"/>
              <a:gd name="connsiteY2" fmla="*/ 154520 h 155125"/>
              <a:gd name="connsiteX3" fmla="*/ 357951 w 427890"/>
              <a:gd name="connsiteY3" fmla="*/ 146053 h 155125"/>
              <a:gd name="connsiteX4" fmla="*/ 290218 w 427890"/>
              <a:gd name="connsiteY4" fmla="*/ 133353 h 155125"/>
              <a:gd name="connsiteX5" fmla="*/ 234 w 427890"/>
              <a:gd name="connsiteY5" fmla="*/ 3 h 15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7890" h="155125">
                <a:moveTo>
                  <a:pt x="234" y="3"/>
                </a:moveTo>
                <a:cubicBezTo>
                  <a:pt x="9053" y="-703"/>
                  <a:pt x="271873" y="103367"/>
                  <a:pt x="343134" y="129120"/>
                </a:cubicBezTo>
                <a:cubicBezTo>
                  <a:pt x="414395" y="154873"/>
                  <a:pt x="425332" y="151698"/>
                  <a:pt x="427801" y="154520"/>
                </a:cubicBezTo>
                <a:cubicBezTo>
                  <a:pt x="430271" y="157342"/>
                  <a:pt x="380881" y="149581"/>
                  <a:pt x="357951" y="146053"/>
                </a:cubicBezTo>
                <a:cubicBezTo>
                  <a:pt x="335021" y="142525"/>
                  <a:pt x="347015" y="158753"/>
                  <a:pt x="290218" y="133353"/>
                </a:cubicBezTo>
                <a:cubicBezTo>
                  <a:pt x="233421" y="107953"/>
                  <a:pt x="-8585" y="709"/>
                  <a:pt x="234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CED7AAB0-CD7D-4BEE-8667-491BFA305606}"/>
              </a:ext>
            </a:extLst>
          </p:cNvPr>
          <p:cNvSpPr/>
          <p:nvPr/>
        </p:nvSpPr>
        <p:spPr>
          <a:xfrm>
            <a:off x="5513665" y="7514167"/>
            <a:ext cx="345186" cy="128136"/>
          </a:xfrm>
          <a:custGeom>
            <a:avLst/>
            <a:gdLst>
              <a:gd name="connsiteX0" fmla="*/ 252 w 345186"/>
              <a:gd name="connsiteY0" fmla="*/ 0 h 128136"/>
              <a:gd name="connsiteX1" fmla="*/ 120902 w 345186"/>
              <a:gd name="connsiteY1" fmla="*/ 118533 h 128136"/>
              <a:gd name="connsiteX2" fmla="*/ 343152 w 345186"/>
              <a:gd name="connsiteY2" fmla="*/ 120650 h 128136"/>
              <a:gd name="connsiteX3" fmla="*/ 226735 w 345186"/>
              <a:gd name="connsiteY3" fmla="*/ 124883 h 128136"/>
              <a:gd name="connsiteX4" fmla="*/ 150535 w 345186"/>
              <a:gd name="connsiteY4" fmla="*/ 116416 h 128136"/>
              <a:gd name="connsiteX5" fmla="*/ 252 w 345186"/>
              <a:gd name="connsiteY5" fmla="*/ 0 h 128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5186" h="128136">
                <a:moveTo>
                  <a:pt x="252" y="0"/>
                </a:moveTo>
                <a:cubicBezTo>
                  <a:pt x="-4687" y="353"/>
                  <a:pt x="63752" y="98425"/>
                  <a:pt x="120902" y="118533"/>
                </a:cubicBezTo>
                <a:cubicBezTo>
                  <a:pt x="178052" y="138641"/>
                  <a:pt x="325513" y="119592"/>
                  <a:pt x="343152" y="120650"/>
                </a:cubicBezTo>
                <a:cubicBezTo>
                  <a:pt x="360791" y="121708"/>
                  <a:pt x="258838" y="125589"/>
                  <a:pt x="226735" y="124883"/>
                </a:cubicBezTo>
                <a:cubicBezTo>
                  <a:pt x="194632" y="124177"/>
                  <a:pt x="188282" y="136877"/>
                  <a:pt x="150535" y="116416"/>
                </a:cubicBezTo>
                <a:cubicBezTo>
                  <a:pt x="112788" y="95955"/>
                  <a:pt x="5191" y="-353"/>
                  <a:pt x="25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3" name="フリーフォーム: 図形 1252">
            <a:extLst>
              <a:ext uri="{FF2B5EF4-FFF2-40B4-BE49-F238E27FC236}">
                <a16:creationId xmlns:a16="http://schemas.microsoft.com/office/drawing/2014/main" id="{76458EA6-2A1E-4D27-8121-1ABA3233C9A7}"/>
              </a:ext>
            </a:extLst>
          </p:cNvPr>
          <p:cNvSpPr/>
          <p:nvPr/>
        </p:nvSpPr>
        <p:spPr>
          <a:xfrm>
            <a:off x="5844305" y="7918439"/>
            <a:ext cx="372439" cy="645717"/>
          </a:xfrm>
          <a:custGeom>
            <a:avLst/>
            <a:gdLst>
              <a:gd name="connsiteX0" fmla="*/ 29445 w 372439"/>
              <a:gd name="connsiteY0" fmla="*/ 645594 h 645717"/>
              <a:gd name="connsiteX1" fmla="*/ 12512 w 372439"/>
              <a:gd name="connsiteY1" fmla="*/ 455094 h 645717"/>
              <a:gd name="connsiteX2" fmla="*/ 73895 w 372439"/>
              <a:gd name="connsiteY2" fmla="*/ 220144 h 645717"/>
              <a:gd name="connsiteX3" fmla="*/ 209362 w 372439"/>
              <a:gd name="connsiteY3" fmla="*/ 67744 h 645717"/>
              <a:gd name="connsiteX4" fmla="*/ 372345 w 372439"/>
              <a:gd name="connsiteY4" fmla="*/ 11 h 645717"/>
              <a:gd name="connsiteX5" fmla="*/ 186078 w 372439"/>
              <a:gd name="connsiteY5" fmla="*/ 63511 h 645717"/>
              <a:gd name="connsiteX6" fmla="*/ 69662 w 372439"/>
              <a:gd name="connsiteY6" fmla="*/ 190511 h 645717"/>
              <a:gd name="connsiteX7" fmla="*/ 1928 w 372439"/>
              <a:gd name="connsiteY7" fmla="*/ 427578 h 645717"/>
              <a:gd name="connsiteX8" fmla="*/ 29445 w 372439"/>
              <a:gd name="connsiteY8" fmla="*/ 645594 h 645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2439" h="645717">
                <a:moveTo>
                  <a:pt x="29445" y="645594"/>
                </a:moveTo>
                <a:cubicBezTo>
                  <a:pt x="31209" y="650180"/>
                  <a:pt x="5104" y="526002"/>
                  <a:pt x="12512" y="455094"/>
                </a:cubicBezTo>
                <a:cubicBezTo>
                  <a:pt x="19920" y="384186"/>
                  <a:pt x="41087" y="284702"/>
                  <a:pt x="73895" y="220144"/>
                </a:cubicBezTo>
                <a:cubicBezTo>
                  <a:pt x="106703" y="155586"/>
                  <a:pt x="159620" y="104433"/>
                  <a:pt x="209362" y="67744"/>
                </a:cubicBezTo>
                <a:cubicBezTo>
                  <a:pt x="259104" y="31055"/>
                  <a:pt x="376226" y="716"/>
                  <a:pt x="372345" y="11"/>
                </a:cubicBezTo>
                <a:cubicBezTo>
                  <a:pt x="368464" y="-694"/>
                  <a:pt x="236525" y="31761"/>
                  <a:pt x="186078" y="63511"/>
                </a:cubicBezTo>
                <a:cubicBezTo>
                  <a:pt x="135631" y="95261"/>
                  <a:pt x="100354" y="129833"/>
                  <a:pt x="69662" y="190511"/>
                </a:cubicBezTo>
                <a:cubicBezTo>
                  <a:pt x="38970" y="251189"/>
                  <a:pt x="12511" y="352789"/>
                  <a:pt x="1928" y="427578"/>
                </a:cubicBezTo>
                <a:cubicBezTo>
                  <a:pt x="-8655" y="502367"/>
                  <a:pt x="27681" y="641008"/>
                  <a:pt x="29445" y="6455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B096DCF3-AC3D-4D62-AA5D-1F3B246F86E6}"/>
              </a:ext>
            </a:extLst>
          </p:cNvPr>
          <p:cNvSpPr/>
          <p:nvPr/>
        </p:nvSpPr>
        <p:spPr>
          <a:xfrm>
            <a:off x="6162005" y="7886280"/>
            <a:ext cx="609394" cy="221236"/>
          </a:xfrm>
          <a:custGeom>
            <a:avLst/>
            <a:gdLst>
              <a:gd name="connsiteX0" fmla="*/ 1728 w 609394"/>
              <a:gd name="connsiteY0" fmla="*/ 36403 h 221236"/>
              <a:gd name="connsiteX1" fmla="*/ 219745 w 609394"/>
              <a:gd name="connsiteY1" fmla="*/ 420 h 221236"/>
              <a:gd name="connsiteX2" fmla="*/ 433528 w 609394"/>
              <a:gd name="connsiteY2" fmla="*/ 66037 h 221236"/>
              <a:gd name="connsiteX3" fmla="*/ 535128 w 609394"/>
              <a:gd name="connsiteY3" fmla="*/ 142237 h 221236"/>
              <a:gd name="connsiteX4" fmla="*/ 609212 w 609394"/>
              <a:gd name="connsiteY4" fmla="*/ 220553 h 221236"/>
              <a:gd name="connsiteX5" fmla="*/ 513962 w 609394"/>
              <a:gd name="connsiteY5" fmla="*/ 95670 h 221236"/>
              <a:gd name="connsiteX6" fmla="*/ 342512 w 609394"/>
              <a:gd name="connsiteY6" fmla="*/ 4653 h 221236"/>
              <a:gd name="connsiteX7" fmla="*/ 1728 w 609394"/>
              <a:gd name="connsiteY7" fmla="*/ 36403 h 221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09394" h="221236">
                <a:moveTo>
                  <a:pt x="1728" y="36403"/>
                </a:moveTo>
                <a:cubicBezTo>
                  <a:pt x="-18733" y="35698"/>
                  <a:pt x="147779" y="-4519"/>
                  <a:pt x="219745" y="420"/>
                </a:cubicBezTo>
                <a:cubicBezTo>
                  <a:pt x="291711" y="5359"/>
                  <a:pt x="380964" y="42401"/>
                  <a:pt x="433528" y="66037"/>
                </a:cubicBezTo>
                <a:cubicBezTo>
                  <a:pt x="486092" y="89673"/>
                  <a:pt x="505847" y="116484"/>
                  <a:pt x="535128" y="142237"/>
                </a:cubicBezTo>
                <a:cubicBezTo>
                  <a:pt x="564409" y="167990"/>
                  <a:pt x="612740" y="228314"/>
                  <a:pt x="609212" y="220553"/>
                </a:cubicBezTo>
                <a:cubicBezTo>
                  <a:pt x="605684" y="212792"/>
                  <a:pt x="558412" y="131653"/>
                  <a:pt x="513962" y="95670"/>
                </a:cubicBezTo>
                <a:cubicBezTo>
                  <a:pt x="469512" y="59687"/>
                  <a:pt x="419770" y="16295"/>
                  <a:pt x="342512" y="4653"/>
                </a:cubicBezTo>
                <a:cubicBezTo>
                  <a:pt x="265254" y="-6989"/>
                  <a:pt x="22189" y="37108"/>
                  <a:pt x="1728" y="364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43DC3CA5-6C59-4FBA-8337-52A89DCB564B}"/>
              </a:ext>
            </a:extLst>
          </p:cNvPr>
          <p:cNvSpPr/>
          <p:nvPr/>
        </p:nvSpPr>
        <p:spPr>
          <a:xfrm>
            <a:off x="5896726" y="8612699"/>
            <a:ext cx="275182" cy="248247"/>
          </a:xfrm>
          <a:custGeom>
            <a:avLst/>
            <a:gdLst>
              <a:gd name="connsiteX0" fmla="*/ 307 w 275182"/>
              <a:gd name="connsiteY0" fmla="*/ 18 h 248247"/>
              <a:gd name="connsiteX1" fmla="*/ 123074 w 275182"/>
              <a:gd name="connsiteY1" fmla="*/ 167234 h 248247"/>
              <a:gd name="connsiteX2" fmla="*/ 273357 w 275182"/>
              <a:gd name="connsiteY2" fmla="*/ 247668 h 248247"/>
              <a:gd name="connsiteX3" fmla="*/ 203507 w 275182"/>
              <a:gd name="connsiteY3" fmla="*/ 201101 h 248247"/>
              <a:gd name="connsiteX4" fmla="*/ 159057 w 275182"/>
              <a:gd name="connsiteY4" fmla="*/ 156651 h 248247"/>
              <a:gd name="connsiteX5" fmla="*/ 307 w 275182"/>
              <a:gd name="connsiteY5" fmla="*/ 18 h 248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182" h="248247">
                <a:moveTo>
                  <a:pt x="307" y="18"/>
                </a:moveTo>
                <a:cubicBezTo>
                  <a:pt x="-5690" y="1782"/>
                  <a:pt x="77566" y="125959"/>
                  <a:pt x="123074" y="167234"/>
                </a:cubicBezTo>
                <a:cubicBezTo>
                  <a:pt x="168582" y="208509"/>
                  <a:pt x="259952" y="242024"/>
                  <a:pt x="273357" y="247668"/>
                </a:cubicBezTo>
                <a:cubicBezTo>
                  <a:pt x="286762" y="253312"/>
                  <a:pt x="222557" y="216271"/>
                  <a:pt x="203507" y="201101"/>
                </a:cubicBezTo>
                <a:cubicBezTo>
                  <a:pt x="184457" y="185932"/>
                  <a:pt x="190807" y="189459"/>
                  <a:pt x="159057" y="156651"/>
                </a:cubicBezTo>
                <a:cubicBezTo>
                  <a:pt x="127307" y="123843"/>
                  <a:pt x="6304" y="-1746"/>
                  <a:pt x="307" y="1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6" name="フリーフォーム: 図形 1255">
            <a:extLst>
              <a:ext uri="{FF2B5EF4-FFF2-40B4-BE49-F238E27FC236}">
                <a16:creationId xmlns:a16="http://schemas.microsoft.com/office/drawing/2014/main" id="{195974C9-17DF-4A22-95A3-D23C3F79F663}"/>
              </a:ext>
            </a:extLst>
          </p:cNvPr>
          <p:cNvSpPr/>
          <p:nvPr/>
        </p:nvSpPr>
        <p:spPr>
          <a:xfrm>
            <a:off x="6730135" y="8026965"/>
            <a:ext cx="145065" cy="622179"/>
          </a:xfrm>
          <a:custGeom>
            <a:avLst/>
            <a:gdLst>
              <a:gd name="connsiteX0" fmla="*/ 38965 w 145065"/>
              <a:gd name="connsiteY0" fmla="*/ 79868 h 622179"/>
              <a:gd name="connsiteX1" fmla="*/ 142682 w 145065"/>
              <a:gd name="connsiteY1" fmla="*/ 280952 h 622179"/>
              <a:gd name="connsiteX2" fmla="*/ 113048 w 145065"/>
              <a:gd name="connsiteY2" fmla="*/ 598452 h 622179"/>
              <a:gd name="connsiteX3" fmla="*/ 127865 w 145065"/>
              <a:gd name="connsiteY3" fmla="*/ 566702 h 622179"/>
              <a:gd name="connsiteX4" fmla="*/ 119398 w 145065"/>
              <a:gd name="connsiteY4" fmla="*/ 308468 h 622179"/>
              <a:gd name="connsiteX5" fmla="*/ 66482 w 145065"/>
              <a:gd name="connsiteY5" fmla="*/ 202635 h 622179"/>
              <a:gd name="connsiteX6" fmla="*/ 865 w 145065"/>
              <a:gd name="connsiteY6" fmla="*/ 5785 h 622179"/>
              <a:gd name="connsiteX7" fmla="*/ 38965 w 145065"/>
              <a:gd name="connsiteY7" fmla="*/ 79868 h 622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5065" h="622179">
                <a:moveTo>
                  <a:pt x="38965" y="79868"/>
                </a:moveTo>
                <a:cubicBezTo>
                  <a:pt x="62601" y="125729"/>
                  <a:pt x="130335" y="194521"/>
                  <a:pt x="142682" y="280952"/>
                </a:cubicBezTo>
                <a:cubicBezTo>
                  <a:pt x="155029" y="367383"/>
                  <a:pt x="115517" y="550827"/>
                  <a:pt x="113048" y="598452"/>
                </a:cubicBezTo>
                <a:cubicBezTo>
                  <a:pt x="110579" y="646077"/>
                  <a:pt x="126807" y="615033"/>
                  <a:pt x="127865" y="566702"/>
                </a:cubicBezTo>
                <a:cubicBezTo>
                  <a:pt x="128923" y="518371"/>
                  <a:pt x="129629" y="369146"/>
                  <a:pt x="119398" y="308468"/>
                </a:cubicBezTo>
                <a:cubicBezTo>
                  <a:pt x="109168" y="247790"/>
                  <a:pt x="86237" y="253082"/>
                  <a:pt x="66482" y="202635"/>
                </a:cubicBezTo>
                <a:cubicBezTo>
                  <a:pt x="46727" y="152188"/>
                  <a:pt x="6157" y="29068"/>
                  <a:pt x="865" y="5785"/>
                </a:cubicBezTo>
                <a:cubicBezTo>
                  <a:pt x="-4427" y="-17498"/>
                  <a:pt x="15329" y="34007"/>
                  <a:pt x="38965" y="798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7" name="フリーフォーム: 図形 1256">
            <a:extLst>
              <a:ext uri="{FF2B5EF4-FFF2-40B4-BE49-F238E27FC236}">
                <a16:creationId xmlns:a16="http://schemas.microsoft.com/office/drawing/2014/main" id="{722AD41B-FBBB-43D8-BFCB-5E80A7D4CDE3}"/>
              </a:ext>
            </a:extLst>
          </p:cNvPr>
          <p:cNvSpPr/>
          <p:nvPr/>
        </p:nvSpPr>
        <p:spPr>
          <a:xfrm>
            <a:off x="5865265" y="8116912"/>
            <a:ext cx="948285" cy="430188"/>
          </a:xfrm>
          <a:custGeom>
            <a:avLst/>
            <a:gdLst>
              <a:gd name="connsiteX0" fmla="*/ 18 w 948285"/>
              <a:gd name="connsiteY0" fmla="*/ 430188 h 430188"/>
              <a:gd name="connsiteX1" fmla="*/ 188402 w 948285"/>
              <a:gd name="connsiteY1" fmla="*/ 180421 h 430188"/>
              <a:gd name="connsiteX2" fmla="*/ 541885 w 948285"/>
              <a:gd name="connsiteY2" fmla="*/ 38605 h 430188"/>
              <a:gd name="connsiteX3" fmla="*/ 776835 w 948285"/>
              <a:gd name="connsiteY3" fmla="*/ 21671 h 430188"/>
              <a:gd name="connsiteX4" fmla="*/ 897485 w 948285"/>
              <a:gd name="connsiteY4" fmla="*/ 47071 h 430188"/>
              <a:gd name="connsiteX5" fmla="*/ 948285 w 948285"/>
              <a:gd name="connsiteY5" fmla="*/ 72471 h 430188"/>
              <a:gd name="connsiteX6" fmla="*/ 948285 w 948285"/>
              <a:gd name="connsiteY6" fmla="*/ 72471 h 430188"/>
              <a:gd name="connsiteX7" fmla="*/ 859385 w 948285"/>
              <a:gd name="connsiteY7" fmla="*/ 19555 h 430188"/>
              <a:gd name="connsiteX8" fmla="*/ 651952 w 948285"/>
              <a:gd name="connsiteY8" fmla="*/ 2621 h 430188"/>
              <a:gd name="connsiteX9" fmla="*/ 345035 w 948285"/>
              <a:gd name="connsiteY9" fmla="*/ 70355 h 430188"/>
              <a:gd name="connsiteX10" fmla="*/ 177818 w 948285"/>
              <a:gd name="connsiteY10" fmla="*/ 180421 h 430188"/>
              <a:gd name="connsiteX11" fmla="*/ 18 w 948285"/>
              <a:gd name="connsiteY11" fmla="*/ 430188 h 430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48285" h="430188">
                <a:moveTo>
                  <a:pt x="18" y="430188"/>
                </a:moveTo>
                <a:cubicBezTo>
                  <a:pt x="1782" y="430188"/>
                  <a:pt x="98091" y="245685"/>
                  <a:pt x="188402" y="180421"/>
                </a:cubicBezTo>
                <a:cubicBezTo>
                  <a:pt x="278713" y="115157"/>
                  <a:pt x="443813" y="65063"/>
                  <a:pt x="541885" y="38605"/>
                </a:cubicBezTo>
                <a:cubicBezTo>
                  <a:pt x="639957" y="12147"/>
                  <a:pt x="717568" y="20260"/>
                  <a:pt x="776835" y="21671"/>
                </a:cubicBezTo>
                <a:cubicBezTo>
                  <a:pt x="836102" y="23082"/>
                  <a:pt x="868910" y="38604"/>
                  <a:pt x="897485" y="47071"/>
                </a:cubicBezTo>
                <a:cubicBezTo>
                  <a:pt x="926060" y="55538"/>
                  <a:pt x="948285" y="72471"/>
                  <a:pt x="948285" y="72471"/>
                </a:cubicBezTo>
                <a:lnTo>
                  <a:pt x="948285" y="72471"/>
                </a:lnTo>
                <a:cubicBezTo>
                  <a:pt x="933468" y="63652"/>
                  <a:pt x="908774" y="31197"/>
                  <a:pt x="859385" y="19555"/>
                </a:cubicBezTo>
                <a:cubicBezTo>
                  <a:pt x="809996" y="7913"/>
                  <a:pt x="737677" y="-5846"/>
                  <a:pt x="651952" y="2621"/>
                </a:cubicBezTo>
                <a:cubicBezTo>
                  <a:pt x="566227" y="11088"/>
                  <a:pt x="424057" y="40722"/>
                  <a:pt x="345035" y="70355"/>
                </a:cubicBezTo>
                <a:cubicBezTo>
                  <a:pt x="266013" y="99988"/>
                  <a:pt x="234615" y="124682"/>
                  <a:pt x="177818" y="180421"/>
                </a:cubicBezTo>
                <a:cubicBezTo>
                  <a:pt x="121021" y="236160"/>
                  <a:pt x="-1746" y="430188"/>
                  <a:pt x="18" y="4301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8" name="フリーフォーム: 図形 1257">
            <a:extLst>
              <a:ext uri="{FF2B5EF4-FFF2-40B4-BE49-F238E27FC236}">
                <a16:creationId xmlns:a16="http://schemas.microsoft.com/office/drawing/2014/main" id="{AC484823-D795-48D7-83FE-2AFB2B5D48C5}"/>
              </a:ext>
            </a:extLst>
          </p:cNvPr>
          <p:cNvSpPr/>
          <p:nvPr/>
        </p:nvSpPr>
        <p:spPr>
          <a:xfrm>
            <a:off x="5873597" y="8114597"/>
            <a:ext cx="420139" cy="350406"/>
          </a:xfrm>
          <a:custGeom>
            <a:avLst/>
            <a:gdLst>
              <a:gd name="connsiteX0" fmla="*/ 153 w 420139"/>
              <a:gd name="connsiteY0" fmla="*/ 349953 h 350406"/>
              <a:gd name="connsiteX1" fmla="*/ 105986 w 420139"/>
              <a:gd name="connsiteY1" fmla="*/ 167920 h 350406"/>
              <a:gd name="connsiteX2" fmla="*/ 351520 w 420139"/>
              <a:gd name="connsiteY2" fmla="*/ 26103 h 350406"/>
              <a:gd name="connsiteX3" fmla="*/ 419253 w 420139"/>
              <a:gd name="connsiteY3" fmla="*/ 2820 h 350406"/>
              <a:gd name="connsiteX4" fmla="*/ 317653 w 420139"/>
              <a:gd name="connsiteY4" fmla="*/ 62086 h 350406"/>
              <a:gd name="connsiteX5" fmla="*/ 171603 w 420139"/>
              <a:gd name="connsiteY5" fmla="*/ 142520 h 350406"/>
              <a:gd name="connsiteX6" fmla="*/ 84820 w 420139"/>
              <a:gd name="connsiteY6" fmla="*/ 216603 h 350406"/>
              <a:gd name="connsiteX7" fmla="*/ 153 w 420139"/>
              <a:gd name="connsiteY7" fmla="*/ 349953 h 350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0139" h="350406">
                <a:moveTo>
                  <a:pt x="153" y="349953"/>
                </a:moveTo>
                <a:cubicBezTo>
                  <a:pt x="3681" y="341839"/>
                  <a:pt x="47425" y="221895"/>
                  <a:pt x="105986" y="167920"/>
                </a:cubicBezTo>
                <a:cubicBezTo>
                  <a:pt x="164547" y="113945"/>
                  <a:pt x="299309" y="53620"/>
                  <a:pt x="351520" y="26103"/>
                </a:cubicBezTo>
                <a:cubicBezTo>
                  <a:pt x="403731" y="-1414"/>
                  <a:pt x="424898" y="-3177"/>
                  <a:pt x="419253" y="2820"/>
                </a:cubicBezTo>
                <a:cubicBezTo>
                  <a:pt x="413609" y="8817"/>
                  <a:pt x="317653" y="62086"/>
                  <a:pt x="317653" y="62086"/>
                </a:cubicBezTo>
                <a:cubicBezTo>
                  <a:pt x="276378" y="85369"/>
                  <a:pt x="210408" y="116767"/>
                  <a:pt x="171603" y="142520"/>
                </a:cubicBezTo>
                <a:cubicBezTo>
                  <a:pt x="132798" y="168273"/>
                  <a:pt x="114806" y="178150"/>
                  <a:pt x="84820" y="216603"/>
                </a:cubicBezTo>
                <a:cubicBezTo>
                  <a:pt x="54834" y="255056"/>
                  <a:pt x="-3375" y="358067"/>
                  <a:pt x="153" y="3499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9" name="フリーフォーム: 図形 1258">
            <a:extLst>
              <a:ext uri="{FF2B5EF4-FFF2-40B4-BE49-F238E27FC236}">
                <a16:creationId xmlns:a16="http://schemas.microsoft.com/office/drawing/2014/main" id="{9E4A5B12-D04F-46C1-8B50-3CBA3F4AAC65}"/>
              </a:ext>
            </a:extLst>
          </p:cNvPr>
          <p:cNvSpPr/>
          <p:nvPr/>
        </p:nvSpPr>
        <p:spPr>
          <a:xfrm>
            <a:off x="6307282" y="8076286"/>
            <a:ext cx="478802" cy="60377"/>
          </a:xfrm>
          <a:custGeom>
            <a:avLst/>
            <a:gdLst>
              <a:gd name="connsiteX0" fmla="*/ 385 w 478802"/>
              <a:gd name="connsiteY0" fmla="*/ 43247 h 60377"/>
              <a:gd name="connsiteX1" fmla="*/ 197235 w 478802"/>
              <a:gd name="connsiteY1" fmla="*/ 914 h 60377"/>
              <a:gd name="connsiteX2" fmla="*/ 366568 w 478802"/>
              <a:gd name="connsiteY2" fmla="*/ 17847 h 60377"/>
              <a:gd name="connsiteX3" fmla="*/ 478751 w 478802"/>
              <a:gd name="connsiteY3" fmla="*/ 60181 h 60377"/>
              <a:gd name="connsiteX4" fmla="*/ 379268 w 478802"/>
              <a:gd name="connsiteY4" fmla="*/ 32664 h 60377"/>
              <a:gd name="connsiteX5" fmla="*/ 250151 w 478802"/>
              <a:gd name="connsiteY5" fmla="*/ 9381 h 60377"/>
              <a:gd name="connsiteX6" fmla="*/ 385 w 478802"/>
              <a:gd name="connsiteY6" fmla="*/ 43247 h 60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802" h="60377">
                <a:moveTo>
                  <a:pt x="385" y="43247"/>
                </a:moveTo>
                <a:cubicBezTo>
                  <a:pt x="-8434" y="41836"/>
                  <a:pt x="136205" y="5147"/>
                  <a:pt x="197235" y="914"/>
                </a:cubicBezTo>
                <a:cubicBezTo>
                  <a:pt x="258265" y="-3319"/>
                  <a:pt x="319649" y="7969"/>
                  <a:pt x="366568" y="17847"/>
                </a:cubicBezTo>
                <a:cubicBezTo>
                  <a:pt x="413487" y="27725"/>
                  <a:pt x="476634" y="57712"/>
                  <a:pt x="478751" y="60181"/>
                </a:cubicBezTo>
                <a:cubicBezTo>
                  <a:pt x="480868" y="62651"/>
                  <a:pt x="417368" y="41131"/>
                  <a:pt x="379268" y="32664"/>
                </a:cubicBezTo>
                <a:cubicBezTo>
                  <a:pt x="341168" y="24197"/>
                  <a:pt x="313298" y="7617"/>
                  <a:pt x="250151" y="9381"/>
                </a:cubicBezTo>
                <a:cubicBezTo>
                  <a:pt x="187004" y="11145"/>
                  <a:pt x="9204" y="44658"/>
                  <a:pt x="385" y="432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0" name="フリーフォーム: 図形 1259">
            <a:extLst>
              <a:ext uri="{FF2B5EF4-FFF2-40B4-BE49-F238E27FC236}">
                <a16:creationId xmlns:a16="http://schemas.microsoft.com/office/drawing/2014/main" id="{22C3F82E-CC52-497C-B331-39109E851112}"/>
              </a:ext>
            </a:extLst>
          </p:cNvPr>
          <p:cNvSpPr/>
          <p:nvPr/>
        </p:nvSpPr>
        <p:spPr>
          <a:xfrm>
            <a:off x="6078725" y="8510974"/>
            <a:ext cx="360575" cy="275370"/>
          </a:xfrm>
          <a:custGeom>
            <a:avLst/>
            <a:gdLst>
              <a:gd name="connsiteX0" fmla="*/ 342 w 360575"/>
              <a:gd name="connsiteY0" fmla="*/ 275309 h 275370"/>
              <a:gd name="connsiteX1" fmla="*/ 167558 w 360575"/>
              <a:gd name="connsiteY1" fmla="*/ 112326 h 275370"/>
              <a:gd name="connsiteX2" fmla="*/ 360175 w 360575"/>
              <a:gd name="connsiteY2" fmla="*/ 143 h 275370"/>
              <a:gd name="connsiteX3" fmla="*/ 212008 w 360575"/>
              <a:gd name="connsiteY3" fmla="*/ 93276 h 275370"/>
              <a:gd name="connsiteX4" fmla="*/ 342 w 360575"/>
              <a:gd name="connsiteY4" fmla="*/ 275309 h 2753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575" h="275370">
                <a:moveTo>
                  <a:pt x="342" y="275309"/>
                </a:moveTo>
                <a:cubicBezTo>
                  <a:pt x="-7066" y="278484"/>
                  <a:pt x="107586" y="158187"/>
                  <a:pt x="167558" y="112326"/>
                </a:cubicBezTo>
                <a:cubicBezTo>
                  <a:pt x="227530" y="66465"/>
                  <a:pt x="352767" y="3318"/>
                  <a:pt x="360175" y="143"/>
                </a:cubicBezTo>
                <a:cubicBezTo>
                  <a:pt x="367583" y="-3032"/>
                  <a:pt x="270569" y="47062"/>
                  <a:pt x="212008" y="93276"/>
                </a:cubicBezTo>
                <a:cubicBezTo>
                  <a:pt x="153447" y="139490"/>
                  <a:pt x="7750" y="272134"/>
                  <a:pt x="342" y="2753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1" name="フリーフォーム: 図形 1260">
            <a:extLst>
              <a:ext uri="{FF2B5EF4-FFF2-40B4-BE49-F238E27FC236}">
                <a16:creationId xmlns:a16="http://schemas.microsoft.com/office/drawing/2014/main" id="{8C156D87-7C5D-408A-8B2B-AEFD64B9DF9E}"/>
              </a:ext>
            </a:extLst>
          </p:cNvPr>
          <p:cNvSpPr/>
          <p:nvPr/>
        </p:nvSpPr>
        <p:spPr>
          <a:xfrm>
            <a:off x="6402909" y="8477112"/>
            <a:ext cx="436242" cy="131394"/>
          </a:xfrm>
          <a:custGeom>
            <a:avLst/>
            <a:gdLst>
              <a:gd name="connsiteX0" fmla="*/ 8 w 436242"/>
              <a:gd name="connsiteY0" fmla="*/ 55171 h 131394"/>
              <a:gd name="connsiteX1" fmla="*/ 239191 w 436242"/>
              <a:gd name="connsiteY1" fmla="*/ 138 h 131394"/>
              <a:gd name="connsiteX2" fmla="*/ 376774 w 436242"/>
              <a:gd name="connsiteY2" fmla="*/ 42471 h 131394"/>
              <a:gd name="connsiteX3" fmla="*/ 436041 w 436242"/>
              <a:gd name="connsiteY3" fmla="*/ 131371 h 131394"/>
              <a:gd name="connsiteX4" fmla="*/ 389474 w 436242"/>
              <a:gd name="connsiteY4" fmla="*/ 50938 h 131394"/>
              <a:gd name="connsiteX5" fmla="*/ 230724 w 436242"/>
              <a:gd name="connsiteY5" fmla="*/ 10721 h 131394"/>
              <a:gd name="connsiteX6" fmla="*/ 8 w 436242"/>
              <a:gd name="connsiteY6" fmla="*/ 55171 h 131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242" h="131394">
                <a:moveTo>
                  <a:pt x="8" y="55171"/>
                </a:moveTo>
                <a:cubicBezTo>
                  <a:pt x="1419" y="53407"/>
                  <a:pt x="176397" y="2255"/>
                  <a:pt x="239191" y="138"/>
                </a:cubicBezTo>
                <a:cubicBezTo>
                  <a:pt x="301985" y="-1979"/>
                  <a:pt x="343966" y="20599"/>
                  <a:pt x="376774" y="42471"/>
                </a:cubicBezTo>
                <a:cubicBezTo>
                  <a:pt x="409582" y="64343"/>
                  <a:pt x="433924" y="129960"/>
                  <a:pt x="436041" y="131371"/>
                </a:cubicBezTo>
                <a:cubicBezTo>
                  <a:pt x="438158" y="132782"/>
                  <a:pt x="423693" y="71046"/>
                  <a:pt x="389474" y="50938"/>
                </a:cubicBezTo>
                <a:cubicBezTo>
                  <a:pt x="355255" y="30830"/>
                  <a:pt x="292813" y="10016"/>
                  <a:pt x="230724" y="10721"/>
                </a:cubicBezTo>
                <a:cubicBezTo>
                  <a:pt x="168635" y="11426"/>
                  <a:pt x="-1403" y="56935"/>
                  <a:pt x="8" y="55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2" name="フリーフォーム: 図形 1261">
            <a:extLst>
              <a:ext uri="{FF2B5EF4-FFF2-40B4-BE49-F238E27FC236}">
                <a16:creationId xmlns:a16="http://schemas.microsoft.com/office/drawing/2014/main" id="{283784BF-900C-4278-85E3-FDF75EBC7F9E}"/>
              </a:ext>
            </a:extLst>
          </p:cNvPr>
          <p:cNvSpPr/>
          <p:nvPr/>
        </p:nvSpPr>
        <p:spPr>
          <a:xfrm>
            <a:off x="6099585" y="8583472"/>
            <a:ext cx="756597" cy="243523"/>
          </a:xfrm>
          <a:custGeom>
            <a:avLst/>
            <a:gdLst>
              <a:gd name="connsiteX0" fmla="*/ 2765 w 756597"/>
              <a:gd name="connsiteY0" fmla="*/ 243028 h 243523"/>
              <a:gd name="connsiteX1" fmla="*/ 271582 w 756597"/>
              <a:gd name="connsiteY1" fmla="*/ 84278 h 243523"/>
              <a:gd name="connsiteX2" fmla="*/ 521348 w 756597"/>
              <a:gd name="connsiteY2" fmla="*/ 25011 h 243523"/>
              <a:gd name="connsiteX3" fmla="*/ 680098 w 756597"/>
              <a:gd name="connsiteY3" fmla="*/ 33478 h 243523"/>
              <a:gd name="connsiteX4" fmla="*/ 752065 w 756597"/>
              <a:gd name="connsiteY4" fmla="*/ 137195 h 243523"/>
              <a:gd name="connsiteX5" fmla="*/ 747832 w 756597"/>
              <a:gd name="connsiteY5" fmla="*/ 35595 h 243523"/>
              <a:gd name="connsiteX6" fmla="*/ 737248 w 756597"/>
              <a:gd name="connsiteY6" fmla="*/ 82161 h 243523"/>
              <a:gd name="connsiteX7" fmla="*/ 686448 w 756597"/>
              <a:gd name="connsiteY7" fmla="*/ 18661 h 243523"/>
              <a:gd name="connsiteX8" fmla="*/ 519232 w 756597"/>
              <a:gd name="connsiteY8" fmla="*/ 3845 h 243523"/>
              <a:gd name="connsiteX9" fmla="*/ 250415 w 756597"/>
              <a:gd name="connsiteY9" fmla="*/ 80045 h 243523"/>
              <a:gd name="connsiteX10" fmla="*/ 138232 w 756597"/>
              <a:gd name="connsiteY10" fmla="*/ 132961 h 243523"/>
              <a:gd name="connsiteX11" fmla="*/ 2765 w 756597"/>
              <a:gd name="connsiteY11" fmla="*/ 243028 h 2435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56597" h="243523">
                <a:moveTo>
                  <a:pt x="2765" y="243028"/>
                </a:moveTo>
                <a:cubicBezTo>
                  <a:pt x="24990" y="234914"/>
                  <a:pt x="185152" y="120614"/>
                  <a:pt x="271582" y="84278"/>
                </a:cubicBezTo>
                <a:cubicBezTo>
                  <a:pt x="358012" y="47942"/>
                  <a:pt x="453262" y="33478"/>
                  <a:pt x="521348" y="25011"/>
                </a:cubicBezTo>
                <a:cubicBezTo>
                  <a:pt x="589434" y="16544"/>
                  <a:pt x="641645" y="14781"/>
                  <a:pt x="680098" y="33478"/>
                </a:cubicBezTo>
                <a:cubicBezTo>
                  <a:pt x="718551" y="52175"/>
                  <a:pt x="740776" y="136842"/>
                  <a:pt x="752065" y="137195"/>
                </a:cubicBezTo>
                <a:cubicBezTo>
                  <a:pt x="763354" y="137548"/>
                  <a:pt x="750302" y="44767"/>
                  <a:pt x="747832" y="35595"/>
                </a:cubicBezTo>
                <a:cubicBezTo>
                  <a:pt x="745362" y="26423"/>
                  <a:pt x="747479" y="84983"/>
                  <a:pt x="737248" y="82161"/>
                </a:cubicBezTo>
                <a:cubicBezTo>
                  <a:pt x="727017" y="79339"/>
                  <a:pt x="722784" y="31714"/>
                  <a:pt x="686448" y="18661"/>
                </a:cubicBezTo>
                <a:cubicBezTo>
                  <a:pt x="650112" y="5608"/>
                  <a:pt x="591904" y="-6386"/>
                  <a:pt x="519232" y="3845"/>
                </a:cubicBezTo>
                <a:cubicBezTo>
                  <a:pt x="446560" y="14076"/>
                  <a:pt x="313915" y="58526"/>
                  <a:pt x="250415" y="80045"/>
                </a:cubicBezTo>
                <a:cubicBezTo>
                  <a:pt x="186915" y="101564"/>
                  <a:pt x="178096" y="108619"/>
                  <a:pt x="138232" y="132961"/>
                </a:cubicBezTo>
                <a:cubicBezTo>
                  <a:pt x="98368" y="157303"/>
                  <a:pt x="-19460" y="251142"/>
                  <a:pt x="2765" y="2430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4" name="フリーフォーム: 図形 1263">
            <a:extLst>
              <a:ext uri="{FF2B5EF4-FFF2-40B4-BE49-F238E27FC236}">
                <a16:creationId xmlns:a16="http://schemas.microsoft.com/office/drawing/2014/main" id="{58289F98-3EB4-4A95-B3F8-2D00871A70F9}"/>
              </a:ext>
            </a:extLst>
          </p:cNvPr>
          <p:cNvSpPr/>
          <p:nvPr/>
        </p:nvSpPr>
        <p:spPr>
          <a:xfrm>
            <a:off x="6253841" y="8529890"/>
            <a:ext cx="561066" cy="157029"/>
          </a:xfrm>
          <a:custGeom>
            <a:avLst/>
            <a:gdLst>
              <a:gd name="connsiteX0" fmla="*/ 3026 w 561066"/>
              <a:gd name="connsiteY0" fmla="*/ 156910 h 157029"/>
              <a:gd name="connsiteX1" fmla="*/ 157542 w 561066"/>
              <a:gd name="connsiteY1" fmla="*/ 42610 h 157029"/>
              <a:gd name="connsiteX2" fmla="*/ 324759 w 561066"/>
              <a:gd name="connsiteY2" fmla="*/ 277 h 157029"/>
              <a:gd name="connsiteX3" fmla="*/ 559709 w 561066"/>
              <a:gd name="connsiteY3" fmla="*/ 59543 h 157029"/>
              <a:gd name="connsiteX4" fmla="*/ 415776 w 561066"/>
              <a:gd name="connsiteY4" fmla="*/ 36260 h 157029"/>
              <a:gd name="connsiteX5" fmla="*/ 301476 w 561066"/>
              <a:gd name="connsiteY5" fmla="*/ 19327 h 157029"/>
              <a:gd name="connsiteX6" fmla="*/ 3026 w 561066"/>
              <a:gd name="connsiteY6" fmla="*/ 156910 h 15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1066" h="157029">
                <a:moveTo>
                  <a:pt x="3026" y="156910"/>
                </a:moveTo>
                <a:cubicBezTo>
                  <a:pt x="-20963" y="160790"/>
                  <a:pt x="103920" y="68715"/>
                  <a:pt x="157542" y="42610"/>
                </a:cubicBezTo>
                <a:cubicBezTo>
                  <a:pt x="211164" y="16505"/>
                  <a:pt x="257731" y="-2545"/>
                  <a:pt x="324759" y="277"/>
                </a:cubicBezTo>
                <a:cubicBezTo>
                  <a:pt x="391787" y="3099"/>
                  <a:pt x="544540" y="53546"/>
                  <a:pt x="559709" y="59543"/>
                </a:cubicBezTo>
                <a:cubicBezTo>
                  <a:pt x="574878" y="65540"/>
                  <a:pt x="458815" y="42963"/>
                  <a:pt x="415776" y="36260"/>
                </a:cubicBezTo>
                <a:cubicBezTo>
                  <a:pt x="372737" y="29557"/>
                  <a:pt x="365682" y="-76"/>
                  <a:pt x="301476" y="19327"/>
                </a:cubicBezTo>
                <a:cubicBezTo>
                  <a:pt x="237270" y="38730"/>
                  <a:pt x="27015" y="153030"/>
                  <a:pt x="3026" y="156910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6" name="フリーフォーム: 図形 1265">
            <a:extLst>
              <a:ext uri="{FF2B5EF4-FFF2-40B4-BE49-F238E27FC236}">
                <a16:creationId xmlns:a16="http://schemas.microsoft.com/office/drawing/2014/main" id="{E810FB60-5031-41C7-8B36-D080FC39ED33}"/>
              </a:ext>
            </a:extLst>
          </p:cNvPr>
          <p:cNvSpPr/>
          <p:nvPr/>
        </p:nvSpPr>
        <p:spPr>
          <a:xfrm>
            <a:off x="6139293" y="8817468"/>
            <a:ext cx="297059" cy="656903"/>
          </a:xfrm>
          <a:custGeom>
            <a:avLst/>
            <a:gdLst>
              <a:gd name="connsiteX0" fmla="*/ 3274 w 297059"/>
              <a:gd name="connsiteY0" fmla="*/ 4799 h 656903"/>
              <a:gd name="connsiteX1" fmla="*/ 121807 w 297059"/>
              <a:gd name="connsiteY1" fmla="*/ 267265 h 656903"/>
              <a:gd name="connsiteX2" fmla="*/ 286907 w 297059"/>
              <a:gd name="connsiteY2" fmla="*/ 641915 h 656903"/>
              <a:gd name="connsiteX3" fmla="*/ 276324 w 297059"/>
              <a:gd name="connsiteY3" fmla="*/ 574182 h 656903"/>
              <a:gd name="connsiteX4" fmla="*/ 253040 w 297059"/>
              <a:gd name="connsiteY4" fmla="*/ 493749 h 656903"/>
              <a:gd name="connsiteX5" fmla="*/ 3274 w 297059"/>
              <a:gd name="connsiteY5" fmla="*/ 4799 h 6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7059" h="656903">
                <a:moveTo>
                  <a:pt x="3274" y="4799"/>
                </a:moveTo>
                <a:cubicBezTo>
                  <a:pt x="-18598" y="-32948"/>
                  <a:pt x="74535" y="161079"/>
                  <a:pt x="121807" y="267265"/>
                </a:cubicBezTo>
                <a:cubicBezTo>
                  <a:pt x="169079" y="373451"/>
                  <a:pt x="261154" y="590762"/>
                  <a:pt x="286907" y="641915"/>
                </a:cubicBezTo>
                <a:cubicBezTo>
                  <a:pt x="312660" y="693068"/>
                  <a:pt x="281969" y="598876"/>
                  <a:pt x="276324" y="574182"/>
                </a:cubicBezTo>
                <a:cubicBezTo>
                  <a:pt x="270680" y="549488"/>
                  <a:pt x="297137" y="589704"/>
                  <a:pt x="253040" y="493749"/>
                </a:cubicBezTo>
                <a:cubicBezTo>
                  <a:pt x="208943" y="397794"/>
                  <a:pt x="25146" y="42546"/>
                  <a:pt x="3274" y="47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7" name="フリーフォーム: 図形 1266">
            <a:extLst>
              <a:ext uri="{FF2B5EF4-FFF2-40B4-BE49-F238E27FC236}">
                <a16:creationId xmlns:a16="http://schemas.microsoft.com/office/drawing/2014/main" id="{EF2B2905-39CD-4C6C-BA8A-98E58094C9EB}"/>
              </a:ext>
            </a:extLst>
          </p:cNvPr>
          <p:cNvSpPr/>
          <p:nvPr/>
        </p:nvSpPr>
        <p:spPr>
          <a:xfrm>
            <a:off x="6864285" y="8708127"/>
            <a:ext cx="127883" cy="584853"/>
          </a:xfrm>
          <a:custGeom>
            <a:avLst/>
            <a:gdLst>
              <a:gd name="connsiteX0" fmla="*/ 65 w 127883"/>
              <a:gd name="connsiteY0" fmla="*/ 1956 h 584853"/>
              <a:gd name="connsiteX1" fmla="*/ 120715 w 127883"/>
              <a:gd name="connsiteY1" fmla="*/ 569223 h 584853"/>
              <a:gd name="connsiteX2" fmla="*/ 103782 w 127883"/>
              <a:gd name="connsiteY2" fmla="*/ 389306 h 584853"/>
              <a:gd name="connsiteX3" fmla="*/ 65 w 127883"/>
              <a:gd name="connsiteY3" fmla="*/ 1956 h 584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883" h="584853">
                <a:moveTo>
                  <a:pt x="65" y="1956"/>
                </a:moveTo>
                <a:cubicBezTo>
                  <a:pt x="2887" y="31942"/>
                  <a:pt x="103429" y="504665"/>
                  <a:pt x="120715" y="569223"/>
                </a:cubicBezTo>
                <a:cubicBezTo>
                  <a:pt x="138001" y="633781"/>
                  <a:pt x="120715" y="483498"/>
                  <a:pt x="103782" y="389306"/>
                </a:cubicBezTo>
                <a:cubicBezTo>
                  <a:pt x="86849" y="295114"/>
                  <a:pt x="-2757" y="-28030"/>
                  <a:pt x="65" y="19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8" name="フリーフォーム: 図形 1267">
            <a:extLst>
              <a:ext uri="{FF2B5EF4-FFF2-40B4-BE49-F238E27FC236}">
                <a16:creationId xmlns:a16="http://schemas.microsoft.com/office/drawing/2014/main" id="{E1289839-6ECC-4F5E-A963-62D223BA0A94}"/>
              </a:ext>
            </a:extLst>
          </p:cNvPr>
          <p:cNvSpPr/>
          <p:nvPr/>
        </p:nvSpPr>
        <p:spPr>
          <a:xfrm>
            <a:off x="6910687" y="8758453"/>
            <a:ext cx="307276" cy="458448"/>
          </a:xfrm>
          <a:custGeom>
            <a:avLst/>
            <a:gdLst>
              <a:gd name="connsiteX0" fmla="*/ 230 w 307276"/>
              <a:gd name="connsiteY0" fmla="*/ 314 h 458448"/>
              <a:gd name="connsiteX1" fmla="*/ 139930 w 307276"/>
              <a:gd name="connsiteY1" fmla="*/ 84980 h 458448"/>
              <a:gd name="connsiteX2" fmla="*/ 199196 w 307276"/>
              <a:gd name="connsiteY2" fmla="*/ 211980 h 458448"/>
              <a:gd name="connsiteX3" fmla="*/ 307146 w 307276"/>
              <a:gd name="connsiteY3" fmla="*/ 457514 h 458448"/>
              <a:gd name="connsiteX4" fmla="*/ 175913 w 307276"/>
              <a:gd name="connsiteY4" fmla="*/ 114614 h 458448"/>
              <a:gd name="connsiteX5" fmla="*/ 230 w 307276"/>
              <a:gd name="connsiteY5" fmla="*/ 314 h 458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7276" h="458448">
                <a:moveTo>
                  <a:pt x="230" y="314"/>
                </a:moveTo>
                <a:cubicBezTo>
                  <a:pt x="-5767" y="-4625"/>
                  <a:pt x="106769" y="49702"/>
                  <a:pt x="139930" y="84980"/>
                </a:cubicBezTo>
                <a:cubicBezTo>
                  <a:pt x="173091" y="120258"/>
                  <a:pt x="171327" y="149891"/>
                  <a:pt x="199196" y="211980"/>
                </a:cubicBezTo>
                <a:cubicBezTo>
                  <a:pt x="227065" y="274069"/>
                  <a:pt x="311026" y="473742"/>
                  <a:pt x="307146" y="457514"/>
                </a:cubicBezTo>
                <a:cubicBezTo>
                  <a:pt x="303266" y="441286"/>
                  <a:pt x="227771" y="190108"/>
                  <a:pt x="175913" y="114614"/>
                </a:cubicBezTo>
                <a:cubicBezTo>
                  <a:pt x="124055" y="39120"/>
                  <a:pt x="6227" y="5253"/>
                  <a:pt x="230" y="3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69" name="フリーフォーム: 図形 1268">
            <a:extLst>
              <a:ext uri="{FF2B5EF4-FFF2-40B4-BE49-F238E27FC236}">
                <a16:creationId xmlns:a16="http://schemas.microsoft.com/office/drawing/2014/main" id="{6E6CC396-6E22-41A9-A65D-5BFC7668D77C}"/>
              </a:ext>
            </a:extLst>
          </p:cNvPr>
          <p:cNvSpPr/>
          <p:nvPr/>
        </p:nvSpPr>
        <p:spPr>
          <a:xfrm>
            <a:off x="7020345" y="8823840"/>
            <a:ext cx="155226" cy="419682"/>
          </a:xfrm>
          <a:custGeom>
            <a:avLst/>
            <a:gdLst>
              <a:gd name="connsiteX0" fmla="*/ 19688 w 155226"/>
              <a:gd name="connsiteY0" fmla="*/ 543 h 419682"/>
              <a:gd name="connsiteX1" fmla="*/ 32388 w 155226"/>
              <a:gd name="connsiteY1" fmla="*/ 127543 h 419682"/>
              <a:gd name="connsiteX2" fmla="*/ 55672 w 155226"/>
              <a:gd name="connsiteY2" fmla="*/ 199510 h 419682"/>
              <a:gd name="connsiteX3" fmla="*/ 155155 w 155226"/>
              <a:gd name="connsiteY3" fmla="*/ 419643 h 419682"/>
              <a:gd name="connsiteX4" fmla="*/ 38738 w 155226"/>
              <a:gd name="connsiteY4" fmla="*/ 216443 h 419682"/>
              <a:gd name="connsiteX5" fmla="*/ 638 w 155226"/>
              <a:gd name="connsiteY5" fmla="*/ 87327 h 419682"/>
              <a:gd name="connsiteX6" fmla="*/ 19688 w 155226"/>
              <a:gd name="connsiteY6" fmla="*/ 543 h 419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5226" h="419682">
                <a:moveTo>
                  <a:pt x="19688" y="543"/>
                </a:moveTo>
                <a:cubicBezTo>
                  <a:pt x="24980" y="7246"/>
                  <a:pt x="26391" y="94382"/>
                  <a:pt x="32388" y="127543"/>
                </a:cubicBezTo>
                <a:cubicBezTo>
                  <a:pt x="38385" y="160704"/>
                  <a:pt x="35211" y="150827"/>
                  <a:pt x="55672" y="199510"/>
                </a:cubicBezTo>
                <a:cubicBezTo>
                  <a:pt x="76133" y="248193"/>
                  <a:pt x="157977" y="416821"/>
                  <a:pt x="155155" y="419643"/>
                </a:cubicBezTo>
                <a:cubicBezTo>
                  <a:pt x="152333" y="422465"/>
                  <a:pt x="64491" y="271829"/>
                  <a:pt x="38738" y="216443"/>
                </a:cubicBezTo>
                <a:cubicBezTo>
                  <a:pt x="12985" y="161057"/>
                  <a:pt x="4871" y="124016"/>
                  <a:pt x="638" y="87327"/>
                </a:cubicBezTo>
                <a:cubicBezTo>
                  <a:pt x="-3595" y="50638"/>
                  <a:pt x="14396" y="-6160"/>
                  <a:pt x="19688" y="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0" name="フリーフォーム: 図形 1269">
            <a:extLst>
              <a:ext uri="{FF2B5EF4-FFF2-40B4-BE49-F238E27FC236}">
                <a16:creationId xmlns:a16="http://schemas.microsoft.com/office/drawing/2014/main" id="{933F717A-2333-4640-B6F8-D6ECD777E92F}"/>
              </a:ext>
            </a:extLst>
          </p:cNvPr>
          <p:cNvSpPr/>
          <p:nvPr/>
        </p:nvSpPr>
        <p:spPr>
          <a:xfrm>
            <a:off x="6639966" y="8722076"/>
            <a:ext cx="131951" cy="472725"/>
          </a:xfrm>
          <a:custGeom>
            <a:avLst/>
            <a:gdLst>
              <a:gd name="connsiteX0" fmla="*/ 17 w 131951"/>
              <a:gd name="connsiteY0" fmla="*/ 707 h 472725"/>
              <a:gd name="connsiteX1" fmla="*/ 103734 w 131951"/>
              <a:gd name="connsiteY1" fmla="*/ 354191 h 472725"/>
              <a:gd name="connsiteX2" fmla="*/ 131251 w 131951"/>
              <a:gd name="connsiteY2" fmla="*/ 472724 h 472725"/>
              <a:gd name="connsiteX3" fmla="*/ 122784 w 131951"/>
              <a:gd name="connsiteY3" fmla="*/ 356307 h 472725"/>
              <a:gd name="connsiteX4" fmla="*/ 112201 w 131951"/>
              <a:gd name="connsiteY4" fmla="*/ 265291 h 472725"/>
              <a:gd name="connsiteX5" fmla="*/ 17 w 131951"/>
              <a:gd name="connsiteY5" fmla="*/ 707 h 472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1951" h="472725">
                <a:moveTo>
                  <a:pt x="17" y="707"/>
                </a:moveTo>
                <a:cubicBezTo>
                  <a:pt x="-1394" y="15523"/>
                  <a:pt x="81862" y="275522"/>
                  <a:pt x="103734" y="354191"/>
                </a:cubicBezTo>
                <a:cubicBezTo>
                  <a:pt x="125606" y="432860"/>
                  <a:pt x="128076" y="472371"/>
                  <a:pt x="131251" y="472724"/>
                </a:cubicBezTo>
                <a:cubicBezTo>
                  <a:pt x="134426" y="473077"/>
                  <a:pt x="125959" y="390879"/>
                  <a:pt x="122784" y="356307"/>
                </a:cubicBezTo>
                <a:cubicBezTo>
                  <a:pt x="119609" y="321735"/>
                  <a:pt x="134073" y="322441"/>
                  <a:pt x="112201" y="265291"/>
                </a:cubicBezTo>
                <a:cubicBezTo>
                  <a:pt x="90329" y="208141"/>
                  <a:pt x="1428" y="-14109"/>
                  <a:pt x="17" y="7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1" name="フリーフォーム: 図形 1270">
            <a:extLst>
              <a:ext uri="{FF2B5EF4-FFF2-40B4-BE49-F238E27FC236}">
                <a16:creationId xmlns:a16="http://schemas.microsoft.com/office/drawing/2014/main" id="{647DBD93-68F8-42CD-9CEE-E727266FC2C6}"/>
              </a:ext>
            </a:extLst>
          </p:cNvPr>
          <p:cNvSpPr/>
          <p:nvPr/>
        </p:nvSpPr>
        <p:spPr>
          <a:xfrm>
            <a:off x="6784956" y="8838728"/>
            <a:ext cx="44204" cy="225596"/>
          </a:xfrm>
          <a:custGeom>
            <a:avLst/>
            <a:gdLst>
              <a:gd name="connsiteX0" fmla="*/ 26477 w 44204"/>
              <a:gd name="connsiteY0" fmla="*/ 472 h 225596"/>
              <a:gd name="connsiteX1" fmla="*/ 13777 w 44204"/>
              <a:gd name="connsiteY1" fmla="*/ 184622 h 225596"/>
              <a:gd name="connsiteX2" fmla="*/ 1077 w 44204"/>
              <a:gd name="connsiteY2" fmla="*/ 222722 h 225596"/>
              <a:gd name="connsiteX3" fmla="*/ 43411 w 44204"/>
              <a:gd name="connsiteY3" fmla="*/ 133822 h 225596"/>
              <a:gd name="connsiteX4" fmla="*/ 26477 w 44204"/>
              <a:gd name="connsiteY4" fmla="*/ 472 h 22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4204" h="225596">
                <a:moveTo>
                  <a:pt x="26477" y="472"/>
                </a:moveTo>
                <a:cubicBezTo>
                  <a:pt x="21538" y="8939"/>
                  <a:pt x="18010" y="147580"/>
                  <a:pt x="13777" y="184622"/>
                </a:cubicBezTo>
                <a:cubicBezTo>
                  <a:pt x="9544" y="221664"/>
                  <a:pt x="-3862" y="231189"/>
                  <a:pt x="1077" y="222722"/>
                </a:cubicBezTo>
                <a:cubicBezTo>
                  <a:pt x="6016" y="214255"/>
                  <a:pt x="38825" y="168041"/>
                  <a:pt x="43411" y="133822"/>
                </a:cubicBezTo>
                <a:cubicBezTo>
                  <a:pt x="47997" y="99603"/>
                  <a:pt x="31416" y="-7995"/>
                  <a:pt x="26477" y="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2" name="フリーフォーム: 図形 1271">
            <a:extLst>
              <a:ext uri="{FF2B5EF4-FFF2-40B4-BE49-F238E27FC236}">
                <a16:creationId xmlns:a16="http://schemas.microsoft.com/office/drawing/2014/main" id="{888732F6-1C32-4D6C-A8EA-07C3946B3474}"/>
              </a:ext>
            </a:extLst>
          </p:cNvPr>
          <p:cNvSpPr/>
          <p:nvPr/>
        </p:nvSpPr>
        <p:spPr>
          <a:xfrm>
            <a:off x="6827479" y="8849229"/>
            <a:ext cx="103892" cy="251703"/>
          </a:xfrm>
          <a:custGeom>
            <a:avLst/>
            <a:gdLst>
              <a:gd name="connsiteX0" fmla="*/ 888 w 103892"/>
              <a:gd name="connsiteY0" fmla="*/ 4788 h 251703"/>
              <a:gd name="connsiteX1" fmla="*/ 102488 w 103892"/>
              <a:gd name="connsiteY1" fmla="*/ 250321 h 251703"/>
              <a:gd name="connsiteX2" fmla="*/ 55921 w 103892"/>
              <a:gd name="connsiteY2" fmla="*/ 100038 h 251703"/>
              <a:gd name="connsiteX3" fmla="*/ 888 w 103892"/>
              <a:gd name="connsiteY3" fmla="*/ 4788 h 251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892" h="251703">
                <a:moveTo>
                  <a:pt x="888" y="4788"/>
                </a:moveTo>
                <a:cubicBezTo>
                  <a:pt x="8649" y="29835"/>
                  <a:pt x="93316" y="234446"/>
                  <a:pt x="102488" y="250321"/>
                </a:cubicBezTo>
                <a:cubicBezTo>
                  <a:pt x="111660" y="266196"/>
                  <a:pt x="73560" y="140960"/>
                  <a:pt x="55921" y="100038"/>
                </a:cubicBezTo>
                <a:cubicBezTo>
                  <a:pt x="38282" y="59116"/>
                  <a:pt x="-6873" y="-20259"/>
                  <a:pt x="888" y="47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3" name="フリーフォーム: 図形 1272">
            <a:extLst>
              <a:ext uri="{FF2B5EF4-FFF2-40B4-BE49-F238E27FC236}">
                <a16:creationId xmlns:a16="http://schemas.microsoft.com/office/drawing/2014/main" id="{16BD9258-C532-40AB-AA97-9B5108B5B21B}"/>
              </a:ext>
            </a:extLst>
          </p:cNvPr>
          <p:cNvSpPr/>
          <p:nvPr/>
        </p:nvSpPr>
        <p:spPr>
          <a:xfrm>
            <a:off x="6813532" y="9008187"/>
            <a:ext cx="101618" cy="57782"/>
          </a:xfrm>
          <a:custGeom>
            <a:avLst/>
            <a:gdLst>
              <a:gd name="connsiteX0" fmla="*/ 101618 w 101618"/>
              <a:gd name="connsiteY0" fmla="*/ 32096 h 57782"/>
              <a:gd name="connsiteX1" fmla="*/ 27535 w 101618"/>
              <a:gd name="connsiteY1" fmla="*/ 346 h 57782"/>
              <a:gd name="connsiteX2" fmla="*/ 23301 w 101618"/>
              <a:gd name="connsiteY2" fmla="*/ 57496 h 57782"/>
              <a:gd name="connsiteX3" fmla="*/ 18 w 101618"/>
              <a:gd name="connsiteY3" fmla="*/ 21513 h 57782"/>
              <a:gd name="connsiteX4" fmla="*/ 27535 w 101618"/>
              <a:gd name="connsiteY4" fmla="*/ 346 h 57782"/>
              <a:gd name="connsiteX5" fmla="*/ 101618 w 101618"/>
              <a:gd name="connsiteY5" fmla="*/ 32096 h 57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18" h="57782">
                <a:moveTo>
                  <a:pt x="101618" y="32096"/>
                </a:moveTo>
                <a:cubicBezTo>
                  <a:pt x="101618" y="32096"/>
                  <a:pt x="40588" y="-3887"/>
                  <a:pt x="27535" y="346"/>
                </a:cubicBezTo>
                <a:cubicBezTo>
                  <a:pt x="14482" y="4579"/>
                  <a:pt x="27887" y="53968"/>
                  <a:pt x="23301" y="57496"/>
                </a:cubicBezTo>
                <a:cubicBezTo>
                  <a:pt x="18715" y="61024"/>
                  <a:pt x="-688" y="31038"/>
                  <a:pt x="18" y="21513"/>
                </a:cubicBezTo>
                <a:cubicBezTo>
                  <a:pt x="724" y="11988"/>
                  <a:pt x="10955" y="-712"/>
                  <a:pt x="27535" y="346"/>
                </a:cubicBezTo>
                <a:cubicBezTo>
                  <a:pt x="44115" y="1404"/>
                  <a:pt x="101618" y="32096"/>
                  <a:pt x="101618" y="320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5" name="フリーフォーム: 図形 1274">
            <a:extLst>
              <a:ext uri="{FF2B5EF4-FFF2-40B4-BE49-F238E27FC236}">
                <a16:creationId xmlns:a16="http://schemas.microsoft.com/office/drawing/2014/main" id="{C1A99D59-7CCB-4505-89F2-AF6A69BE6906}"/>
              </a:ext>
            </a:extLst>
          </p:cNvPr>
          <p:cNvSpPr/>
          <p:nvPr/>
        </p:nvSpPr>
        <p:spPr>
          <a:xfrm>
            <a:off x="5226735" y="6794500"/>
            <a:ext cx="235773" cy="39552"/>
          </a:xfrm>
          <a:custGeom>
            <a:avLst/>
            <a:gdLst>
              <a:gd name="connsiteX0" fmla="*/ 234265 w 235773"/>
              <a:gd name="connsiteY0" fmla="*/ 38100 h 39552"/>
              <a:gd name="connsiteX1" fmla="*/ 97740 w 235773"/>
              <a:gd name="connsiteY1" fmla="*/ 28575 h 39552"/>
              <a:gd name="connsiteX2" fmla="*/ 2490 w 235773"/>
              <a:gd name="connsiteY2" fmla="*/ 0 h 39552"/>
              <a:gd name="connsiteX3" fmla="*/ 234265 w 235773"/>
              <a:gd name="connsiteY3" fmla="*/ 38100 h 3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773" h="39552">
                <a:moveTo>
                  <a:pt x="234265" y="38100"/>
                </a:moveTo>
                <a:cubicBezTo>
                  <a:pt x="250140" y="42862"/>
                  <a:pt x="136369" y="34925"/>
                  <a:pt x="97740" y="28575"/>
                </a:cubicBezTo>
                <a:cubicBezTo>
                  <a:pt x="59111" y="22225"/>
                  <a:pt x="-14443" y="0"/>
                  <a:pt x="2490" y="0"/>
                </a:cubicBezTo>
                <a:cubicBezTo>
                  <a:pt x="19423" y="0"/>
                  <a:pt x="218390" y="33338"/>
                  <a:pt x="234265" y="381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6" name="フリーフォーム: 図形 1275">
            <a:extLst>
              <a:ext uri="{FF2B5EF4-FFF2-40B4-BE49-F238E27FC236}">
                <a16:creationId xmlns:a16="http://schemas.microsoft.com/office/drawing/2014/main" id="{F9EB878E-92B7-4C1B-9A0C-E6B4FA059DA0}"/>
              </a:ext>
            </a:extLst>
          </p:cNvPr>
          <p:cNvSpPr/>
          <p:nvPr/>
        </p:nvSpPr>
        <p:spPr>
          <a:xfrm>
            <a:off x="5121817" y="4575454"/>
            <a:ext cx="809168" cy="54006"/>
          </a:xfrm>
          <a:custGeom>
            <a:avLst/>
            <a:gdLst>
              <a:gd name="connsiteX0" fmla="*/ 8983 w 809168"/>
              <a:gd name="connsiteY0" fmla="*/ 53696 h 54006"/>
              <a:gd name="connsiteX1" fmla="*/ 434433 w 809168"/>
              <a:gd name="connsiteY1" fmla="*/ 34646 h 54006"/>
              <a:gd name="connsiteX2" fmla="*/ 809083 w 809168"/>
              <a:gd name="connsiteY2" fmla="*/ 2896 h 54006"/>
              <a:gd name="connsiteX3" fmla="*/ 466183 w 809168"/>
              <a:gd name="connsiteY3" fmla="*/ 2896 h 54006"/>
              <a:gd name="connsiteX4" fmla="*/ 167733 w 809168"/>
              <a:gd name="connsiteY4" fmla="*/ 15596 h 54006"/>
              <a:gd name="connsiteX5" fmla="*/ 8983 w 809168"/>
              <a:gd name="connsiteY5" fmla="*/ 53696 h 5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9168" h="54006">
                <a:moveTo>
                  <a:pt x="8983" y="53696"/>
                </a:moveTo>
                <a:cubicBezTo>
                  <a:pt x="53433" y="56871"/>
                  <a:pt x="434433" y="34646"/>
                  <a:pt x="434433" y="34646"/>
                </a:cubicBezTo>
                <a:cubicBezTo>
                  <a:pt x="567783" y="26179"/>
                  <a:pt x="803791" y="8188"/>
                  <a:pt x="809083" y="2896"/>
                </a:cubicBezTo>
                <a:cubicBezTo>
                  <a:pt x="814375" y="-2396"/>
                  <a:pt x="573075" y="779"/>
                  <a:pt x="466183" y="2896"/>
                </a:cubicBezTo>
                <a:cubicBezTo>
                  <a:pt x="359291" y="5013"/>
                  <a:pt x="239700" y="8188"/>
                  <a:pt x="167733" y="15596"/>
                </a:cubicBezTo>
                <a:cubicBezTo>
                  <a:pt x="95766" y="23004"/>
                  <a:pt x="-35467" y="50521"/>
                  <a:pt x="8983" y="5369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7" name="フリーフォーム: 図形 1276">
            <a:extLst>
              <a:ext uri="{FF2B5EF4-FFF2-40B4-BE49-F238E27FC236}">
                <a16:creationId xmlns:a16="http://schemas.microsoft.com/office/drawing/2014/main" id="{085F9D80-09EA-4C4C-B994-9C4652E0C525}"/>
              </a:ext>
            </a:extLst>
          </p:cNvPr>
          <p:cNvSpPr/>
          <p:nvPr/>
        </p:nvSpPr>
        <p:spPr>
          <a:xfrm>
            <a:off x="6156987" y="9437309"/>
            <a:ext cx="297149" cy="554981"/>
          </a:xfrm>
          <a:custGeom>
            <a:avLst/>
            <a:gdLst>
              <a:gd name="connsiteX0" fmla="*/ 240638 w 297149"/>
              <a:gd name="connsiteY0" fmla="*/ 52766 h 554981"/>
              <a:gd name="connsiteX1" fmla="*/ 113638 w 297149"/>
              <a:gd name="connsiteY1" fmla="*/ 221041 h 554981"/>
              <a:gd name="connsiteX2" fmla="*/ 46963 w 297149"/>
              <a:gd name="connsiteY2" fmla="*/ 443291 h 554981"/>
              <a:gd name="connsiteX3" fmla="*/ 2513 w 297149"/>
              <a:gd name="connsiteY3" fmla="*/ 548066 h 554981"/>
              <a:gd name="connsiteX4" fmla="*/ 123163 w 297149"/>
              <a:gd name="connsiteY4" fmla="*/ 255966 h 554981"/>
              <a:gd name="connsiteX5" fmla="*/ 291438 w 297149"/>
              <a:gd name="connsiteY5" fmla="*/ 14666 h 554981"/>
              <a:gd name="connsiteX6" fmla="*/ 240638 w 297149"/>
              <a:gd name="connsiteY6" fmla="*/ 52766 h 554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7149" h="554981">
                <a:moveTo>
                  <a:pt x="240638" y="52766"/>
                </a:moveTo>
                <a:cubicBezTo>
                  <a:pt x="211005" y="87162"/>
                  <a:pt x="145917" y="155954"/>
                  <a:pt x="113638" y="221041"/>
                </a:cubicBezTo>
                <a:cubicBezTo>
                  <a:pt x="81359" y="286128"/>
                  <a:pt x="65484" y="388787"/>
                  <a:pt x="46963" y="443291"/>
                </a:cubicBezTo>
                <a:cubicBezTo>
                  <a:pt x="28442" y="497795"/>
                  <a:pt x="-10187" y="579287"/>
                  <a:pt x="2513" y="548066"/>
                </a:cubicBezTo>
                <a:cubicBezTo>
                  <a:pt x="15213" y="516845"/>
                  <a:pt x="75009" y="344866"/>
                  <a:pt x="123163" y="255966"/>
                </a:cubicBezTo>
                <a:cubicBezTo>
                  <a:pt x="171317" y="167066"/>
                  <a:pt x="270271" y="51708"/>
                  <a:pt x="291438" y="14666"/>
                </a:cubicBezTo>
                <a:cubicBezTo>
                  <a:pt x="312605" y="-22376"/>
                  <a:pt x="270271" y="18370"/>
                  <a:pt x="240638" y="52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8" name="フリーフォーム: 図形 1277">
            <a:extLst>
              <a:ext uri="{FF2B5EF4-FFF2-40B4-BE49-F238E27FC236}">
                <a16:creationId xmlns:a16="http://schemas.microsoft.com/office/drawing/2014/main" id="{9A1810E0-5268-47FC-8596-D7EBE8BA348D}"/>
              </a:ext>
            </a:extLst>
          </p:cNvPr>
          <p:cNvSpPr/>
          <p:nvPr/>
        </p:nvSpPr>
        <p:spPr>
          <a:xfrm>
            <a:off x="6461513" y="9239250"/>
            <a:ext cx="886891" cy="189217"/>
          </a:xfrm>
          <a:custGeom>
            <a:avLst/>
            <a:gdLst>
              <a:gd name="connsiteX0" fmla="*/ 12312 w 886891"/>
              <a:gd name="connsiteY0" fmla="*/ 187325 h 189217"/>
              <a:gd name="connsiteX1" fmla="*/ 91687 w 886891"/>
              <a:gd name="connsiteY1" fmla="*/ 155575 h 189217"/>
              <a:gd name="connsiteX2" fmla="*/ 561587 w 886891"/>
              <a:gd name="connsiteY2" fmla="*/ 28575 h 189217"/>
              <a:gd name="connsiteX3" fmla="*/ 885437 w 886891"/>
              <a:gd name="connsiteY3" fmla="*/ 0 h 189217"/>
              <a:gd name="connsiteX4" fmla="*/ 663187 w 886891"/>
              <a:gd name="connsiteY4" fmla="*/ 28575 h 189217"/>
              <a:gd name="connsiteX5" fmla="*/ 256787 w 886891"/>
              <a:gd name="connsiteY5" fmla="*/ 114300 h 189217"/>
              <a:gd name="connsiteX6" fmla="*/ 12312 w 886891"/>
              <a:gd name="connsiteY6" fmla="*/ 187325 h 1892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6891" h="189217">
                <a:moveTo>
                  <a:pt x="12312" y="187325"/>
                </a:moveTo>
                <a:cubicBezTo>
                  <a:pt x="-15205" y="194204"/>
                  <a:pt x="141" y="182033"/>
                  <a:pt x="91687" y="155575"/>
                </a:cubicBezTo>
                <a:cubicBezTo>
                  <a:pt x="183233" y="129117"/>
                  <a:pt x="429295" y="54504"/>
                  <a:pt x="561587" y="28575"/>
                </a:cubicBezTo>
                <a:cubicBezTo>
                  <a:pt x="693879" y="2646"/>
                  <a:pt x="868504" y="0"/>
                  <a:pt x="885437" y="0"/>
                </a:cubicBezTo>
                <a:cubicBezTo>
                  <a:pt x="902370" y="0"/>
                  <a:pt x="767962" y="9525"/>
                  <a:pt x="663187" y="28575"/>
                </a:cubicBezTo>
                <a:cubicBezTo>
                  <a:pt x="558412" y="47625"/>
                  <a:pt x="363679" y="85196"/>
                  <a:pt x="256787" y="114300"/>
                </a:cubicBezTo>
                <a:cubicBezTo>
                  <a:pt x="149895" y="143404"/>
                  <a:pt x="39829" y="180446"/>
                  <a:pt x="12312" y="1873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79" name="フリーフォーム: 図形 1278">
            <a:extLst>
              <a:ext uri="{FF2B5EF4-FFF2-40B4-BE49-F238E27FC236}">
                <a16:creationId xmlns:a16="http://schemas.microsoft.com/office/drawing/2014/main" id="{7A792286-090B-4054-993B-EB634EC26FD6}"/>
              </a:ext>
            </a:extLst>
          </p:cNvPr>
          <p:cNvSpPr/>
          <p:nvPr/>
        </p:nvSpPr>
        <p:spPr>
          <a:xfrm>
            <a:off x="7275987" y="9218927"/>
            <a:ext cx="175925" cy="302406"/>
          </a:xfrm>
          <a:custGeom>
            <a:avLst/>
            <a:gdLst>
              <a:gd name="connsiteX0" fmla="*/ 1113 w 175925"/>
              <a:gd name="connsiteY0" fmla="*/ 11856 h 302406"/>
              <a:gd name="connsiteX1" fmla="*/ 96363 w 175925"/>
              <a:gd name="connsiteY1" fmla="*/ 20323 h 302406"/>
              <a:gd name="connsiteX2" fmla="*/ 174680 w 175925"/>
              <a:gd name="connsiteY2" fmla="*/ 130390 h 302406"/>
              <a:gd name="connsiteX3" fmla="*/ 142930 w 175925"/>
              <a:gd name="connsiteY3" fmla="*/ 236223 h 302406"/>
              <a:gd name="connsiteX4" fmla="*/ 121763 w 175925"/>
              <a:gd name="connsiteY4" fmla="*/ 299723 h 302406"/>
              <a:gd name="connsiteX5" fmla="*/ 164096 w 175925"/>
              <a:gd name="connsiteY5" fmla="*/ 147323 h 302406"/>
              <a:gd name="connsiteX6" fmla="*/ 1113 w 175925"/>
              <a:gd name="connsiteY6" fmla="*/ 11856 h 3024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925" h="302406">
                <a:moveTo>
                  <a:pt x="1113" y="11856"/>
                </a:moveTo>
                <a:cubicBezTo>
                  <a:pt x="-10176" y="-9311"/>
                  <a:pt x="67435" y="567"/>
                  <a:pt x="96363" y="20323"/>
                </a:cubicBezTo>
                <a:cubicBezTo>
                  <a:pt x="125291" y="40079"/>
                  <a:pt x="166919" y="94407"/>
                  <a:pt x="174680" y="130390"/>
                </a:cubicBezTo>
                <a:cubicBezTo>
                  <a:pt x="182441" y="166373"/>
                  <a:pt x="151749" y="208001"/>
                  <a:pt x="142930" y="236223"/>
                </a:cubicBezTo>
                <a:cubicBezTo>
                  <a:pt x="134111" y="264445"/>
                  <a:pt x="118235" y="314540"/>
                  <a:pt x="121763" y="299723"/>
                </a:cubicBezTo>
                <a:cubicBezTo>
                  <a:pt x="125291" y="284906"/>
                  <a:pt x="178913" y="193890"/>
                  <a:pt x="164096" y="147323"/>
                </a:cubicBezTo>
                <a:cubicBezTo>
                  <a:pt x="149279" y="100756"/>
                  <a:pt x="12402" y="33023"/>
                  <a:pt x="1113" y="118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0" name="フリーフォーム: 図形 1279">
            <a:extLst>
              <a:ext uri="{FF2B5EF4-FFF2-40B4-BE49-F238E27FC236}">
                <a16:creationId xmlns:a16="http://schemas.microsoft.com/office/drawing/2014/main" id="{E8E81963-8188-4221-8F50-5448B28178C5}"/>
              </a:ext>
            </a:extLst>
          </p:cNvPr>
          <p:cNvSpPr/>
          <p:nvPr/>
        </p:nvSpPr>
        <p:spPr>
          <a:xfrm>
            <a:off x="6530119" y="9549617"/>
            <a:ext cx="632235" cy="221138"/>
          </a:xfrm>
          <a:custGeom>
            <a:avLst/>
            <a:gdLst>
              <a:gd name="connsiteX0" fmla="*/ 6148 w 632235"/>
              <a:gd name="connsiteY0" fmla="*/ 220916 h 221138"/>
              <a:gd name="connsiteX1" fmla="*/ 281314 w 632235"/>
              <a:gd name="connsiteY1" fmla="*/ 87566 h 221138"/>
              <a:gd name="connsiteX2" fmla="*/ 611514 w 632235"/>
              <a:gd name="connsiteY2" fmla="*/ 13483 h 221138"/>
              <a:gd name="connsiteX3" fmla="*/ 575531 w 632235"/>
              <a:gd name="connsiteY3" fmla="*/ 2900 h 221138"/>
              <a:gd name="connsiteX4" fmla="*/ 393498 w 632235"/>
              <a:gd name="connsiteY4" fmla="*/ 47350 h 221138"/>
              <a:gd name="connsiteX5" fmla="*/ 116214 w 632235"/>
              <a:gd name="connsiteY5" fmla="*/ 117200 h 221138"/>
              <a:gd name="connsiteX6" fmla="*/ 6148 w 632235"/>
              <a:gd name="connsiteY6" fmla="*/ 220916 h 22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32235" h="221138">
                <a:moveTo>
                  <a:pt x="6148" y="220916"/>
                </a:moveTo>
                <a:cubicBezTo>
                  <a:pt x="33665" y="215977"/>
                  <a:pt x="180420" y="122138"/>
                  <a:pt x="281314" y="87566"/>
                </a:cubicBezTo>
                <a:cubicBezTo>
                  <a:pt x="382208" y="52994"/>
                  <a:pt x="562478" y="27594"/>
                  <a:pt x="611514" y="13483"/>
                </a:cubicBezTo>
                <a:cubicBezTo>
                  <a:pt x="660550" y="-628"/>
                  <a:pt x="611867" y="-2744"/>
                  <a:pt x="575531" y="2900"/>
                </a:cubicBezTo>
                <a:cubicBezTo>
                  <a:pt x="539195" y="8544"/>
                  <a:pt x="393498" y="47350"/>
                  <a:pt x="393498" y="47350"/>
                </a:cubicBezTo>
                <a:cubicBezTo>
                  <a:pt x="316945" y="66400"/>
                  <a:pt x="183947" y="87214"/>
                  <a:pt x="116214" y="117200"/>
                </a:cubicBezTo>
                <a:cubicBezTo>
                  <a:pt x="48481" y="147186"/>
                  <a:pt x="-21369" y="225855"/>
                  <a:pt x="6148" y="2209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1" name="フリーフォーム: 図形 1280">
            <a:extLst>
              <a:ext uri="{FF2B5EF4-FFF2-40B4-BE49-F238E27FC236}">
                <a16:creationId xmlns:a16="http://schemas.microsoft.com/office/drawing/2014/main" id="{540CA4FB-5BB5-43CB-9374-431C748693F3}"/>
              </a:ext>
            </a:extLst>
          </p:cNvPr>
          <p:cNvSpPr/>
          <p:nvPr/>
        </p:nvSpPr>
        <p:spPr>
          <a:xfrm>
            <a:off x="7040033" y="9516398"/>
            <a:ext cx="349252" cy="141089"/>
          </a:xfrm>
          <a:custGeom>
            <a:avLst/>
            <a:gdLst>
              <a:gd name="connsiteX0" fmla="*/ 349250 w 349252"/>
              <a:gd name="connsiteY0" fmla="*/ 135 h 141089"/>
              <a:gd name="connsiteX1" fmla="*/ 292100 w 349252"/>
              <a:gd name="connsiteY1" fmla="*/ 131369 h 141089"/>
              <a:gd name="connsiteX2" fmla="*/ 228600 w 349252"/>
              <a:gd name="connsiteY2" fmla="*/ 131369 h 141089"/>
              <a:gd name="connsiteX3" fmla="*/ 0 w 349252"/>
              <a:gd name="connsiteY3" fmla="*/ 129252 h 141089"/>
              <a:gd name="connsiteX4" fmla="*/ 243417 w 349252"/>
              <a:gd name="connsiteY4" fmla="*/ 108085 h 141089"/>
              <a:gd name="connsiteX5" fmla="*/ 294217 w 349252"/>
              <a:gd name="connsiteY5" fmla="*/ 105969 h 141089"/>
              <a:gd name="connsiteX6" fmla="*/ 349250 w 349252"/>
              <a:gd name="connsiteY6" fmla="*/ 135 h 141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9252" h="141089">
                <a:moveTo>
                  <a:pt x="349250" y="135"/>
                </a:moveTo>
                <a:cubicBezTo>
                  <a:pt x="348897" y="4368"/>
                  <a:pt x="312208" y="109497"/>
                  <a:pt x="292100" y="131369"/>
                </a:cubicBezTo>
                <a:cubicBezTo>
                  <a:pt x="271992" y="153241"/>
                  <a:pt x="228600" y="131369"/>
                  <a:pt x="228600" y="131369"/>
                </a:cubicBezTo>
                <a:lnTo>
                  <a:pt x="0" y="129252"/>
                </a:lnTo>
                <a:cubicBezTo>
                  <a:pt x="2469" y="125371"/>
                  <a:pt x="194381" y="111965"/>
                  <a:pt x="243417" y="108085"/>
                </a:cubicBezTo>
                <a:cubicBezTo>
                  <a:pt x="292453" y="104205"/>
                  <a:pt x="277989" y="120080"/>
                  <a:pt x="294217" y="105969"/>
                </a:cubicBezTo>
                <a:cubicBezTo>
                  <a:pt x="310445" y="91858"/>
                  <a:pt x="349603" y="-4098"/>
                  <a:pt x="349250" y="1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2" name="フリーフォーム: 図形 1281">
            <a:extLst>
              <a:ext uri="{FF2B5EF4-FFF2-40B4-BE49-F238E27FC236}">
                <a16:creationId xmlns:a16="http://schemas.microsoft.com/office/drawing/2014/main" id="{E16AE8AE-D1ED-4E13-B453-7C76914FC0BA}"/>
              </a:ext>
            </a:extLst>
          </p:cNvPr>
          <p:cNvSpPr/>
          <p:nvPr/>
        </p:nvSpPr>
        <p:spPr>
          <a:xfrm>
            <a:off x="6622564" y="9775889"/>
            <a:ext cx="127779" cy="363714"/>
          </a:xfrm>
          <a:custGeom>
            <a:avLst/>
            <a:gdLst>
              <a:gd name="connsiteX0" fmla="*/ 104203 w 127779"/>
              <a:gd name="connsiteY0" fmla="*/ 994 h 363714"/>
              <a:gd name="connsiteX1" fmla="*/ 25886 w 127779"/>
              <a:gd name="connsiteY1" fmla="*/ 119528 h 363714"/>
              <a:gd name="connsiteX2" fmla="*/ 78803 w 127779"/>
              <a:gd name="connsiteY2" fmla="*/ 286744 h 363714"/>
              <a:gd name="connsiteX3" fmla="*/ 127486 w 127779"/>
              <a:gd name="connsiteY3" fmla="*/ 362944 h 363714"/>
              <a:gd name="connsiteX4" fmla="*/ 55519 w 127779"/>
              <a:gd name="connsiteY4" fmla="*/ 244411 h 363714"/>
              <a:gd name="connsiteX5" fmla="*/ 486 w 127779"/>
              <a:gd name="connsiteY5" fmla="*/ 185144 h 363714"/>
              <a:gd name="connsiteX6" fmla="*/ 104203 w 127779"/>
              <a:gd name="connsiteY6" fmla="*/ 994 h 36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7779" h="363714">
                <a:moveTo>
                  <a:pt x="104203" y="994"/>
                </a:moveTo>
                <a:cubicBezTo>
                  <a:pt x="108436" y="-9942"/>
                  <a:pt x="30119" y="71903"/>
                  <a:pt x="25886" y="119528"/>
                </a:cubicBezTo>
                <a:cubicBezTo>
                  <a:pt x="21653" y="167153"/>
                  <a:pt x="61870" y="246175"/>
                  <a:pt x="78803" y="286744"/>
                </a:cubicBezTo>
                <a:cubicBezTo>
                  <a:pt x="95736" y="327313"/>
                  <a:pt x="131367" y="369999"/>
                  <a:pt x="127486" y="362944"/>
                </a:cubicBezTo>
                <a:cubicBezTo>
                  <a:pt x="123605" y="355889"/>
                  <a:pt x="76686" y="274044"/>
                  <a:pt x="55519" y="244411"/>
                </a:cubicBezTo>
                <a:cubicBezTo>
                  <a:pt x="34352" y="214778"/>
                  <a:pt x="-4806" y="224655"/>
                  <a:pt x="486" y="185144"/>
                </a:cubicBezTo>
                <a:cubicBezTo>
                  <a:pt x="5778" y="145633"/>
                  <a:pt x="99970" y="11930"/>
                  <a:pt x="104203" y="9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3" name="フリーフォーム: 図形 1282">
            <a:extLst>
              <a:ext uri="{FF2B5EF4-FFF2-40B4-BE49-F238E27FC236}">
                <a16:creationId xmlns:a16="http://schemas.microsoft.com/office/drawing/2014/main" id="{466C5291-BB04-494C-8E8A-733E60A346BD}"/>
              </a:ext>
            </a:extLst>
          </p:cNvPr>
          <p:cNvSpPr/>
          <p:nvPr/>
        </p:nvSpPr>
        <p:spPr>
          <a:xfrm>
            <a:off x="7064459" y="9637592"/>
            <a:ext cx="670370" cy="512096"/>
          </a:xfrm>
          <a:custGeom>
            <a:avLst/>
            <a:gdLst>
              <a:gd name="connsiteX0" fmla="*/ 974 w 670370"/>
              <a:gd name="connsiteY0" fmla="*/ 20758 h 512096"/>
              <a:gd name="connsiteX1" fmla="*/ 269791 w 670370"/>
              <a:gd name="connsiteY1" fmla="*/ 5941 h 512096"/>
              <a:gd name="connsiteX2" fmla="*/ 523791 w 670370"/>
              <a:gd name="connsiteY2" fmla="*/ 107541 h 512096"/>
              <a:gd name="connsiteX3" fmla="*/ 625391 w 670370"/>
              <a:gd name="connsiteY3" fmla="*/ 173158 h 512096"/>
              <a:gd name="connsiteX4" fmla="*/ 665608 w 670370"/>
              <a:gd name="connsiteY4" fmla="*/ 236658 h 512096"/>
              <a:gd name="connsiteX5" fmla="*/ 667724 w 670370"/>
              <a:gd name="connsiteY5" fmla="*/ 323441 h 512096"/>
              <a:gd name="connsiteX6" fmla="*/ 648674 w 670370"/>
              <a:gd name="connsiteY6" fmla="*/ 412341 h 512096"/>
              <a:gd name="connsiteX7" fmla="*/ 644441 w 670370"/>
              <a:gd name="connsiteY7" fmla="*/ 511825 h 512096"/>
              <a:gd name="connsiteX8" fmla="*/ 642324 w 670370"/>
              <a:gd name="connsiteY8" fmla="*/ 380591 h 512096"/>
              <a:gd name="connsiteX9" fmla="*/ 644441 w 670370"/>
              <a:gd name="connsiteY9" fmla="*/ 243008 h 512096"/>
              <a:gd name="connsiteX10" fmla="*/ 604224 w 670370"/>
              <a:gd name="connsiteY10" fmla="*/ 179508 h 512096"/>
              <a:gd name="connsiteX11" fmla="*/ 195708 w 670370"/>
              <a:gd name="connsiteY11" fmla="*/ 10175 h 512096"/>
              <a:gd name="connsiteX12" fmla="*/ 974 w 670370"/>
              <a:gd name="connsiteY12" fmla="*/ 20758 h 512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70370" h="512096">
                <a:moveTo>
                  <a:pt x="974" y="20758"/>
                </a:moveTo>
                <a:cubicBezTo>
                  <a:pt x="13321" y="20052"/>
                  <a:pt x="182655" y="-8523"/>
                  <a:pt x="269791" y="5941"/>
                </a:cubicBezTo>
                <a:cubicBezTo>
                  <a:pt x="356927" y="20405"/>
                  <a:pt x="464524" y="79671"/>
                  <a:pt x="523791" y="107541"/>
                </a:cubicBezTo>
                <a:cubicBezTo>
                  <a:pt x="583058" y="135411"/>
                  <a:pt x="601755" y="151639"/>
                  <a:pt x="625391" y="173158"/>
                </a:cubicBezTo>
                <a:cubicBezTo>
                  <a:pt x="649027" y="194677"/>
                  <a:pt x="658553" y="211611"/>
                  <a:pt x="665608" y="236658"/>
                </a:cubicBezTo>
                <a:cubicBezTo>
                  <a:pt x="672664" y="261705"/>
                  <a:pt x="670546" y="294161"/>
                  <a:pt x="667724" y="323441"/>
                </a:cubicBezTo>
                <a:cubicBezTo>
                  <a:pt x="664902" y="352722"/>
                  <a:pt x="652555" y="380944"/>
                  <a:pt x="648674" y="412341"/>
                </a:cubicBezTo>
                <a:cubicBezTo>
                  <a:pt x="644794" y="443738"/>
                  <a:pt x="645499" y="517116"/>
                  <a:pt x="644441" y="511825"/>
                </a:cubicBezTo>
                <a:cubicBezTo>
                  <a:pt x="643383" y="506534"/>
                  <a:pt x="642324" y="425394"/>
                  <a:pt x="642324" y="380591"/>
                </a:cubicBezTo>
                <a:cubicBezTo>
                  <a:pt x="642324" y="335788"/>
                  <a:pt x="650791" y="276522"/>
                  <a:pt x="644441" y="243008"/>
                </a:cubicBezTo>
                <a:cubicBezTo>
                  <a:pt x="638091" y="209494"/>
                  <a:pt x="679013" y="218314"/>
                  <a:pt x="604224" y="179508"/>
                </a:cubicBezTo>
                <a:cubicBezTo>
                  <a:pt x="529435" y="140703"/>
                  <a:pt x="295544" y="38397"/>
                  <a:pt x="195708" y="10175"/>
                </a:cubicBezTo>
                <a:cubicBezTo>
                  <a:pt x="95872" y="-18047"/>
                  <a:pt x="-11373" y="21464"/>
                  <a:pt x="974" y="2075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4" name="フリーフォーム: 図形 1283">
            <a:extLst>
              <a:ext uri="{FF2B5EF4-FFF2-40B4-BE49-F238E27FC236}">
                <a16:creationId xmlns:a16="http://schemas.microsoft.com/office/drawing/2014/main" id="{AF29BB6A-7AE7-4B0E-B1DC-F47DD3FE3573}"/>
              </a:ext>
            </a:extLst>
          </p:cNvPr>
          <p:cNvSpPr/>
          <p:nvPr/>
        </p:nvSpPr>
        <p:spPr>
          <a:xfrm>
            <a:off x="7170157" y="9975825"/>
            <a:ext cx="228216" cy="79102"/>
          </a:xfrm>
          <a:custGeom>
            <a:avLst/>
            <a:gdLst>
              <a:gd name="connsiteX0" fmla="*/ 1110 w 228216"/>
              <a:gd name="connsiteY0" fmla="*/ 25 h 79102"/>
              <a:gd name="connsiteX1" fmla="*/ 161976 w 228216"/>
              <a:gd name="connsiteY1" fmla="*/ 71992 h 79102"/>
              <a:gd name="connsiteX2" fmla="*/ 227593 w 228216"/>
              <a:gd name="connsiteY2" fmla="*/ 76225 h 79102"/>
              <a:gd name="connsiteX3" fmla="*/ 128110 w 228216"/>
              <a:gd name="connsiteY3" fmla="*/ 69875 h 79102"/>
              <a:gd name="connsiteX4" fmla="*/ 92126 w 228216"/>
              <a:gd name="connsiteY4" fmla="*/ 63525 h 79102"/>
              <a:gd name="connsiteX5" fmla="*/ 1110 w 228216"/>
              <a:gd name="connsiteY5" fmla="*/ 25 h 79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8216" h="79102">
                <a:moveTo>
                  <a:pt x="1110" y="25"/>
                </a:moveTo>
                <a:cubicBezTo>
                  <a:pt x="12752" y="1436"/>
                  <a:pt x="124229" y="59292"/>
                  <a:pt x="161976" y="71992"/>
                </a:cubicBezTo>
                <a:cubicBezTo>
                  <a:pt x="199723" y="84692"/>
                  <a:pt x="233237" y="76578"/>
                  <a:pt x="227593" y="76225"/>
                </a:cubicBezTo>
                <a:lnTo>
                  <a:pt x="128110" y="69875"/>
                </a:lnTo>
                <a:cubicBezTo>
                  <a:pt x="105532" y="67758"/>
                  <a:pt x="111529" y="70933"/>
                  <a:pt x="92126" y="63525"/>
                </a:cubicBezTo>
                <a:cubicBezTo>
                  <a:pt x="72723" y="56117"/>
                  <a:pt x="-10532" y="-1386"/>
                  <a:pt x="1110" y="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5" name="フリーフォーム: 図形 1284">
            <a:extLst>
              <a:ext uri="{FF2B5EF4-FFF2-40B4-BE49-F238E27FC236}">
                <a16:creationId xmlns:a16="http://schemas.microsoft.com/office/drawing/2014/main" id="{DA4B7E72-3CED-4C2D-9B99-89F471979B6C}"/>
              </a:ext>
            </a:extLst>
          </p:cNvPr>
          <p:cNvSpPr/>
          <p:nvPr/>
        </p:nvSpPr>
        <p:spPr>
          <a:xfrm>
            <a:off x="7394880" y="10054046"/>
            <a:ext cx="326750" cy="115162"/>
          </a:xfrm>
          <a:custGeom>
            <a:avLst/>
            <a:gdLst>
              <a:gd name="connsiteX0" fmla="*/ 753 w 326750"/>
              <a:gd name="connsiteY0" fmla="*/ 121 h 115162"/>
              <a:gd name="connsiteX1" fmla="*/ 246287 w 326750"/>
              <a:gd name="connsiteY1" fmla="*/ 50921 h 115162"/>
              <a:gd name="connsiteX2" fmla="*/ 326720 w 326750"/>
              <a:gd name="connsiteY2" fmla="*/ 114421 h 115162"/>
              <a:gd name="connsiteX3" fmla="*/ 254753 w 326750"/>
              <a:gd name="connsiteY3" fmla="*/ 82671 h 115162"/>
              <a:gd name="connsiteX4" fmla="*/ 172203 w 326750"/>
              <a:gd name="connsiteY4" fmla="*/ 38221 h 115162"/>
              <a:gd name="connsiteX5" fmla="*/ 753 w 326750"/>
              <a:gd name="connsiteY5" fmla="*/ 121 h 115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750" h="115162">
                <a:moveTo>
                  <a:pt x="753" y="121"/>
                </a:moveTo>
                <a:cubicBezTo>
                  <a:pt x="13100" y="2238"/>
                  <a:pt x="191959" y="31871"/>
                  <a:pt x="246287" y="50921"/>
                </a:cubicBezTo>
                <a:cubicBezTo>
                  <a:pt x="300615" y="69971"/>
                  <a:pt x="325309" y="109129"/>
                  <a:pt x="326720" y="114421"/>
                </a:cubicBezTo>
                <a:cubicBezTo>
                  <a:pt x="328131" y="119713"/>
                  <a:pt x="280506" y="95371"/>
                  <a:pt x="254753" y="82671"/>
                </a:cubicBezTo>
                <a:cubicBezTo>
                  <a:pt x="229000" y="69971"/>
                  <a:pt x="213125" y="52332"/>
                  <a:pt x="172203" y="38221"/>
                </a:cubicBezTo>
                <a:cubicBezTo>
                  <a:pt x="131281" y="24110"/>
                  <a:pt x="-11594" y="-1996"/>
                  <a:pt x="753" y="1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6" name="フリーフォーム: 図形 1285">
            <a:extLst>
              <a:ext uri="{FF2B5EF4-FFF2-40B4-BE49-F238E27FC236}">
                <a16:creationId xmlns:a16="http://schemas.microsoft.com/office/drawing/2014/main" id="{62319C4B-7D1E-4425-B9F3-F24AD42A29F6}"/>
              </a:ext>
            </a:extLst>
          </p:cNvPr>
          <p:cNvSpPr/>
          <p:nvPr/>
        </p:nvSpPr>
        <p:spPr>
          <a:xfrm>
            <a:off x="7732064" y="10189234"/>
            <a:ext cx="60775" cy="248114"/>
          </a:xfrm>
          <a:custGeom>
            <a:avLst/>
            <a:gdLst>
              <a:gd name="connsiteX0" fmla="*/ 2236 w 60775"/>
              <a:gd name="connsiteY0" fmla="*/ 399 h 248114"/>
              <a:gd name="connsiteX1" fmla="*/ 55153 w 60775"/>
              <a:gd name="connsiteY1" fmla="*/ 97766 h 248114"/>
              <a:gd name="connsiteX2" fmla="*/ 53036 w 60775"/>
              <a:gd name="connsiteY2" fmla="*/ 157033 h 248114"/>
              <a:gd name="connsiteX3" fmla="*/ 119 w 60775"/>
              <a:gd name="connsiteY3" fmla="*/ 248049 h 248114"/>
              <a:gd name="connsiteX4" fmla="*/ 38219 w 60775"/>
              <a:gd name="connsiteY4" fmla="*/ 142216 h 248114"/>
              <a:gd name="connsiteX5" fmla="*/ 23403 w 60775"/>
              <a:gd name="connsiteY5" fmla="*/ 66016 h 248114"/>
              <a:gd name="connsiteX6" fmla="*/ 2236 w 60775"/>
              <a:gd name="connsiteY6" fmla="*/ 399 h 24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775" h="248114">
                <a:moveTo>
                  <a:pt x="2236" y="399"/>
                </a:moveTo>
                <a:cubicBezTo>
                  <a:pt x="7528" y="5691"/>
                  <a:pt x="46686" y="71660"/>
                  <a:pt x="55153" y="97766"/>
                </a:cubicBezTo>
                <a:cubicBezTo>
                  <a:pt x="63620" y="123872"/>
                  <a:pt x="62208" y="131986"/>
                  <a:pt x="53036" y="157033"/>
                </a:cubicBezTo>
                <a:cubicBezTo>
                  <a:pt x="43864" y="182080"/>
                  <a:pt x="2588" y="250518"/>
                  <a:pt x="119" y="248049"/>
                </a:cubicBezTo>
                <a:cubicBezTo>
                  <a:pt x="-2350" y="245580"/>
                  <a:pt x="34338" y="172555"/>
                  <a:pt x="38219" y="142216"/>
                </a:cubicBezTo>
                <a:cubicBezTo>
                  <a:pt x="42100" y="111877"/>
                  <a:pt x="29753" y="88241"/>
                  <a:pt x="23403" y="66016"/>
                </a:cubicBezTo>
                <a:cubicBezTo>
                  <a:pt x="17053" y="43791"/>
                  <a:pt x="-3056" y="-4893"/>
                  <a:pt x="2236" y="3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7" name="フリーフォーム: 図形 1286">
            <a:extLst>
              <a:ext uri="{FF2B5EF4-FFF2-40B4-BE49-F238E27FC236}">
                <a16:creationId xmlns:a16="http://schemas.microsoft.com/office/drawing/2014/main" id="{170B3988-3A3A-4F80-B196-1AA7BF27A84F}"/>
              </a:ext>
            </a:extLst>
          </p:cNvPr>
          <p:cNvSpPr/>
          <p:nvPr/>
        </p:nvSpPr>
        <p:spPr>
          <a:xfrm>
            <a:off x="6559075" y="9709035"/>
            <a:ext cx="182531" cy="300740"/>
          </a:xfrm>
          <a:custGeom>
            <a:avLst/>
            <a:gdLst>
              <a:gd name="connsiteX0" fmla="*/ 182508 w 182531"/>
              <a:gd name="connsiteY0" fmla="*/ 115 h 300740"/>
              <a:gd name="connsiteX1" fmla="*/ 6825 w 182531"/>
              <a:gd name="connsiteY1" fmla="*/ 110182 h 300740"/>
              <a:gd name="connsiteX2" fmla="*/ 34342 w 182531"/>
              <a:gd name="connsiteY2" fmla="*/ 300682 h 300740"/>
              <a:gd name="connsiteX3" fmla="*/ 19525 w 182531"/>
              <a:gd name="connsiteY3" fmla="*/ 129232 h 300740"/>
              <a:gd name="connsiteX4" fmla="*/ 182508 w 182531"/>
              <a:gd name="connsiteY4" fmla="*/ 115 h 30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531" h="300740">
                <a:moveTo>
                  <a:pt x="182508" y="115"/>
                </a:moveTo>
                <a:cubicBezTo>
                  <a:pt x="180391" y="-3060"/>
                  <a:pt x="31519" y="60088"/>
                  <a:pt x="6825" y="110182"/>
                </a:cubicBezTo>
                <a:cubicBezTo>
                  <a:pt x="-17869" y="160276"/>
                  <a:pt x="32225" y="297507"/>
                  <a:pt x="34342" y="300682"/>
                </a:cubicBezTo>
                <a:cubicBezTo>
                  <a:pt x="36459" y="303857"/>
                  <a:pt x="-2347" y="176857"/>
                  <a:pt x="19525" y="129232"/>
                </a:cubicBezTo>
                <a:cubicBezTo>
                  <a:pt x="41397" y="81607"/>
                  <a:pt x="184625" y="3290"/>
                  <a:pt x="182508" y="1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8" name="フリーフォーム: 図形 1287">
            <a:extLst>
              <a:ext uri="{FF2B5EF4-FFF2-40B4-BE49-F238E27FC236}">
                <a16:creationId xmlns:a16="http://schemas.microsoft.com/office/drawing/2014/main" id="{AC5EDDCE-EC56-4897-AF37-78ACFFC3408A}"/>
              </a:ext>
            </a:extLst>
          </p:cNvPr>
          <p:cNvSpPr/>
          <p:nvPr/>
        </p:nvSpPr>
        <p:spPr>
          <a:xfrm>
            <a:off x="6751927" y="10128241"/>
            <a:ext cx="284299" cy="204181"/>
          </a:xfrm>
          <a:custGeom>
            <a:avLst/>
            <a:gdLst>
              <a:gd name="connsiteX0" fmla="*/ 283873 w 284299"/>
              <a:gd name="connsiteY0" fmla="*/ 9 h 204181"/>
              <a:gd name="connsiteX1" fmla="*/ 72206 w 284299"/>
              <a:gd name="connsiteY1" fmla="*/ 61392 h 204181"/>
              <a:gd name="connsiteX2" fmla="*/ 87023 w 284299"/>
              <a:gd name="connsiteY2" fmla="*/ 203209 h 204181"/>
              <a:gd name="connsiteX3" fmla="*/ 65856 w 284299"/>
              <a:gd name="connsiteY3" fmla="*/ 120659 h 204181"/>
              <a:gd name="connsiteX4" fmla="*/ 8706 w 284299"/>
              <a:gd name="connsiteY4" fmla="*/ 57159 h 204181"/>
              <a:gd name="connsiteX5" fmla="*/ 283873 w 284299"/>
              <a:gd name="connsiteY5" fmla="*/ 9 h 204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4299" h="204181">
                <a:moveTo>
                  <a:pt x="283873" y="9"/>
                </a:moveTo>
                <a:cubicBezTo>
                  <a:pt x="294456" y="714"/>
                  <a:pt x="105014" y="27525"/>
                  <a:pt x="72206" y="61392"/>
                </a:cubicBezTo>
                <a:cubicBezTo>
                  <a:pt x="39398" y="95259"/>
                  <a:pt x="88081" y="193331"/>
                  <a:pt x="87023" y="203209"/>
                </a:cubicBezTo>
                <a:cubicBezTo>
                  <a:pt x="85965" y="213087"/>
                  <a:pt x="78909" y="145001"/>
                  <a:pt x="65856" y="120659"/>
                </a:cubicBezTo>
                <a:cubicBezTo>
                  <a:pt x="52803" y="96317"/>
                  <a:pt x="-25866" y="77973"/>
                  <a:pt x="8706" y="57159"/>
                </a:cubicBezTo>
                <a:cubicBezTo>
                  <a:pt x="43278" y="36345"/>
                  <a:pt x="273290" y="-696"/>
                  <a:pt x="283873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89" name="フリーフォーム: 図形 1288">
            <a:extLst>
              <a:ext uri="{FF2B5EF4-FFF2-40B4-BE49-F238E27FC236}">
                <a16:creationId xmlns:a16="http://schemas.microsoft.com/office/drawing/2014/main" id="{E25EC772-669E-4AB8-895B-95287F1B6EB1}"/>
              </a:ext>
            </a:extLst>
          </p:cNvPr>
          <p:cNvSpPr/>
          <p:nvPr/>
        </p:nvSpPr>
        <p:spPr>
          <a:xfrm>
            <a:off x="6919382" y="10193866"/>
            <a:ext cx="122379" cy="169324"/>
          </a:xfrm>
          <a:custGeom>
            <a:avLst/>
            <a:gdLst>
              <a:gd name="connsiteX0" fmla="*/ 80435 w 122379"/>
              <a:gd name="connsiteY0" fmla="*/ 1 h 169324"/>
              <a:gd name="connsiteX1" fmla="*/ 33868 w 122379"/>
              <a:gd name="connsiteY1" fmla="*/ 80434 h 169324"/>
              <a:gd name="connsiteX2" fmla="*/ 120651 w 122379"/>
              <a:gd name="connsiteY2" fmla="*/ 167217 h 169324"/>
              <a:gd name="connsiteX3" fmla="*/ 84668 w 122379"/>
              <a:gd name="connsiteY3" fmla="*/ 137584 h 169324"/>
              <a:gd name="connsiteX4" fmla="*/ 1 w 122379"/>
              <a:gd name="connsiteY4" fmla="*/ 82551 h 169324"/>
              <a:gd name="connsiteX5" fmla="*/ 80435 w 122379"/>
              <a:gd name="connsiteY5" fmla="*/ 1 h 169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2379" h="169324">
                <a:moveTo>
                  <a:pt x="80435" y="1"/>
                </a:moveTo>
                <a:cubicBezTo>
                  <a:pt x="86079" y="-352"/>
                  <a:pt x="27165" y="52565"/>
                  <a:pt x="33868" y="80434"/>
                </a:cubicBezTo>
                <a:cubicBezTo>
                  <a:pt x="40571" y="108303"/>
                  <a:pt x="112184" y="157692"/>
                  <a:pt x="120651" y="167217"/>
                </a:cubicBezTo>
                <a:cubicBezTo>
                  <a:pt x="129118" y="176742"/>
                  <a:pt x="104776" y="151695"/>
                  <a:pt x="84668" y="137584"/>
                </a:cubicBezTo>
                <a:cubicBezTo>
                  <a:pt x="64560" y="123473"/>
                  <a:pt x="354" y="102659"/>
                  <a:pt x="1" y="82551"/>
                </a:cubicBezTo>
                <a:cubicBezTo>
                  <a:pt x="-352" y="62443"/>
                  <a:pt x="74791" y="354"/>
                  <a:pt x="80435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0" name="フリーフォーム: 図形 1289">
            <a:extLst>
              <a:ext uri="{FF2B5EF4-FFF2-40B4-BE49-F238E27FC236}">
                <a16:creationId xmlns:a16="http://schemas.microsoft.com/office/drawing/2014/main" id="{6F37B47F-2838-4A42-89A7-868DFEC7813F}"/>
              </a:ext>
            </a:extLst>
          </p:cNvPr>
          <p:cNvSpPr/>
          <p:nvPr/>
        </p:nvSpPr>
        <p:spPr>
          <a:xfrm>
            <a:off x="6798309" y="9704848"/>
            <a:ext cx="276583" cy="50913"/>
          </a:xfrm>
          <a:custGeom>
            <a:avLst/>
            <a:gdLst>
              <a:gd name="connsiteX0" fmla="*/ 424 w 276583"/>
              <a:gd name="connsiteY0" fmla="*/ 69 h 50913"/>
              <a:gd name="connsiteX1" fmla="*/ 148591 w 276583"/>
              <a:gd name="connsiteY1" fmla="*/ 25469 h 50913"/>
              <a:gd name="connsiteX2" fmla="*/ 275591 w 276583"/>
              <a:gd name="connsiteY2" fmla="*/ 50869 h 50913"/>
              <a:gd name="connsiteX3" fmla="*/ 197274 w 276583"/>
              <a:gd name="connsiteY3" fmla="*/ 19119 h 50913"/>
              <a:gd name="connsiteX4" fmla="*/ 424 w 276583"/>
              <a:gd name="connsiteY4" fmla="*/ 69 h 50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6583" h="50913">
                <a:moveTo>
                  <a:pt x="424" y="69"/>
                </a:moveTo>
                <a:cubicBezTo>
                  <a:pt x="-7690" y="1127"/>
                  <a:pt x="102730" y="17002"/>
                  <a:pt x="148591" y="25469"/>
                </a:cubicBezTo>
                <a:cubicBezTo>
                  <a:pt x="194452" y="33936"/>
                  <a:pt x="267477" y="51927"/>
                  <a:pt x="275591" y="50869"/>
                </a:cubicBezTo>
                <a:cubicBezTo>
                  <a:pt x="283705" y="49811"/>
                  <a:pt x="240666" y="27939"/>
                  <a:pt x="197274" y="19119"/>
                </a:cubicBezTo>
                <a:cubicBezTo>
                  <a:pt x="153882" y="10300"/>
                  <a:pt x="8538" y="-989"/>
                  <a:pt x="424" y="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2" name="フリーフォーム: 図形 1291">
            <a:extLst>
              <a:ext uri="{FF2B5EF4-FFF2-40B4-BE49-F238E27FC236}">
                <a16:creationId xmlns:a16="http://schemas.microsoft.com/office/drawing/2014/main" id="{FAF79069-F78A-4701-8E0F-37DA010E525B}"/>
              </a:ext>
            </a:extLst>
          </p:cNvPr>
          <p:cNvSpPr/>
          <p:nvPr/>
        </p:nvSpPr>
        <p:spPr>
          <a:xfrm>
            <a:off x="6939600" y="9683528"/>
            <a:ext cx="451892" cy="55352"/>
          </a:xfrm>
          <a:custGeom>
            <a:avLst/>
            <a:gdLst>
              <a:gd name="connsiteX0" fmla="*/ 9417 w 451892"/>
              <a:gd name="connsiteY0" fmla="*/ 2339 h 55352"/>
              <a:gd name="connsiteX1" fmla="*/ 70800 w 451892"/>
              <a:gd name="connsiteY1" fmla="*/ 2339 h 55352"/>
              <a:gd name="connsiteX2" fmla="*/ 329033 w 451892"/>
              <a:gd name="connsiteY2" fmla="*/ 4455 h 55352"/>
              <a:gd name="connsiteX3" fmla="*/ 451800 w 451892"/>
              <a:gd name="connsiteY3" fmla="*/ 55255 h 55352"/>
              <a:gd name="connsiteX4" fmla="*/ 312100 w 451892"/>
              <a:gd name="connsiteY4" fmla="*/ 17155 h 55352"/>
              <a:gd name="connsiteX5" fmla="*/ 9417 w 451892"/>
              <a:gd name="connsiteY5" fmla="*/ 2339 h 5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1892" h="55352">
                <a:moveTo>
                  <a:pt x="9417" y="2339"/>
                </a:moveTo>
                <a:cubicBezTo>
                  <a:pt x="-30800" y="-130"/>
                  <a:pt x="70800" y="2339"/>
                  <a:pt x="70800" y="2339"/>
                </a:cubicBezTo>
                <a:cubicBezTo>
                  <a:pt x="124069" y="2692"/>
                  <a:pt x="265533" y="-4364"/>
                  <a:pt x="329033" y="4455"/>
                </a:cubicBezTo>
                <a:cubicBezTo>
                  <a:pt x="392533" y="13274"/>
                  <a:pt x="454622" y="53138"/>
                  <a:pt x="451800" y="55255"/>
                </a:cubicBezTo>
                <a:cubicBezTo>
                  <a:pt x="448978" y="57372"/>
                  <a:pt x="382303" y="24563"/>
                  <a:pt x="312100" y="17155"/>
                </a:cubicBezTo>
                <a:cubicBezTo>
                  <a:pt x="241897" y="9747"/>
                  <a:pt x="49634" y="4808"/>
                  <a:pt x="9417" y="23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3" name="フリーフォーム: 図形 1292">
            <a:extLst>
              <a:ext uri="{FF2B5EF4-FFF2-40B4-BE49-F238E27FC236}">
                <a16:creationId xmlns:a16="http://schemas.microsoft.com/office/drawing/2014/main" id="{33FFFA83-7CC8-49D7-8558-A68868D5A51D}"/>
              </a:ext>
            </a:extLst>
          </p:cNvPr>
          <p:cNvSpPr/>
          <p:nvPr/>
        </p:nvSpPr>
        <p:spPr>
          <a:xfrm>
            <a:off x="6749574" y="9626197"/>
            <a:ext cx="301778" cy="61110"/>
          </a:xfrm>
          <a:custGeom>
            <a:avLst/>
            <a:gdLst>
              <a:gd name="connsiteX0" fmla="*/ 476 w 301778"/>
              <a:gd name="connsiteY0" fmla="*/ 59670 h 61110"/>
              <a:gd name="connsiteX1" fmla="*/ 243893 w 301778"/>
              <a:gd name="connsiteY1" fmla="*/ 6753 h 61110"/>
              <a:gd name="connsiteX2" fmla="*/ 298926 w 301778"/>
              <a:gd name="connsiteY2" fmla="*/ 4636 h 61110"/>
              <a:gd name="connsiteX3" fmla="*/ 184626 w 301778"/>
              <a:gd name="connsiteY3" fmla="*/ 42736 h 61110"/>
              <a:gd name="connsiteX4" fmla="*/ 476 w 301778"/>
              <a:gd name="connsiteY4" fmla="*/ 59670 h 61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778" h="61110">
                <a:moveTo>
                  <a:pt x="476" y="59670"/>
                </a:moveTo>
                <a:cubicBezTo>
                  <a:pt x="10354" y="53673"/>
                  <a:pt x="194151" y="15925"/>
                  <a:pt x="243893" y="6753"/>
                </a:cubicBezTo>
                <a:cubicBezTo>
                  <a:pt x="293635" y="-2419"/>
                  <a:pt x="308804" y="-1361"/>
                  <a:pt x="298926" y="4636"/>
                </a:cubicBezTo>
                <a:cubicBezTo>
                  <a:pt x="289048" y="10633"/>
                  <a:pt x="232251" y="33916"/>
                  <a:pt x="184626" y="42736"/>
                </a:cubicBezTo>
                <a:cubicBezTo>
                  <a:pt x="137001" y="51555"/>
                  <a:pt x="-9402" y="65667"/>
                  <a:pt x="476" y="596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4" name="フリーフォーム: 図形 1293">
            <a:extLst>
              <a:ext uri="{FF2B5EF4-FFF2-40B4-BE49-F238E27FC236}">
                <a16:creationId xmlns:a16="http://schemas.microsoft.com/office/drawing/2014/main" id="{9E3DF298-A473-46B3-B894-7A890D719C8B}"/>
              </a:ext>
            </a:extLst>
          </p:cNvPr>
          <p:cNvSpPr/>
          <p:nvPr/>
        </p:nvSpPr>
        <p:spPr>
          <a:xfrm>
            <a:off x="6397619" y="9474018"/>
            <a:ext cx="147117" cy="168756"/>
          </a:xfrm>
          <a:custGeom>
            <a:avLst/>
            <a:gdLst>
              <a:gd name="connsiteX0" fmla="*/ 146056 w 147117"/>
              <a:gd name="connsiteY0" fmla="*/ 182 h 168756"/>
              <a:gd name="connsiteX1" fmla="*/ 28581 w 147117"/>
              <a:gd name="connsiteY1" fmla="*/ 108132 h 168756"/>
              <a:gd name="connsiteX2" fmla="*/ 3181 w 147117"/>
              <a:gd name="connsiteY2" fmla="*/ 168457 h 168756"/>
              <a:gd name="connsiteX3" fmla="*/ 82556 w 147117"/>
              <a:gd name="connsiteY3" fmla="*/ 84320 h 168756"/>
              <a:gd name="connsiteX4" fmla="*/ 146056 w 147117"/>
              <a:gd name="connsiteY4" fmla="*/ 182 h 168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7117" h="168756">
                <a:moveTo>
                  <a:pt x="146056" y="182"/>
                </a:moveTo>
                <a:cubicBezTo>
                  <a:pt x="137060" y="4151"/>
                  <a:pt x="52393" y="80086"/>
                  <a:pt x="28581" y="108132"/>
                </a:cubicBezTo>
                <a:cubicBezTo>
                  <a:pt x="4768" y="136178"/>
                  <a:pt x="-5815" y="172426"/>
                  <a:pt x="3181" y="168457"/>
                </a:cubicBezTo>
                <a:cubicBezTo>
                  <a:pt x="12177" y="164488"/>
                  <a:pt x="60595" y="110514"/>
                  <a:pt x="82556" y="84320"/>
                </a:cubicBezTo>
                <a:cubicBezTo>
                  <a:pt x="104516" y="58126"/>
                  <a:pt x="155052" y="-3787"/>
                  <a:pt x="146056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5" name="フリーフォーム: 図形 1294">
            <a:extLst>
              <a:ext uri="{FF2B5EF4-FFF2-40B4-BE49-F238E27FC236}">
                <a16:creationId xmlns:a16="http://schemas.microsoft.com/office/drawing/2014/main" id="{225F76EE-5D5F-4E4A-B5EF-013797165301}"/>
              </a:ext>
            </a:extLst>
          </p:cNvPr>
          <p:cNvSpPr/>
          <p:nvPr/>
        </p:nvSpPr>
        <p:spPr>
          <a:xfrm>
            <a:off x="6083198" y="9487967"/>
            <a:ext cx="975246" cy="960664"/>
          </a:xfrm>
          <a:custGeom>
            <a:avLst/>
            <a:gdLst>
              <a:gd name="connsiteX0" fmla="*/ 266802 w 975246"/>
              <a:gd name="connsiteY0" fmla="*/ 17983 h 960664"/>
              <a:gd name="connsiteX1" fmla="*/ 268390 w 975246"/>
              <a:gd name="connsiteY1" fmla="*/ 221183 h 960664"/>
              <a:gd name="connsiteX2" fmla="*/ 317602 w 975246"/>
              <a:gd name="connsiteY2" fmla="*/ 283096 h 960664"/>
              <a:gd name="connsiteX3" fmla="*/ 384277 w 975246"/>
              <a:gd name="connsiteY3" fmla="*/ 305321 h 960664"/>
              <a:gd name="connsiteX4" fmla="*/ 623990 w 975246"/>
              <a:gd name="connsiteY4" fmla="*/ 210071 h 960664"/>
              <a:gd name="connsiteX5" fmla="*/ 489052 w 975246"/>
              <a:gd name="connsiteY5" fmla="*/ 295796 h 960664"/>
              <a:gd name="connsiteX6" fmla="*/ 549377 w 975246"/>
              <a:gd name="connsiteY6" fmla="*/ 500583 h 960664"/>
              <a:gd name="connsiteX7" fmla="*/ 597002 w 975246"/>
              <a:gd name="connsiteY7" fmla="*/ 581546 h 960664"/>
              <a:gd name="connsiteX8" fmla="*/ 665265 w 975246"/>
              <a:gd name="connsiteY8" fmla="*/ 705371 h 960664"/>
              <a:gd name="connsiteX9" fmla="*/ 792265 w 975246"/>
              <a:gd name="connsiteY9" fmla="*/ 864121 h 960664"/>
              <a:gd name="connsiteX10" fmla="*/ 938315 w 975246"/>
              <a:gd name="connsiteY10" fmla="*/ 948258 h 960664"/>
              <a:gd name="connsiteX11" fmla="*/ 47727 w 975246"/>
              <a:gd name="connsiteY11" fmla="*/ 937146 h 960664"/>
              <a:gd name="connsiteX12" fmla="*/ 136627 w 975246"/>
              <a:gd name="connsiteY12" fmla="*/ 733946 h 960664"/>
              <a:gd name="connsiteX13" fmla="*/ 266802 w 975246"/>
              <a:gd name="connsiteY13" fmla="*/ 17983 h 960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5246" h="960664">
                <a:moveTo>
                  <a:pt x="266802" y="17983"/>
                </a:moveTo>
                <a:cubicBezTo>
                  <a:pt x="288762" y="-67477"/>
                  <a:pt x="259923" y="176998"/>
                  <a:pt x="268390" y="221183"/>
                </a:cubicBezTo>
                <a:cubicBezTo>
                  <a:pt x="276857" y="265368"/>
                  <a:pt x="298288" y="269073"/>
                  <a:pt x="317602" y="283096"/>
                </a:cubicBezTo>
                <a:cubicBezTo>
                  <a:pt x="336916" y="297119"/>
                  <a:pt x="333212" y="317492"/>
                  <a:pt x="384277" y="305321"/>
                </a:cubicBezTo>
                <a:cubicBezTo>
                  <a:pt x="435342" y="293150"/>
                  <a:pt x="606528" y="211658"/>
                  <a:pt x="623990" y="210071"/>
                </a:cubicBezTo>
                <a:cubicBezTo>
                  <a:pt x="641452" y="208484"/>
                  <a:pt x="501487" y="247377"/>
                  <a:pt x="489052" y="295796"/>
                </a:cubicBezTo>
                <a:cubicBezTo>
                  <a:pt x="476617" y="344215"/>
                  <a:pt x="531385" y="452958"/>
                  <a:pt x="549377" y="500583"/>
                </a:cubicBezTo>
                <a:cubicBezTo>
                  <a:pt x="567369" y="548208"/>
                  <a:pt x="577687" y="547415"/>
                  <a:pt x="597002" y="581546"/>
                </a:cubicBezTo>
                <a:cubicBezTo>
                  <a:pt x="616317" y="615677"/>
                  <a:pt x="632721" y="658275"/>
                  <a:pt x="665265" y="705371"/>
                </a:cubicBezTo>
                <a:cubicBezTo>
                  <a:pt x="697809" y="752467"/>
                  <a:pt x="746757" y="823640"/>
                  <a:pt x="792265" y="864121"/>
                </a:cubicBezTo>
                <a:cubicBezTo>
                  <a:pt x="837773" y="904602"/>
                  <a:pt x="1062405" y="936087"/>
                  <a:pt x="938315" y="948258"/>
                </a:cubicBezTo>
                <a:cubicBezTo>
                  <a:pt x="814225" y="960429"/>
                  <a:pt x="181342" y="972865"/>
                  <a:pt x="47727" y="937146"/>
                </a:cubicBezTo>
                <a:cubicBezTo>
                  <a:pt x="-85888" y="901427"/>
                  <a:pt x="99585" y="883700"/>
                  <a:pt x="136627" y="733946"/>
                </a:cubicBezTo>
                <a:cubicBezTo>
                  <a:pt x="173669" y="584192"/>
                  <a:pt x="244842" y="103443"/>
                  <a:pt x="266802" y="179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6" name="フリーフォーム: 図形 1295">
            <a:extLst>
              <a:ext uri="{FF2B5EF4-FFF2-40B4-BE49-F238E27FC236}">
                <a16:creationId xmlns:a16="http://schemas.microsoft.com/office/drawing/2014/main" id="{41C99948-E981-40DA-A6AE-FFB04575E74A}"/>
              </a:ext>
            </a:extLst>
          </p:cNvPr>
          <p:cNvSpPr/>
          <p:nvPr/>
        </p:nvSpPr>
        <p:spPr>
          <a:xfrm>
            <a:off x="5981073" y="9455134"/>
            <a:ext cx="436490" cy="1029970"/>
          </a:xfrm>
          <a:custGeom>
            <a:avLst/>
            <a:gdLst>
              <a:gd name="connsiteX0" fmla="*/ 434015 w 436490"/>
              <a:gd name="connsiteY0" fmla="*/ 16 h 1029970"/>
              <a:gd name="connsiteX1" fmla="*/ 233990 w 436490"/>
              <a:gd name="connsiteY1" fmla="*/ 263541 h 1029970"/>
              <a:gd name="connsiteX2" fmla="*/ 13327 w 436490"/>
              <a:gd name="connsiteY2" fmla="*/ 976329 h 1029970"/>
              <a:gd name="connsiteX3" fmla="*/ 45077 w 436490"/>
              <a:gd name="connsiteY3" fmla="*/ 966804 h 1029970"/>
              <a:gd name="connsiteX4" fmla="*/ 213352 w 436490"/>
              <a:gd name="connsiteY4" fmla="*/ 868379 h 1029970"/>
              <a:gd name="connsiteX5" fmla="*/ 337177 w 436490"/>
              <a:gd name="connsiteY5" fmla="*/ 254016 h 1029970"/>
              <a:gd name="connsiteX6" fmla="*/ 434015 w 436490"/>
              <a:gd name="connsiteY6" fmla="*/ 16 h 1029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6490" h="1029970">
                <a:moveTo>
                  <a:pt x="434015" y="16"/>
                </a:moveTo>
                <a:cubicBezTo>
                  <a:pt x="416817" y="1604"/>
                  <a:pt x="304105" y="100822"/>
                  <a:pt x="233990" y="263541"/>
                </a:cubicBezTo>
                <a:cubicBezTo>
                  <a:pt x="163875" y="426260"/>
                  <a:pt x="44812" y="859119"/>
                  <a:pt x="13327" y="976329"/>
                </a:cubicBezTo>
                <a:cubicBezTo>
                  <a:pt x="-18158" y="1093539"/>
                  <a:pt x="11740" y="984796"/>
                  <a:pt x="45077" y="966804"/>
                </a:cubicBezTo>
                <a:cubicBezTo>
                  <a:pt x="78414" y="948812"/>
                  <a:pt x="164669" y="987177"/>
                  <a:pt x="213352" y="868379"/>
                </a:cubicBezTo>
                <a:cubicBezTo>
                  <a:pt x="262035" y="749581"/>
                  <a:pt x="299871" y="395833"/>
                  <a:pt x="337177" y="254016"/>
                </a:cubicBezTo>
                <a:cubicBezTo>
                  <a:pt x="374483" y="112199"/>
                  <a:pt x="451213" y="-1572"/>
                  <a:pt x="434015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7" name="フリーフォーム: 図形 1296">
            <a:extLst>
              <a:ext uri="{FF2B5EF4-FFF2-40B4-BE49-F238E27FC236}">
                <a16:creationId xmlns:a16="http://schemas.microsoft.com/office/drawing/2014/main" id="{5065F6ED-174E-4ED4-A4D3-91009959BE83}"/>
              </a:ext>
            </a:extLst>
          </p:cNvPr>
          <p:cNvSpPr/>
          <p:nvPr/>
        </p:nvSpPr>
        <p:spPr>
          <a:xfrm>
            <a:off x="4596870" y="4890161"/>
            <a:ext cx="868387" cy="205182"/>
          </a:xfrm>
          <a:custGeom>
            <a:avLst/>
            <a:gdLst>
              <a:gd name="connsiteX0" fmla="*/ 530 w 868387"/>
              <a:gd name="connsiteY0" fmla="*/ 198306 h 205182"/>
              <a:gd name="connsiteX1" fmla="*/ 339197 w 868387"/>
              <a:gd name="connsiteY1" fmla="*/ 12039 h 205182"/>
              <a:gd name="connsiteX2" fmla="*/ 648230 w 868387"/>
              <a:gd name="connsiteY2" fmla="*/ 20506 h 205182"/>
              <a:gd name="connsiteX3" fmla="*/ 868363 w 868387"/>
              <a:gd name="connsiteY3" fmla="*/ 37439 h 205182"/>
              <a:gd name="connsiteX4" fmla="*/ 635530 w 868387"/>
              <a:gd name="connsiteY4" fmla="*/ 96706 h 205182"/>
              <a:gd name="connsiteX5" fmla="*/ 419630 w 868387"/>
              <a:gd name="connsiteY5" fmla="*/ 160206 h 205182"/>
              <a:gd name="connsiteX6" fmla="*/ 530 w 868387"/>
              <a:gd name="connsiteY6" fmla="*/ 198306 h 205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8387" h="205182">
                <a:moveTo>
                  <a:pt x="530" y="198306"/>
                </a:moveTo>
                <a:cubicBezTo>
                  <a:pt x="-12875" y="173612"/>
                  <a:pt x="231247" y="41672"/>
                  <a:pt x="339197" y="12039"/>
                </a:cubicBezTo>
                <a:cubicBezTo>
                  <a:pt x="447147" y="-17594"/>
                  <a:pt x="560036" y="16273"/>
                  <a:pt x="648230" y="20506"/>
                </a:cubicBezTo>
                <a:cubicBezTo>
                  <a:pt x="736424" y="24739"/>
                  <a:pt x="870480" y="24739"/>
                  <a:pt x="868363" y="37439"/>
                </a:cubicBezTo>
                <a:cubicBezTo>
                  <a:pt x="866246" y="50139"/>
                  <a:pt x="710319" y="76245"/>
                  <a:pt x="635530" y="96706"/>
                </a:cubicBezTo>
                <a:cubicBezTo>
                  <a:pt x="560741" y="117167"/>
                  <a:pt x="519819" y="146095"/>
                  <a:pt x="419630" y="160206"/>
                </a:cubicBezTo>
                <a:cubicBezTo>
                  <a:pt x="319441" y="174317"/>
                  <a:pt x="13935" y="223000"/>
                  <a:pt x="530" y="198306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8" name="フリーフォーム: 図形 1297">
            <a:extLst>
              <a:ext uri="{FF2B5EF4-FFF2-40B4-BE49-F238E27FC236}">
                <a16:creationId xmlns:a16="http://schemas.microsoft.com/office/drawing/2014/main" id="{33F2BFF3-E887-49FF-B35B-2E35BBAB0CA8}"/>
              </a:ext>
            </a:extLst>
          </p:cNvPr>
          <p:cNvSpPr/>
          <p:nvPr/>
        </p:nvSpPr>
        <p:spPr>
          <a:xfrm>
            <a:off x="5990101" y="4861269"/>
            <a:ext cx="679199" cy="119128"/>
          </a:xfrm>
          <a:custGeom>
            <a:avLst/>
            <a:gdLst>
              <a:gd name="connsiteX0" fmla="*/ 66 w 679199"/>
              <a:gd name="connsiteY0" fmla="*/ 104431 h 119128"/>
              <a:gd name="connsiteX1" fmla="*/ 406466 w 679199"/>
              <a:gd name="connsiteY1" fmla="*/ 7064 h 119128"/>
              <a:gd name="connsiteX2" fmla="*/ 563099 w 679199"/>
              <a:gd name="connsiteY2" fmla="*/ 19764 h 119128"/>
              <a:gd name="connsiteX3" fmla="*/ 673166 w 679199"/>
              <a:gd name="connsiteY3" fmla="*/ 117131 h 119128"/>
              <a:gd name="connsiteX4" fmla="*/ 376832 w 679199"/>
              <a:gd name="connsiteY4" fmla="*/ 87498 h 119128"/>
              <a:gd name="connsiteX5" fmla="*/ 66 w 679199"/>
              <a:gd name="connsiteY5" fmla="*/ 104431 h 11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199" h="119128">
                <a:moveTo>
                  <a:pt x="66" y="104431"/>
                </a:moveTo>
                <a:cubicBezTo>
                  <a:pt x="5005" y="91025"/>
                  <a:pt x="312627" y="21175"/>
                  <a:pt x="406466" y="7064"/>
                </a:cubicBezTo>
                <a:cubicBezTo>
                  <a:pt x="500305" y="-7047"/>
                  <a:pt x="518649" y="1419"/>
                  <a:pt x="563099" y="19764"/>
                </a:cubicBezTo>
                <a:cubicBezTo>
                  <a:pt x="607549" y="38108"/>
                  <a:pt x="704210" y="105842"/>
                  <a:pt x="673166" y="117131"/>
                </a:cubicBezTo>
                <a:cubicBezTo>
                  <a:pt x="642122" y="128420"/>
                  <a:pt x="486899" y="88203"/>
                  <a:pt x="376832" y="87498"/>
                </a:cubicBezTo>
                <a:cubicBezTo>
                  <a:pt x="266765" y="86793"/>
                  <a:pt x="-4873" y="117837"/>
                  <a:pt x="66" y="104431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99" name="フリーフォーム: 図形 1298">
            <a:extLst>
              <a:ext uri="{FF2B5EF4-FFF2-40B4-BE49-F238E27FC236}">
                <a16:creationId xmlns:a16="http://schemas.microsoft.com/office/drawing/2014/main" id="{17F08E1E-73F0-4612-A4E0-28E42DE074F2}"/>
              </a:ext>
            </a:extLst>
          </p:cNvPr>
          <p:cNvSpPr/>
          <p:nvPr/>
        </p:nvSpPr>
        <p:spPr>
          <a:xfrm>
            <a:off x="5160543" y="6751445"/>
            <a:ext cx="1046701" cy="211930"/>
          </a:xfrm>
          <a:custGeom>
            <a:avLst/>
            <a:gdLst>
              <a:gd name="connsiteX0" fmla="*/ 62332 w 1046701"/>
              <a:gd name="connsiteY0" fmla="*/ 39880 h 211930"/>
              <a:gd name="connsiteX1" fmla="*/ 484607 w 1046701"/>
              <a:gd name="connsiteY1" fmla="*/ 84330 h 211930"/>
              <a:gd name="connsiteX2" fmla="*/ 811632 w 1046701"/>
              <a:gd name="connsiteY2" fmla="*/ 71630 h 211930"/>
              <a:gd name="connsiteX3" fmla="*/ 1014832 w 1046701"/>
              <a:gd name="connsiteY3" fmla="*/ 17655 h 211930"/>
              <a:gd name="connsiteX4" fmla="*/ 1043407 w 1046701"/>
              <a:gd name="connsiteY4" fmla="*/ 8130 h 211930"/>
              <a:gd name="connsiteX5" fmla="*/ 986257 w 1046701"/>
              <a:gd name="connsiteY5" fmla="*/ 128780 h 211930"/>
              <a:gd name="connsiteX6" fmla="*/ 932282 w 1046701"/>
              <a:gd name="connsiteY6" fmla="*/ 211330 h 211930"/>
              <a:gd name="connsiteX7" fmla="*/ 541757 w 1046701"/>
              <a:gd name="connsiteY7" fmla="*/ 166880 h 211930"/>
              <a:gd name="connsiteX8" fmla="*/ 309982 w 1046701"/>
              <a:gd name="connsiteY8" fmla="*/ 182755 h 211930"/>
              <a:gd name="connsiteX9" fmla="*/ 195682 w 1046701"/>
              <a:gd name="connsiteY9" fmla="*/ 163705 h 211930"/>
              <a:gd name="connsiteX10" fmla="*/ 14707 w 1046701"/>
              <a:gd name="connsiteY10" fmla="*/ 58930 h 211930"/>
              <a:gd name="connsiteX11" fmla="*/ 62332 w 1046701"/>
              <a:gd name="connsiteY11" fmla="*/ 39880 h 211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46701" h="211930">
                <a:moveTo>
                  <a:pt x="62332" y="39880"/>
                </a:moveTo>
                <a:cubicBezTo>
                  <a:pt x="140649" y="44113"/>
                  <a:pt x="359724" y="79038"/>
                  <a:pt x="484607" y="84330"/>
                </a:cubicBezTo>
                <a:cubicBezTo>
                  <a:pt x="609490" y="89622"/>
                  <a:pt x="723261" y="82742"/>
                  <a:pt x="811632" y="71630"/>
                </a:cubicBezTo>
                <a:cubicBezTo>
                  <a:pt x="900003" y="60518"/>
                  <a:pt x="976203" y="28238"/>
                  <a:pt x="1014832" y="17655"/>
                </a:cubicBezTo>
                <a:cubicBezTo>
                  <a:pt x="1053461" y="7072"/>
                  <a:pt x="1048170" y="-10391"/>
                  <a:pt x="1043407" y="8130"/>
                </a:cubicBezTo>
                <a:cubicBezTo>
                  <a:pt x="1038644" y="26651"/>
                  <a:pt x="1004778" y="94913"/>
                  <a:pt x="986257" y="128780"/>
                </a:cubicBezTo>
                <a:cubicBezTo>
                  <a:pt x="967736" y="162647"/>
                  <a:pt x="1006365" y="204980"/>
                  <a:pt x="932282" y="211330"/>
                </a:cubicBezTo>
                <a:cubicBezTo>
                  <a:pt x="858199" y="217680"/>
                  <a:pt x="645474" y="171643"/>
                  <a:pt x="541757" y="166880"/>
                </a:cubicBezTo>
                <a:cubicBezTo>
                  <a:pt x="438040" y="162118"/>
                  <a:pt x="367661" y="183284"/>
                  <a:pt x="309982" y="182755"/>
                </a:cubicBezTo>
                <a:cubicBezTo>
                  <a:pt x="252303" y="182226"/>
                  <a:pt x="244894" y="184342"/>
                  <a:pt x="195682" y="163705"/>
                </a:cubicBezTo>
                <a:cubicBezTo>
                  <a:pt x="146470" y="143068"/>
                  <a:pt x="35344" y="79038"/>
                  <a:pt x="14707" y="58930"/>
                </a:cubicBezTo>
                <a:cubicBezTo>
                  <a:pt x="-5930" y="38822"/>
                  <a:pt x="-15985" y="35647"/>
                  <a:pt x="62332" y="398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0" name="フリーフォーム: 図形 1299">
            <a:extLst>
              <a:ext uri="{FF2B5EF4-FFF2-40B4-BE49-F238E27FC236}">
                <a16:creationId xmlns:a16="http://schemas.microsoft.com/office/drawing/2014/main" id="{A00B5A22-4AA7-4E42-A852-581E13F18C94}"/>
              </a:ext>
            </a:extLst>
          </p:cNvPr>
          <p:cNvSpPr/>
          <p:nvPr/>
        </p:nvSpPr>
        <p:spPr>
          <a:xfrm>
            <a:off x="5510566" y="6745770"/>
            <a:ext cx="58674" cy="96290"/>
          </a:xfrm>
          <a:custGeom>
            <a:avLst/>
            <a:gdLst>
              <a:gd name="connsiteX0" fmla="*/ 1234 w 58674"/>
              <a:gd name="connsiteY0" fmla="*/ 47 h 96290"/>
              <a:gd name="connsiteX1" fmla="*/ 58384 w 58674"/>
              <a:gd name="connsiteY1" fmla="*/ 91063 h 96290"/>
              <a:gd name="connsiteX2" fmla="*/ 22401 w 58674"/>
              <a:gd name="connsiteY2" fmla="*/ 78363 h 96290"/>
              <a:gd name="connsiteX3" fmla="*/ 1234 w 58674"/>
              <a:gd name="connsiteY3" fmla="*/ 47 h 96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674" h="96290">
                <a:moveTo>
                  <a:pt x="1234" y="47"/>
                </a:moveTo>
                <a:cubicBezTo>
                  <a:pt x="7231" y="2164"/>
                  <a:pt x="54856" y="78010"/>
                  <a:pt x="58384" y="91063"/>
                </a:cubicBezTo>
                <a:cubicBezTo>
                  <a:pt x="61912" y="104116"/>
                  <a:pt x="32279" y="90005"/>
                  <a:pt x="22401" y="78363"/>
                </a:cubicBezTo>
                <a:cubicBezTo>
                  <a:pt x="12523" y="66721"/>
                  <a:pt x="-4763" y="-2070"/>
                  <a:pt x="1234" y="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1" name="フリーフォーム: 図形 1300">
            <a:extLst>
              <a:ext uri="{FF2B5EF4-FFF2-40B4-BE49-F238E27FC236}">
                <a16:creationId xmlns:a16="http://schemas.microsoft.com/office/drawing/2014/main" id="{413CA3C9-7968-4DCE-BFD3-50598D65A8B6}"/>
              </a:ext>
            </a:extLst>
          </p:cNvPr>
          <p:cNvSpPr/>
          <p:nvPr/>
        </p:nvSpPr>
        <p:spPr>
          <a:xfrm>
            <a:off x="5354433" y="6762606"/>
            <a:ext cx="57893" cy="79003"/>
          </a:xfrm>
          <a:custGeom>
            <a:avLst/>
            <a:gdLst>
              <a:gd name="connsiteX0" fmla="*/ 4967 w 57893"/>
              <a:gd name="connsiteY0" fmla="*/ 144 h 79003"/>
              <a:gd name="connsiteX1" fmla="*/ 57884 w 57893"/>
              <a:gd name="connsiteY1" fmla="*/ 76344 h 79003"/>
              <a:gd name="connsiteX2" fmla="*/ 9200 w 57893"/>
              <a:gd name="connsiteY2" fmla="*/ 57294 h 79003"/>
              <a:gd name="connsiteX3" fmla="*/ 4967 w 57893"/>
              <a:gd name="connsiteY3" fmla="*/ 144 h 79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893" h="79003">
                <a:moveTo>
                  <a:pt x="4967" y="144"/>
                </a:moveTo>
                <a:cubicBezTo>
                  <a:pt x="13081" y="3319"/>
                  <a:pt x="57179" y="66819"/>
                  <a:pt x="57884" y="76344"/>
                </a:cubicBezTo>
                <a:cubicBezTo>
                  <a:pt x="58589" y="85869"/>
                  <a:pt x="19431" y="67524"/>
                  <a:pt x="9200" y="57294"/>
                </a:cubicBezTo>
                <a:cubicBezTo>
                  <a:pt x="-1031" y="47064"/>
                  <a:pt x="-3147" y="-3031"/>
                  <a:pt x="4967" y="1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2" name="フリーフォーム: 図形 1301">
            <a:extLst>
              <a:ext uri="{FF2B5EF4-FFF2-40B4-BE49-F238E27FC236}">
                <a16:creationId xmlns:a16="http://schemas.microsoft.com/office/drawing/2014/main" id="{E492CEE6-26BA-4C93-90F1-65A1807F5CDC}"/>
              </a:ext>
            </a:extLst>
          </p:cNvPr>
          <p:cNvSpPr/>
          <p:nvPr/>
        </p:nvSpPr>
        <p:spPr>
          <a:xfrm>
            <a:off x="5423172" y="6927400"/>
            <a:ext cx="129741" cy="83225"/>
          </a:xfrm>
          <a:custGeom>
            <a:avLst/>
            <a:gdLst>
              <a:gd name="connsiteX0" fmla="*/ 128845 w 129741"/>
              <a:gd name="connsiteY0" fmla="*/ 2567 h 83225"/>
              <a:gd name="connsiteX1" fmla="*/ 1845 w 129741"/>
              <a:gd name="connsiteY1" fmla="*/ 83000 h 83225"/>
              <a:gd name="connsiteX2" fmla="*/ 56878 w 129741"/>
              <a:gd name="connsiteY2" fmla="*/ 25850 h 83225"/>
              <a:gd name="connsiteX3" fmla="*/ 128845 w 129741"/>
              <a:gd name="connsiteY3" fmla="*/ 2567 h 8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741" h="83225">
                <a:moveTo>
                  <a:pt x="128845" y="2567"/>
                </a:moveTo>
                <a:cubicBezTo>
                  <a:pt x="119673" y="12092"/>
                  <a:pt x="13839" y="79120"/>
                  <a:pt x="1845" y="83000"/>
                </a:cubicBezTo>
                <a:cubicBezTo>
                  <a:pt x="-10149" y="86880"/>
                  <a:pt x="39592" y="39608"/>
                  <a:pt x="56878" y="25850"/>
                </a:cubicBezTo>
                <a:cubicBezTo>
                  <a:pt x="74164" y="12092"/>
                  <a:pt x="138017" y="-6958"/>
                  <a:pt x="128845" y="25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3" name="フリーフォーム: 図形 1302">
            <a:extLst>
              <a:ext uri="{FF2B5EF4-FFF2-40B4-BE49-F238E27FC236}">
                <a16:creationId xmlns:a16="http://schemas.microsoft.com/office/drawing/2014/main" id="{BE9ACEB1-6ECE-4F10-9746-F8D9F1BCD3F5}"/>
              </a:ext>
            </a:extLst>
          </p:cNvPr>
          <p:cNvSpPr/>
          <p:nvPr/>
        </p:nvSpPr>
        <p:spPr>
          <a:xfrm>
            <a:off x="6534667" y="9541047"/>
            <a:ext cx="869190" cy="192454"/>
          </a:xfrm>
          <a:custGeom>
            <a:avLst/>
            <a:gdLst>
              <a:gd name="connsiteX0" fmla="*/ 1600 w 869190"/>
              <a:gd name="connsiteY0" fmla="*/ 191386 h 192454"/>
              <a:gd name="connsiteX1" fmla="*/ 560400 w 869190"/>
              <a:gd name="connsiteY1" fmla="*/ 22053 h 192454"/>
              <a:gd name="connsiteX2" fmla="*/ 848266 w 869190"/>
              <a:gd name="connsiteY2" fmla="*/ 9353 h 192454"/>
              <a:gd name="connsiteX3" fmla="*/ 750900 w 869190"/>
              <a:gd name="connsiteY3" fmla="*/ 89786 h 192454"/>
              <a:gd name="connsiteX4" fmla="*/ 1600 w 869190"/>
              <a:gd name="connsiteY4" fmla="*/ 191386 h 192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9190" h="192454">
                <a:moveTo>
                  <a:pt x="1600" y="191386"/>
                </a:moveTo>
                <a:cubicBezTo>
                  <a:pt x="-30150" y="180097"/>
                  <a:pt x="419289" y="52392"/>
                  <a:pt x="560400" y="22053"/>
                </a:cubicBezTo>
                <a:cubicBezTo>
                  <a:pt x="701511" y="-8286"/>
                  <a:pt x="816516" y="-1936"/>
                  <a:pt x="848266" y="9353"/>
                </a:cubicBezTo>
                <a:cubicBezTo>
                  <a:pt x="880016" y="20642"/>
                  <a:pt x="894128" y="58036"/>
                  <a:pt x="750900" y="89786"/>
                </a:cubicBezTo>
                <a:cubicBezTo>
                  <a:pt x="607672" y="121536"/>
                  <a:pt x="33350" y="202675"/>
                  <a:pt x="1600" y="191386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4" name="フリーフォーム: 図形 1303">
            <a:extLst>
              <a:ext uri="{FF2B5EF4-FFF2-40B4-BE49-F238E27FC236}">
                <a16:creationId xmlns:a16="http://schemas.microsoft.com/office/drawing/2014/main" id="{B73D86A8-7F9B-48E7-86E2-BF6841604729}"/>
              </a:ext>
            </a:extLst>
          </p:cNvPr>
          <p:cNvSpPr/>
          <p:nvPr/>
        </p:nvSpPr>
        <p:spPr>
          <a:xfrm>
            <a:off x="6714614" y="9778979"/>
            <a:ext cx="196807" cy="156654"/>
          </a:xfrm>
          <a:custGeom>
            <a:avLst/>
            <a:gdLst>
              <a:gd name="connsiteX0" fmla="*/ 194186 w 196807"/>
              <a:gd name="connsiteY0" fmla="*/ 21 h 156654"/>
              <a:gd name="connsiteX1" fmla="*/ 122219 w 196807"/>
              <a:gd name="connsiteY1" fmla="*/ 93154 h 156654"/>
              <a:gd name="connsiteX2" fmla="*/ 194186 w 196807"/>
              <a:gd name="connsiteY2" fmla="*/ 156654 h 156654"/>
              <a:gd name="connsiteX3" fmla="*/ 50253 w 196807"/>
              <a:gd name="connsiteY3" fmla="*/ 114321 h 156654"/>
              <a:gd name="connsiteX4" fmla="*/ 7919 w 196807"/>
              <a:gd name="connsiteY4" fmla="*/ 101621 h 156654"/>
              <a:gd name="connsiteX5" fmla="*/ 194186 w 196807"/>
              <a:gd name="connsiteY5" fmla="*/ 21 h 156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807" h="156654">
                <a:moveTo>
                  <a:pt x="194186" y="21"/>
                </a:moveTo>
                <a:cubicBezTo>
                  <a:pt x="213236" y="-1390"/>
                  <a:pt x="122219" y="67049"/>
                  <a:pt x="122219" y="93154"/>
                </a:cubicBezTo>
                <a:cubicBezTo>
                  <a:pt x="122219" y="119259"/>
                  <a:pt x="206180" y="153126"/>
                  <a:pt x="194186" y="156654"/>
                </a:cubicBezTo>
                <a:lnTo>
                  <a:pt x="50253" y="114321"/>
                </a:lnTo>
                <a:cubicBezTo>
                  <a:pt x="19208" y="105149"/>
                  <a:pt x="-16070" y="119260"/>
                  <a:pt x="7919" y="101621"/>
                </a:cubicBezTo>
                <a:cubicBezTo>
                  <a:pt x="31908" y="83982"/>
                  <a:pt x="175136" y="1432"/>
                  <a:pt x="194186" y="2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5" name="フリーフォーム: 図形 1304">
            <a:extLst>
              <a:ext uri="{FF2B5EF4-FFF2-40B4-BE49-F238E27FC236}">
                <a16:creationId xmlns:a16="http://schemas.microsoft.com/office/drawing/2014/main" id="{1BA4B489-C7C9-4D1B-838F-6CD49C4484F6}"/>
              </a:ext>
            </a:extLst>
          </p:cNvPr>
          <p:cNvSpPr/>
          <p:nvPr/>
        </p:nvSpPr>
        <p:spPr>
          <a:xfrm>
            <a:off x="7169083" y="9935305"/>
            <a:ext cx="565874" cy="207975"/>
          </a:xfrm>
          <a:custGeom>
            <a:avLst/>
            <a:gdLst>
              <a:gd name="connsiteX0" fmla="*/ 10650 w 565874"/>
              <a:gd name="connsiteY0" fmla="*/ 328 h 207975"/>
              <a:gd name="connsiteX1" fmla="*/ 433984 w 565874"/>
              <a:gd name="connsiteY1" fmla="*/ 135795 h 207975"/>
              <a:gd name="connsiteX2" fmla="*/ 560984 w 565874"/>
              <a:gd name="connsiteY2" fmla="*/ 207762 h 207975"/>
              <a:gd name="connsiteX3" fmla="*/ 298517 w 565874"/>
              <a:gd name="connsiteY3" fmla="*/ 114628 h 207975"/>
              <a:gd name="connsiteX4" fmla="*/ 141884 w 565874"/>
              <a:gd name="connsiteY4" fmla="*/ 97695 h 207975"/>
              <a:gd name="connsiteX5" fmla="*/ 10650 w 565874"/>
              <a:gd name="connsiteY5" fmla="*/ 328 h 207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874" h="207975">
                <a:moveTo>
                  <a:pt x="10650" y="328"/>
                </a:moveTo>
                <a:cubicBezTo>
                  <a:pt x="59333" y="6678"/>
                  <a:pt x="342262" y="101223"/>
                  <a:pt x="433984" y="135795"/>
                </a:cubicBezTo>
                <a:cubicBezTo>
                  <a:pt x="525706" y="170367"/>
                  <a:pt x="583562" y="211290"/>
                  <a:pt x="560984" y="207762"/>
                </a:cubicBezTo>
                <a:cubicBezTo>
                  <a:pt x="538406" y="204234"/>
                  <a:pt x="368367" y="132972"/>
                  <a:pt x="298517" y="114628"/>
                </a:cubicBezTo>
                <a:cubicBezTo>
                  <a:pt x="228667" y="96284"/>
                  <a:pt x="190567" y="113923"/>
                  <a:pt x="141884" y="97695"/>
                </a:cubicBezTo>
                <a:cubicBezTo>
                  <a:pt x="93201" y="81467"/>
                  <a:pt x="-38033" y="-6022"/>
                  <a:pt x="10650" y="328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6" name="フリーフォーム: 図形 1305">
            <a:extLst>
              <a:ext uri="{FF2B5EF4-FFF2-40B4-BE49-F238E27FC236}">
                <a16:creationId xmlns:a16="http://schemas.microsoft.com/office/drawing/2014/main" id="{6F326C4E-1DA0-4215-BF7F-6B403E122427}"/>
              </a:ext>
            </a:extLst>
          </p:cNvPr>
          <p:cNvSpPr/>
          <p:nvPr/>
        </p:nvSpPr>
        <p:spPr>
          <a:xfrm>
            <a:off x="6738588" y="10049150"/>
            <a:ext cx="288920" cy="373898"/>
          </a:xfrm>
          <a:custGeom>
            <a:avLst/>
            <a:gdLst>
              <a:gd name="connsiteX0" fmla="*/ 280279 w 288920"/>
              <a:gd name="connsiteY0" fmla="*/ 783 h 373898"/>
              <a:gd name="connsiteX1" fmla="*/ 5112 w 288920"/>
              <a:gd name="connsiteY1" fmla="*/ 115083 h 373898"/>
              <a:gd name="connsiteX2" fmla="*/ 115179 w 288920"/>
              <a:gd name="connsiteY2" fmla="*/ 229383 h 373898"/>
              <a:gd name="connsiteX3" fmla="*/ 288745 w 288920"/>
              <a:gd name="connsiteY3" fmla="*/ 373317 h 373898"/>
              <a:gd name="connsiteX4" fmla="*/ 81312 w 288920"/>
              <a:gd name="connsiteY4" fmla="*/ 275950 h 373898"/>
              <a:gd name="connsiteX5" fmla="*/ 115179 w 288920"/>
              <a:gd name="connsiteY5" fmla="*/ 174350 h 373898"/>
              <a:gd name="connsiteX6" fmla="*/ 280279 w 288920"/>
              <a:gd name="connsiteY6" fmla="*/ 783 h 3738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8920" h="373898">
                <a:moveTo>
                  <a:pt x="280279" y="783"/>
                </a:moveTo>
                <a:cubicBezTo>
                  <a:pt x="261934" y="-9095"/>
                  <a:pt x="32629" y="76983"/>
                  <a:pt x="5112" y="115083"/>
                </a:cubicBezTo>
                <a:cubicBezTo>
                  <a:pt x="-22405" y="153183"/>
                  <a:pt x="67907" y="186344"/>
                  <a:pt x="115179" y="229383"/>
                </a:cubicBezTo>
                <a:cubicBezTo>
                  <a:pt x="162451" y="272422"/>
                  <a:pt x="294390" y="365556"/>
                  <a:pt x="288745" y="373317"/>
                </a:cubicBezTo>
                <a:cubicBezTo>
                  <a:pt x="283101" y="381078"/>
                  <a:pt x="110240" y="309111"/>
                  <a:pt x="81312" y="275950"/>
                </a:cubicBezTo>
                <a:cubicBezTo>
                  <a:pt x="52384" y="242789"/>
                  <a:pt x="88368" y="217389"/>
                  <a:pt x="115179" y="174350"/>
                </a:cubicBezTo>
                <a:cubicBezTo>
                  <a:pt x="141990" y="131311"/>
                  <a:pt x="298624" y="10661"/>
                  <a:pt x="280279" y="783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7" name="フリーフォーム: 図形 1306">
            <a:extLst>
              <a:ext uri="{FF2B5EF4-FFF2-40B4-BE49-F238E27FC236}">
                <a16:creationId xmlns:a16="http://schemas.microsoft.com/office/drawing/2014/main" id="{ED9AE757-9E82-4A73-A426-D2D0BDF853D4}"/>
              </a:ext>
            </a:extLst>
          </p:cNvPr>
          <p:cNvSpPr/>
          <p:nvPr/>
        </p:nvSpPr>
        <p:spPr>
          <a:xfrm>
            <a:off x="7153101" y="10106049"/>
            <a:ext cx="569823" cy="123242"/>
          </a:xfrm>
          <a:custGeom>
            <a:avLst/>
            <a:gdLst>
              <a:gd name="connsiteX0" fmla="*/ 174 w 569823"/>
              <a:gd name="connsiteY0" fmla="*/ 3151 h 123242"/>
              <a:gd name="connsiteX1" fmla="*/ 352599 w 569823"/>
              <a:gd name="connsiteY1" fmla="*/ 38076 h 123242"/>
              <a:gd name="connsiteX2" fmla="*/ 568499 w 569823"/>
              <a:gd name="connsiteY2" fmla="*/ 85701 h 123242"/>
              <a:gd name="connsiteX3" fmla="*/ 441499 w 569823"/>
              <a:gd name="connsiteY3" fmla="*/ 98401 h 123242"/>
              <a:gd name="connsiteX4" fmla="*/ 400224 w 569823"/>
              <a:gd name="connsiteY4" fmla="*/ 120626 h 123242"/>
              <a:gd name="connsiteX5" fmla="*/ 174 w 569823"/>
              <a:gd name="connsiteY5" fmla="*/ 3151 h 12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823" h="123242">
                <a:moveTo>
                  <a:pt x="174" y="3151"/>
                </a:moveTo>
                <a:cubicBezTo>
                  <a:pt x="-7764" y="-10607"/>
                  <a:pt x="257878" y="24318"/>
                  <a:pt x="352599" y="38076"/>
                </a:cubicBezTo>
                <a:cubicBezTo>
                  <a:pt x="447320" y="51834"/>
                  <a:pt x="553682" y="75647"/>
                  <a:pt x="568499" y="85701"/>
                </a:cubicBezTo>
                <a:cubicBezTo>
                  <a:pt x="583316" y="95755"/>
                  <a:pt x="469545" y="92580"/>
                  <a:pt x="441499" y="98401"/>
                </a:cubicBezTo>
                <a:cubicBezTo>
                  <a:pt x="413453" y="104222"/>
                  <a:pt x="470603" y="131739"/>
                  <a:pt x="400224" y="120626"/>
                </a:cubicBezTo>
                <a:cubicBezTo>
                  <a:pt x="329845" y="109514"/>
                  <a:pt x="8112" y="16909"/>
                  <a:pt x="174" y="3151"/>
                </a:cubicBezTo>
                <a:close/>
              </a:path>
            </a:pathLst>
          </a:custGeom>
          <a:solidFill>
            <a:schemeClr val="accent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8" name="フリーフォーム: 図形 1307">
            <a:extLst>
              <a:ext uri="{FF2B5EF4-FFF2-40B4-BE49-F238E27FC236}">
                <a16:creationId xmlns:a16="http://schemas.microsoft.com/office/drawing/2014/main" id="{B5E2A78F-C252-4A13-897F-66C86CBED206}"/>
              </a:ext>
            </a:extLst>
          </p:cNvPr>
          <p:cNvSpPr/>
          <p:nvPr/>
        </p:nvSpPr>
        <p:spPr>
          <a:xfrm>
            <a:off x="7468538" y="9379699"/>
            <a:ext cx="72087" cy="355164"/>
          </a:xfrm>
          <a:custGeom>
            <a:avLst/>
            <a:gdLst>
              <a:gd name="connsiteX0" fmla="*/ 2237 w 72087"/>
              <a:gd name="connsiteY0" fmla="*/ 839 h 355164"/>
              <a:gd name="connsiteX1" fmla="*/ 37162 w 72087"/>
              <a:gd name="connsiteY1" fmla="*/ 261189 h 355164"/>
              <a:gd name="connsiteX2" fmla="*/ 72087 w 72087"/>
              <a:gd name="connsiteY2" fmla="*/ 351676 h 355164"/>
              <a:gd name="connsiteX3" fmla="*/ 37162 w 72087"/>
              <a:gd name="connsiteY3" fmla="*/ 321514 h 355164"/>
              <a:gd name="connsiteX4" fmla="*/ 8587 w 72087"/>
              <a:gd name="connsiteY4" fmla="*/ 183401 h 355164"/>
              <a:gd name="connsiteX5" fmla="*/ 2237 w 72087"/>
              <a:gd name="connsiteY5" fmla="*/ 839 h 35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087" h="355164">
                <a:moveTo>
                  <a:pt x="2237" y="839"/>
                </a:moveTo>
                <a:cubicBezTo>
                  <a:pt x="7000" y="13804"/>
                  <a:pt x="25520" y="202716"/>
                  <a:pt x="37162" y="261189"/>
                </a:cubicBezTo>
                <a:cubicBezTo>
                  <a:pt x="48804" y="319662"/>
                  <a:pt x="72087" y="341622"/>
                  <a:pt x="72087" y="351676"/>
                </a:cubicBezTo>
                <a:cubicBezTo>
                  <a:pt x="72087" y="361730"/>
                  <a:pt x="47745" y="349560"/>
                  <a:pt x="37162" y="321514"/>
                </a:cubicBezTo>
                <a:cubicBezTo>
                  <a:pt x="26579" y="293468"/>
                  <a:pt x="16524" y="238170"/>
                  <a:pt x="8587" y="183401"/>
                </a:cubicBezTo>
                <a:cubicBezTo>
                  <a:pt x="650" y="128632"/>
                  <a:pt x="-2526" y="-12126"/>
                  <a:pt x="2237" y="83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09" name="フリーフォーム: 図形 1308">
            <a:extLst>
              <a:ext uri="{FF2B5EF4-FFF2-40B4-BE49-F238E27FC236}">
                <a16:creationId xmlns:a16="http://schemas.microsoft.com/office/drawing/2014/main" id="{7D958432-A641-441A-AFFF-A7AF53108421}"/>
              </a:ext>
            </a:extLst>
          </p:cNvPr>
          <p:cNvSpPr/>
          <p:nvPr/>
        </p:nvSpPr>
        <p:spPr>
          <a:xfrm>
            <a:off x="7470400" y="9268807"/>
            <a:ext cx="188067" cy="123742"/>
          </a:xfrm>
          <a:custGeom>
            <a:avLst/>
            <a:gdLst>
              <a:gd name="connsiteX0" fmla="*/ 375 w 188067"/>
              <a:gd name="connsiteY0" fmla="*/ 122843 h 123742"/>
              <a:gd name="connsiteX1" fmla="*/ 78163 w 188067"/>
              <a:gd name="connsiteY1" fmla="*/ 84743 h 123742"/>
              <a:gd name="connsiteX2" fmla="*/ 187700 w 188067"/>
              <a:gd name="connsiteY2" fmla="*/ 606 h 123742"/>
              <a:gd name="connsiteX3" fmla="*/ 109913 w 188067"/>
              <a:gd name="connsiteY3" fmla="*/ 49818 h 123742"/>
              <a:gd name="connsiteX4" fmla="*/ 375 w 188067"/>
              <a:gd name="connsiteY4" fmla="*/ 122843 h 123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67" h="123742">
                <a:moveTo>
                  <a:pt x="375" y="122843"/>
                </a:moveTo>
                <a:cubicBezTo>
                  <a:pt x="-4917" y="128664"/>
                  <a:pt x="46942" y="105116"/>
                  <a:pt x="78163" y="84743"/>
                </a:cubicBezTo>
                <a:cubicBezTo>
                  <a:pt x="109384" y="64370"/>
                  <a:pt x="182408" y="6427"/>
                  <a:pt x="187700" y="606"/>
                </a:cubicBezTo>
                <a:cubicBezTo>
                  <a:pt x="192992" y="-5215"/>
                  <a:pt x="139811" y="32356"/>
                  <a:pt x="109913" y="49818"/>
                </a:cubicBezTo>
                <a:cubicBezTo>
                  <a:pt x="80015" y="67280"/>
                  <a:pt x="5667" y="117022"/>
                  <a:pt x="375" y="1228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0" name="フリーフォーム: 図形 1309">
            <a:extLst>
              <a:ext uri="{FF2B5EF4-FFF2-40B4-BE49-F238E27FC236}">
                <a16:creationId xmlns:a16="http://schemas.microsoft.com/office/drawing/2014/main" id="{C80BEAA3-3EE4-4D75-9012-CF24B47C5358}"/>
              </a:ext>
            </a:extLst>
          </p:cNvPr>
          <p:cNvSpPr/>
          <p:nvPr/>
        </p:nvSpPr>
        <p:spPr>
          <a:xfrm>
            <a:off x="7662863" y="9266960"/>
            <a:ext cx="119240" cy="392978"/>
          </a:xfrm>
          <a:custGeom>
            <a:avLst/>
            <a:gdLst>
              <a:gd name="connsiteX0" fmla="*/ 6350 w 119240"/>
              <a:gd name="connsiteY0" fmla="*/ 865 h 392978"/>
              <a:gd name="connsiteX1" fmla="*/ 84137 w 119240"/>
              <a:gd name="connsiteY1" fmla="*/ 94528 h 392978"/>
              <a:gd name="connsiteX2" fmla="*/ 93662 w 119240"/>
              <a:gd name="connsiteY2" fmla="*/ 165965 h 392978"/>
              <a:gd name="connsiteX3" fmla="*/ 84137 w 119240"/>
              <a:gd name="connsiteY3" fmla="*/ 232640 h 392978"/>
              <a:gd name="connsiteX4" fmla="*/ 17462 w 119240"/>
              <a:gd name="connsiteY4" fmla="*/ 364403 h 392978"/>
              <a:gd name="connsiteX5" fmla="*/ 0 w 119240"/>
              <a:gd name="connsiteY5" fmla="*/ 392978 h 392978"/>
              <a:gd name="connsiteX6" fmla="*/ 100012 w 119240"/>
              <a:gd name="connsiteY6" fmla="*/ 231053 h 392978"/>
              <a:gd name="connsiteX7" fmla="*/ 111125 w 119240"/>
              <a:gd name="connsiteY7" fmla="*/ 153265 h 392978"/>
              <a:gd name="connsiteX8" fmla="*/ 6350 w 119240"/>
              <a:gd name="connsiteY8" fmla="*/ 865 h 392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240" h="392978">
                <a:moveTo>
                  <a:pt x="6350" y="865"/>
                </a:moveTo>
                <a:cubicBezTo>
                  <a:pt x="1852" y="-8925"/>
                  <a:pt x="69585" y="67011"/>
                  <a:pt x="84137" y="94528"/>
                </a:cubicBezTo>
                <a:cubicBezTo>
                  <a:pt x="98689" y="122045"/>
                  <a:pt x="93662" y="142946"/>
                  <a:pt x="93662" y="165965"/>
                </a:cubicBezTo>
                <a:cubicBezTo>
                  <a:pt x="93662" y="188984"/>
                  <a:pt x="96837" y="199567"/>
                  <a:pt x="84137" y="232640"/>
                </a:cubicBezTo>
                <a:cubicBezTo>
                  <a:pt x="71437" y="265713"/>
                  <a:pt x="31485" y="337680"/>
                  <a:pt x="17462" y="364403"/>
                </a:cubicBezTo>
                <a:cubicBezTo>
                  <a:pt x="3439" y="391126"/>
                  <a:pt x="0" y="392978"/>
                  <a:pt x="0" y="392978"/>
                </a:cubicBezTo>
                <a:cubicBezTo>
                  <a:pt x="13758" y="370753"/>
                  <a:pt x="81491" y="271005"/>
                  <a:pt x="100012" y="231053"/>
                </a:cubicBezTo>
                <a:cubicBezTo>
                  <a:pt x="118533" y="191101"/>
                  <a:pt x="126471" y="190571"/>
                  <a:pt x="111125" y="153265"/>
                </a:cubicBezTo>
                <a:cubicBezTo>
                  <a:pt x="95779" y="115959"/>
                  <a:pt x="10848" y="10655"/>
                  <a:pt x="6350" y="86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1" name="フリーフォーム: 図形 1310">
            <a:extLst>
              <a:ext uri="{FF2B5EF4-FFF2-40B4-BE49-F238E27FC236}">
                <a16:creationId xmlns:a16="http://schemas.microsoft.com/office/drawing/2014/main" id="{5F2FC934-EE2E-4234-A258-775815F783CA}"/>
              </a:ext>
            </a:extLst>
          </p:cNvPr>
          <p:cNvSpPr/>
          <p:nvPr/>
        </p:nvSpPr>
        <p:spPr>
          <a:xfrm>
            <a:off x="7574314" y="9610627"/>
            <a:ext cx="125998" cy="96634"/>
          </a:xfrm>
          <a:custGeom>
            <a:avLst/>
            <a:gdLst>
              <a:gd name="connsiteX0" fmla="*/ 125061 w 125998"/>
              <a:gd name="connsiteY0" fmla="*/ 98 h 96634"/>
              <a:gd name="connsiteX1" fmla="*/ 55211 w 125998"/>
              <a:gd name="connsiteY1" fmla="*/ 74711 h 96634"/>
              <a:gd name="connsiteX2" fmla="*/ 1236 w 125998"/>
              <a:gd name="connsiteY2" fmla="*/ 92173 h 96634"/>
              <a:gd name="connsiteX3" fmla="*/ 125061 w 125998"/>
              <a:gd name="connsiteY3" fmla="*/ 98 h 96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998" h="96634">
                <a:moveTo>
                  <a:pt x="125061" y="98"/>
                </a:moveTo>
                <a:cubicBezTo>
                  <a:pt x="134057" y="-2812"/>
                  <a:pt x="75848" y="59365"/>
                  <a:pt x="55211" y="74711"/>
                </a:cubicBezTo>
                <a:cubicBezTo>
                  <a:pt x="34574" y="90057"/>
                  <a:pt x="-7760" y="104079"/>
                  <a:pt x="1236" y="92173"/>
                </a:cubicBezTo>
                <a:cubicBezTo>
                  <a:pt x="10232" y="80267"/>
                  <a:pt x="116065" y="3008"/>
                  <a:pt x="125061" y="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2" name="フリーフォーム: 図形 1311">
            <a:extLst>
              <a:ext uri="{FF2B5EF4-FFF2-40B4-BE49-F238E27FC236}">
                <a16:creationId xmlns:a16="http://schemas.microsoft.com/office/drawing/2014/main" id="{370BD885-7FA8-48A3-8151-5AE82B5DA51F}"/>
              </a:ext>
            </a:extLst>
          </p:cNvPr>
          <p:cNvSpPr/>
          <p:nvPr/>
        </p:nvSpPr>
        <p:spPr>
          <a:xfrm>
            <a:off x="3571402" y="4832615"/>
            <a:ext cx="138989" cy="557922"/>
          </a:xfrm>
          <a:custGeom>
            <a:avLst/>
            <a:gdLst>
              <a:gd name="connsiteX0" fmla="*/ 111598 w 138989"/>
              <a:gd name="connsiteY0" fmla="*/ 1852 h 557922"/>
              <a:gd name="connsiteX1" fmla="*/ 132765 w 138989"/>
              <a:gd name="connsiteY1" fmla="*/ 395552 h 557922"/>
              <a:gd name="connsiteX2" fmla="*/ 1531 w 138989"/>
              <a:gd name="connsiteY2" fmla="*/ 556418 h 557922"/>
              <a:gd name="connsiteX3" fmla="*/ 60798 w 138989"/>
              <a:gd name="connsiteY3" fmla="*/ 463285 h 557922"/>
              <a:gd name="connsiteX4" fmla="*/ 56565 w 138989"/>
              <a:gd name="connsiteY4" fmla="*/ 255852 h 557922"/>
              <a:gd name="connsiteX5" fmla="*/ 111598 w 138989"/>
              <a:gd name="connsiteY5" fmla="*/ 1852 h 55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8989" h="557922">
                <a:moveTo>
                  <a:pt x="111598" y="1852"/>
                </a:moveTo>
                <a:cubicBezTo>
                  <a:pt x="124298" y="25135"/>
                  <a:pt x="151110" y="303124"/>
                  <a:pt x="132765" y="395552"/>
                </a:cubicBezTo>
                <a:cubicBezTo>
                  <a:pt x="114420" y="487980"/>
                  <a:pt x="13525" y="545129"/>
                  <a:pt x="1531" y="556418"/>
                </a:cubicBezTo>
                <a:cubicBezTo>
                  <a:pt x="-10463" y="567707"/>
                  <a:pt x="51626" y="513379"/>
                  <a:pt x="60798" y="463285"/>
                </a:cubicBezTo>
                <a:cubicBezTo>
                  <a:pt x="69970" y="413191"/>
                  <a:pt x="46687" y="330641"/>
                  <a:pt x="56565" y="255852"/>
                </a:cubicBezTo>
                <a:cubicBezTo>
                  <a:pt x="66443" y="181063"/>
                  <a:pt x="98898" y="-21431"/>
                  <a:pt x="111598" y="18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3" name="フリーフォーム: 図形 1312">
            <a:extLst>
              <a:ext uri="{FF2B5EF4-FFF2-40B4-BE49-F238E27FC236}">
                <a16:creationId xmlns:a16="http://schemas.microsoft.com/office/drawing/2014/main" id="{E3AC15F2-8A2D-4C7C-9E21-E03693F77920}"/>
              </a:ext>
            </a:extLst>
          </p:cNvPr>
          <p:cNvSpPr/>
          <p:nvPr/>
        </p:nvSpPr>
        <p:spPr>
          <a:xfrm>
            <a:off x="3633408" y="4969784"/>
            <a:ext cx="233403" cy="949394"/>
          </a:xfrm>
          <a:custGeom>
            <a:avLst/>
            <a:gdLst>
              <a:gd name="connsiteX0" fmla="*/ 172359 w 233403"/>
              <a:gd name="connsiteY0" fmla="*/ 149 h 949394"/>
              <a:gd name="connsiteX1" fmla="*/ 130025 w 233403"/>
              <a:gd name="connsiteY1" fmla="*/ 503916 h 949394"/>
              <a:gd name="connsiteX2" fmla="*/ 223159 w 233403"/>
              <a:gd name="connsiteY2" fmla="*/ 931483 h 949394"/>
              <a:gd name="connsiteX3" fmla="*/ 206225 w 233403"/>
              <a:gd name="connsiteY3" fmla="*/ 855283 h 949394"/>
              <a:gd name="connsiteX4" fmla="*/ 3025 w 233403"/>
              <a:gd name="connsiteY4" fmla="*/ 728283 h 949394"/>
              <a:gd name="connsiteX5" fmla="*/ 83459 w 233403"/>
              <a:gd name="connsiteY5" fmla="*/ 647849 h 949394"/>
              <a:gd name="connsiteX6" fmla="*/ 70759 w 233403"/>
              <a:gd name="connsiteY6" fmla="*/ 453116 h 949394"/>
              <a:gd name="connsiteX7" fmla="*/ 172359 w 233403"/>
              <a:gd name="connsiteY7" fmla="*/ 149 h 949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3403" h="949394">
                <a:moveTo>
                  <a:pt x="172359" y="149"/>
                </a:moveTo>
                <a:cubicBezTo>
                  <a:pt x="182237" y="8616"/>
                  <a:pt x="121558" y="348694"/>
                  <a:pt x="130025" y="503916"/>
                </a:cubicBezTo>
                <a:cubicBezTo>
                  <a:pt x="138492" y="659138"/>
                  <a:pt x="210459" y="872922"/>
                  <a:pt x="223159" y="931483"/>
                </a:cubicBezTo>
                <a:cubicBezTo>
                  <a:pt x="235859" y="990044"/>
                  <a:pt x="242914" y="889150"/>
                  <a:pt x="206225" y="855283"/>
                </a:cubicBezTo>
                <a:cubicBezTo>
                  <a:pt x="169536" y="821416"/>
                  <a:pt x="23486" y="762855"/>
                  <a:pt x="3025" y="728283"/>
                </a:cubicBezTo>
                <a:cubicBezTo>
                  <a:pt x="-17436" y="693711"/>
                  <a:pt x="72170" y="693710"/>
                  <a:pt x="83459" y="647849"/>
                </a:cubicBezTo>
                <a:cubicBezTo>
                  <a:pt x="94748" y="601988"/>
                  <a:pt x="54531" y="561771"/>
                  <a:pt x="70759" y="453116"/>
                </a:cubicBezTo>
                <a:cubicBezTo>
                  <a:pt x="86987" y="344461"/>
                  <a:pt x="162481" y="-8318"/>
                  <a:pt x="172359" y="1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4" name="フリーフォーム: 図形 1313">
            <a:extLst>
              <a:ext uri="{FF2B5EF4-FFF2-40B4-BE49-F238E27FC236}">
                <a16:creationId xmlns:a16="http://schemas.microsoft.com/office/drawing/2014/main" id="{7D41081F-C585-4B48-8F96-E8E4F2573318}"/>
              </a:ext>
            </a:extLst>
          </p:cNvPr>
          <p:cNvSpPr/>
          <p:nvPr/>
        </p:nvSpPr>
        <p:spPr>
          <a:xfrm>
            <a:off x="5236130" y="6601880"/>
            <a:ext cx="401293" cy="118538"/>
          </a:xfrm>
          <a:custGeom>
            <a:avLst/>
            <a:gdLst>
              <a:gd name="connsiteX0" fmla="*/ 503 w 401293"/>
              <a:gd name="connsiteY0" fmla="*/ 118537 h 118538"/>
              <a:gd name="connsiteX1" fmla="*/ 195237 w 401293"/>
              <a:gd name="connsiteY1" fmla="*/ 44453 h 118538"/>
              <a:gd name="connsiteX2" fmla="*/ 400553 w 401293"/>
              <a:gd name="connsiteY2" fmla="*/ 3 h 118538"/>
              <a:gd name="connsiteX3" fmla="*/ 254503 w 401293"/>
              <a:gd name="connsiteY3" fmla="*/ 42337 h 118538"/>
              <a:gd name="connsiteX4" fmla="*/ 503 w 401293"/>
              <a:gd name="connsiteY4" fmla="*/ 118537 h 118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293" h="118538">
                <a:moveTo>
                  <a:pt x="503" y="118537"/>
                </a:moveTo>
                <a:cubicBezTo>
                  <a:pt x="-9375" y="118890"/>
                  <a:pt x="128562" y="64209"/>
                  <a:pt x="195237" y="44453"/>
                </a:cubicBezTo>
                <a:cubicBezTo>
                  <a:pt x="261912" y="24697"/>
                  <a:pt x="390675" y="356"/>
                  <a:pt x="400553" y="3"/>
                </a:cubicBezTo>
                <a:cubicBezTo>
                  <a:pt x="410431" y="-350"/>
                  <a:pt x="319414" y="24698"/>
                  <a:pt x="254503" y="42337"/>
                </a:cubicBezTo>
                <a:cubicBezTo>
                  <a:pt x="189592" y="59976"/>
                  <a:pt x="10381" y="118184"/>
                  <a:pt x="503" y="1185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5" name="フリーフォーム: 図形 1314">
            <a:extLst>
              <a:ext uri="{FF2B5EF4-FFF2-40B4-BE49-F238E27FC236}">
                <a16:creationId xmlns:a16="http://schemas.microsoft.com/office/drawing/2014/main" id="{B138CA1A-86BF-4133-A26F-C25B174686B2}"/>
              </a:ext>
            </a:extLst>
          </p:cNvPr>
          <p:cNvSpPr/>
          <p:nvPr/>
        </p:nvSpPr>
        <p:spPr>
          <a:xfrm>
            <a:off x="6015349" y="6578545"/>
            <a:ext cx="213401" cy="133816"/>
          </a:xfrm>
          <a:custGeom>
            <a:avLst/>
            <a:gdLst>
              <a:gd name="connsiteX0" fmla="*/ 218 w 213401"/>
              <a:gd name="connsiteY0" fmla="*/ 55 h 133816"/>
              <a:gd name="connsiteX1" fmla="*/ 148384 w 213401"/>
              <a:gd name="connsiteY1" fmla="*/ 46622 h 133816"/>
              <a:gd name="connsiteX2" fmla="*/ 211884 w 213401"/>
              <a:gd name="connsiteY2" fmla="*/ 133405 h 133816"/>
              <a:gd name="connsiteX3" fmla="*/ 192834 w 213401"/>
              <a:gd name="connsiteY3" fmla="*/ 78372 h 133816"/>
              <a:gd name="connsiteX4" fmla="*/ 184368 w 213401"/>
              <a:gd name="connsiteY4" fmla="*/ 55088 h 133816"/>
              <a:gd name="connsiteX5" fmla="*/ 218 w 213401"/>
              <a:gd name="connsiteY5" fmla="*/ 55 h 13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3401" h="133816">
                <a:moveTo>
                  <a:pt x="218" y="55"/>
                </a:moveTo>
                <a:cubicBezTo>
                  <a:pt x="-5779" y="-1356"/>
                  <a:pt x="113106" y="24397"/>
                  <a:pt x="148384" y="46622"/>
                </a:cubicBezTo>
                <a:cubicBezTo>
                  <a:pt x="183662" y="68847"/>
                  <a:pt x="204476" y="128113"/>
                  <a:pt x="211884" y="133405"/>
                </a:cubicBezTo>
                <a:cubicBezTo>
                  <a:pt x="219292" y="138697"/>
                  <a:pt x="197420" y="91425"/>
                  <a:pt x="192834" y="78372"/>
                </a:cubicBezTo>
                <a:cubicBezTo>
                  <a:pt x="188248" y="65319"/>
                  <a:pt x="214001" y="66377"/>
                  <a:pt x="184368" y="55088"/>
                </a:cubicBezTo>
                <a:cubicBezTo>
                  <a:pt x="154735" y="43799"/>
                  <a:pt x="6215" y="1466"/>
                  <a:pt x="218" y="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6" name="フリーフォーム: 図形 1315">
            <a:extLst>
              <a:ext uri="{FF2B5EF4-FFF2-40B4-BE49-F238E27FC236}">
                <a16:creationId xmlns:a16="http://schemas.microsoft.com/office/drawing/2014/main" id="{4C5D11D9-4168-4C23-9B6B-182535CE5FF4}"/>
              </a:ext>
            </a:extLst>
          </p:cNvPr>
          <p:cNvSpPr/>
          <p:nvPr/>
        </p:nvSpPr>
        <p:spPr>
          <a:xfrm>
            <a:off x="5173532" y="6596158"/>
            <a:ext cx="1097491" cy="185561"/>
          </a:xfrm>
          <a:custGeom>
            <a:avLst/>
            <a:gdLst>
              <a:gd name="connsiteX0" fmla="*/ 1718 w 1097491"/>
              <a:gd name="connsiteY0" fmla="*/ 164475 h 185561"/>
              <a:gd name="connsiteX1" fmla="*/ 431401 w 1097491"/>
              <a:gd name="connsiteY1" fmla="*/ 58642 h 185561"/>
              <a:gd name="connsiteX2" fmla="*/ 628251 w 1097491"/>
              <a:gd name="connsiteY2" fmla="*/ 14192 h 185561"/>
              <a:gd name="connsiteX3" fmla="*/ 831451 w 1097491"/>
              <a:gd name="connsiteY3" fmla="*/ 1492 h 185561"/>
              <a:gd name="connsiteX4" fmla="*/ 971151 w 1097491"/>
              <a:gd name="connsiteY4" fmla="*/ 43825 h 185561"/>
              <a:gd name="connsiteX5" fmla="*/ 1081218 w 1097491"/>
              <a:gd name="connsiteY5" fmla="*/ 175059 h 185561"/>
              <a:gd name="connsiteX6" fmla="*/ 1064285 w 1097491"/>
              <a:gd name="connsiteY6" fmla="*/ 166592 h 185561"/>
              <a:gd name="connsiteX7" fmla="*/ 778535 w 1097491"/>
              <a:gd name="connsiteY7" fmla="*/ 79809 h 185561"/>
              <a:gd name="connsiteX8" fmla="*/ 465268 w 1097491"/>
              <a:gd name="connsiteY8" fmla="*/ 117909 h 185561"/>
              <a:gd name="connsiteX9" fmla="*/ 287468 w 1097491"/>
              <a:gd name="connsiteY9" fmla="*/ 147542 h 185561"/>
              <a:gd name="connsiteX10" fmla="*/ 1718 w 1097491"/>
              <a:gd name="connsiteY10" fmla="*/ 164475 h 18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97491" h="185561">
                <a:moveTo>
                  <a:pt x="1718" y="164475"/>
                </a:moveTo>
                <a:cubicBezTo>
                  <a:pt x="25707" y="149658"/>
                  <a:pt x="326979" y="83689"/>
                  <a:pt x="431401" y="58642"/>
                </a:cubicBezTo>
                <a:cubicBezTo>
                  <a:pt x="535823" y="33595"/>
                  <a:pt x="561576" y="23717"/>
                  <a:pt x="628251" y="14192"/>
                </a:cubicBezTo>
                <a:cubicBezTo>
                  <a:pt x="694926" y="4667"/>
                  <a:pt x="774301" y="-3447"/>
                  <a:pt x="831451" y="1492"/>
                </a:cubicBezTo>
                <a:cubicBezTo>
                  <a:pt x="888601" y="6431"/>
                  <a:pt x="929523" y="14897"/>
                  <a:pt x="971151" y="43825"/>
                </a:cubicBezTo>
                <a:cubicBezTo>
                  <a:pt x="1012779" y="72753"/>
                  <a:pt x="1081218" y="175059"/>
                  <a:pt x="1081218" y="175059"/>
                </a:cubicBezTo>
                <a:cubicBezTo>
                  <a:pt x="1096740" y="195520"/>
                  <a:pt x="1114732" y="182467"/>
                  <a:pt x="1064285" y="166592"/>
                </a:cubicBezTo>
                <a:cubicBezTo>
                  <a:pt x="1013838" y="150717"/>
                  <a:pt x="878371" y="87923"/>
                  <a:pt x="778535" y="79809"/>
                </a:cubicBezTo>
                <a:cubicBezTo>
                  <a:pt x="678699" y="71695"/>
                  <a:pt x="547112" y="106620"/>
                  <a:pt x="465268" y="117909"/>
                </a:cubicBezTo>
                <a:cubicBezTo>
                  <a:pt x="383424" y="129198"/>
                  <a:pt x="363315" y="142250"/>
                  <a:pt x="287468" y="147542"/>
                </a:cubicBezTo>
                <a:cubicBezTo>
                  <a:pt x="211621" y="152834"/>
                  <a:pt x="-22271" y="179292"/>
                  <a:pt x="1718" y="164475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8" name="フリーフォーム: 図形 1317">
            <a:extLst>
              <a:ext uri="{FF2B5EF4-FFF2-40B4-BE49-F238E27FC236}">
                <a16:creationId xmlns:a16="http://schemas.microsoft.com/office/drawing/2014/main" id="{5B8781D1-BB99-44F5-9AC3-AB51D49E3429}"/>
              </a:ext>
            </a:extLst>
          </p:cNvPr>
          <p:cNvSpPr/>
          <p:nvPr/>
        </p:nvSpPr>
        <p:spPr>
          <a:xfrm>
            <a:off x="5198562" y="6887627"/>
            <a:ext cx="1027826" cy="306378"/>
          </a:xfrm>
          <a:custGeom>
            <a:avLst/>
            <a:gdLst>
              <a:gd name="connsiteX0" fmla="*/ 2088 w 1027826"/>
              <a:gd name="connsiteY0" fmla="*/ 50806 h 306378"/>
              <a:gd name="connsiteX1" fmla="*/ 321705 w 1027826"/>
              <a:gd name="connsiteY1" fmla="*/ 154523 h 306378"/>
              <a:gd name="connsiteX2" fmla="*/ 749271 w 1027826"/>
              <a:gd name="connsiteY2" fmla="*/ 143940 h 306378"/>
              <a:gd name="connsiteX3" fmla="*/ 1024438 w 1027826"/>
              <a:gd name="connsiteY3" fmla="*/ 6 h 306378"/>
              <a:gd name="connsiteX4" fmla="*/ 910138 w 1027826"/>
              <a:gd name="connsiteY4" fmla="*/ 137590 h 306378"/>
              <a:gd name="connsiteX5" fmla="*/ 764088 w 1027826"/>
              <a:gd name="connsiteY5" fmla="*/ 289990 h 306378"/>
              <a:gd name="connsiteX6" fmla="*/ 531255 w 1027826"/>
              <a:gd name="connsiteY6" fmla="*/ 289990 h 306378"/>
              <a:gd name="connsiteX7" fmla="*/ 201055 w 1027826"/>
              <a:gd name="connsiteY7" fmla="*/ 182040 h 306378"/>
              <a:gd name="connsiteX8" fmla="*/ 2088 w 1027826"/>
              <a:gd name="connsiteY8" fmla="*/ 50806 h 306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27826" h="306378">
                <a:moveTo>
                  <a:pt x="2088" y="50806"/>
                </a:moveTo>
                <a:cubicBezTo>
                  <a:pt x="22196" y="46220"/>
                  <a:pt x="197175" y="139001"/>
                  <a:pt x="321705" y="154523"/>
                </a:cubicBezTo>
                <a:cubicBezTo>
                  <a:pt x="446235" y="170045"/>
                  <a:pt x="632149" y="169693"/>
                  <a:pt x="749271" y="143940"/>
                </a:cubicBezTo>
                <a:cubicBezTo>
                  <a:pt x="866393" y="118187"/>
                  <a:pt x="997627" y="1064"/>
                  <a:pt x="1024438" y="6"/>
                </a:cubicBezTo>
                <a:cubicBezTo>
                  <a:pt x="1051249" y="-1052"/>
                  <a:pt x="910138" y="137590"/>
                  <a:pt x="910138" y="137590"/>
                </a:cubicBezTo>
                <a:cubicBezTo>
                  <a:pt x="866746" y="185921"/>
                  <a:pt x="827235" y="264590"/>
                  <a:pt x="764088" y="289990"/>
                </a:cubicBezTo>
                <a:cubicBezTo>
                  <a:pt x="700941" y="315390"/>
                  <a:pt x="625094" y="307982"/>
                  <a:pt x="531255" y="289990"/>
                </a:cubicBezTo>
                <a:cubicBezTo>
                  <a:pt x="437416" y="271998"/>
                  <a:pt x="290661" y="218729"/>
                  <a:pt x="201055" y="182040"/>
                </a:cubicBezTo>
                <a:cubicBezTo>
                  <a:pt x="111449" y="145351"/>
                  <a:pt x="-18020" y="55392"/>
                  <a:pt x="2088" y="50806"/>
                </a:cubicBezTo>
                <a:close/>
              </a:path>
            </a:pathLst>
          </a:custGeom>
          <a:solidFill>
            <a:srgbClr val="FF0000">
              <a:alpha val="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19" name="フリーフォーム: 図形 1318">
            <a:extLst>
              <a:ext uri="{FF2B5EF4-FFF2-40B4-BE49-F238E27FC236}">
                <a16:creationId xmlns:a16="http://schemas.microsoft.com/office/drawing/2014/main" id="{6772CC00-FF9B-4067-B7ED-04A1A27837A0}"/>
              </a:ext>
            </a:extLst>
          </p:cNvPr>
          <p:cNvSpPr/>
          <p:nvPr/>
        </p:nvSpPr>
        <p:spPr>
          <a:xfrm>
            <a:off x="5585858" y="6651898"/>
            <a:ext cx="459432" cy="39155"/>
          </a:xfrm>
          <a:custGeom>
            <a:avLst/>
            <a:gdLst>
              <a:gd name="connsiteX0" fmla="*/ 25 w 459432"/>
              <a:gd name="connsiteY0" fmla="*/ 38885 h 39155"/>
              <a:gd name="connsiteX1" fmla="*/ 321759 w 459432"/>
              <a:gd name="connsiteY1" fmla="*/ 785 h 39155"/>
              <a:gd name="connsiteX2" fmla="*/ 459342 w 459432"/>
              <a:gd name="connsiteY2" fmla="*/ 13485 h 39155"/>
              <a:gd name="connsiteX3" fmla="*/ 304825 w 459432"/>
              <a:gd name="connsiteY3" fmla="*/ 17719 h 39155"/>
              <a:gd name="connsiteX4" fmla="*/ 25 w 459432"/>
              <a:gd name="connsiteY4" fmla="*/ 38885 h 39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9432" h="39155">
                <a:moveTo>
                  <a:pt x="25" y="38885"/>
                </a:moveTo>
                <a:cubicBezTo>
                  <a:pt x="2847" y="36063"/>
                  <a:pt x="245206" y="5018"/>
                  <a:pt x="321759" y="785"/>
                </a:cubicBezTo>
                <a:cubicBezTo>
                  <a:pt x="398312" y="-3448"/>
                  <a:pt x="462164" y="10663"/>
                  <a:pt x="459342" y="13485"/>
                </a:cubicBezTo>
                <a:cubicBezTo>
                  <a:pt x="456520" y="16307"/>
                  <a:pt x="377850" y="13838"/>
                  <a:pt x="304825" y="17719"/>
                </a:cubicBezTo>
                <a:cubicBezTo>
                  <a:pt x="231800" y="21600"/>
                  <a:pt x="-2797" y="41707"/>
                  <a:pt x="25" y="3888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20" name="フリーフォーム: 図形 1319">
            <a:extLst>
              <a:ext uri="{FF2B5EF4-FFF2-40B4-BE49-F238E27FC236}">
                <a16:creationId xmlns:a16="http://schemas.microsoft.com/office/drawing/2014/main" id="{A9DEAC1B-2A39-4772-B69A-04FAE5990A3C}"/>
              </a:ext>
            </a:extLst>
          </p:cNvPr>
          <p:cNvSpPr/>
          <p:nvPr/>
        </p:nvSpPr>
        <p:spPr>
          <a:xfrm>
            <a:off x="5613114" y="7067276"/>
            <a:ext cx="428790" cy="104826"/>
          </a:xfrm>
          <a:custGeom>
            <a:avLst/>
            <a:gdLst>
              <a:gd name="connsiteX0" fmla="*/ 6636 w 428790"/>
              <a:gd name="connsiteY0" fmla="*/ 10857 h 104826"/>
              <a:gd name="connsiteX1" fmla="*/ 61669 w 428790"/>
              <a:gd name="connsiteY1" fmla="*/ 21441 h 104826"/>
              <a:gd name="connsiteX2" fmla="*/ 262753 w 428790"/>
              <a:gd name="connsiteY2" fmla="*/ 38374 h 104826"/>
              <a:gd name="connsiteX3" fmla="*/ 427853 w 428790"/>
              <a:gd name="connsiteY3" fmla="*/ 274 h 104826"/>
              <a:gd name="connsiteX4" fmla="*/ 326253 w 428790"/>
              <a:gd name="connsiteY4" fmla="*/ 61657 h 104826"/>
              <a:gd name="connsiteX5" fmla="*/ 245819 w 428790"/>
              <a:gd name="connsiteY5" fmla="*/ 103991 h 104826"/>
              <a:gd name="connsiteX6" fmla="*/ 6636 w 428790"/>
              <a:gd name="connsiteY6" fmla="*/ 10857 h 104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790" h="104826">
                <a:moveTo>
                  <a:pt x="6636" y="10857"/>
                </a:moveTo>
                <a:cubicBezTo>
                  <a:pt x="-24056" y="-2901"/>
                  <a:pt x="61669" y="21441"/>
                  <a:pt x="61669" y="21441"/>
                </a:cubicBezTo>
                <a:cubicBezTo>
                  <a:pt x="104355" y="26027"/>
                  <a:pt x="201722" y="41902"/>
                  <a:pt x="262753" y="38374"/>
                </a:cubicBezTo>
                <a:cubicBezTo>
                  <a:pt x="323784" y="34846"/>
                  <a:pt x="417270" y="-3606"/>
                  <a:pt x="427853" y="274"/>
                </a:cubicBezTo>
                <a:cubicBezTo>
                  <a:pt x="438436" y="4154"/>
                  <a:pt x="356592" y="44371"/>
                  <a:pt x="326253" y="61657"/>
                </a:cubicBezTo>
                <a:cubicBezTo>
                  <a:pt x="295914" y="78943"/>
                  <a:pt x="297325" y="110341"/>
                  <a:pt x="245819" y="103991"/>
                </a:cubicBezTo>
                <a:cubicBezTo>
                  <a:pt x="194313" y="97641"/>
                  <a:pt x="37328" y="24615"/>
                  <a:pt x="6636" y="1085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5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山本 輔の画像のようです">
            <a:extLst>
              <a:ext uri="{FF2B5EF4-FFF2-40B4-BE49-F238E27FC236}">
                <a16:creationId xmlns:a16="http://schemas.microsoft.com/office/drawing/2014/main" id="{E88F0F59-4E9E-4015-8EAE-D8EA948A809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44" t="14722" r="30625"/>
          <a:stretch/>
        </p:blipFill>
        <p:spPr bwMode="auto">
          <a:xfrm>
            <a:off x="10113" y="2371725"/>
            <a:ext cx="9580537" cy="805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705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0</Words>
  <Application>Microsoft Office PowerPoint</Application>
  <PresentationFormat>A3 297x420 mm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7</cp:revision>
  <dcterms:created xsi:type="dcterms:W3CDTF">2021-11-06T07:15:51Z</dcterms:created>
  <dcterms:modified xsi:type="dcterms:W3CDTF">2021-11-06T09:53:47Z</dcterms:modified>
</cp:coreProperties>
</file>